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99"/>
  </p:notesMasterIdLst>
  <p:sldIdLst>
    <p:sldId id="256" r:id="rId2"/>
    <p:sldId id="295" r:id="rId3"/>
    <p:sldId id="296" r:id="rId4"/>
    <p:sldId id="297" r:id="rId5"/>
    <p:sldId id="299" r:id="rId6"/>
    <p:sldId id="303" r:id="rId7"/>
    <p:sldId id="305" r:id="rId8"/>
    <p:sldId id="448" r:id="rId9"/>
    <p:sldId id="306" r:id="rId10"/>
    <p:sldId id="307" r:id="rId11"/>
    <p:sldId id="411" r:id="rId12"/>
    <p:sldId id="412" r:id="rId13"/>
    <p:sldId id="413" r:id="rId14"/>
    <p:sldId id="450" r:id="rId15"/>
    <p:sldId id="316" r:id="rId16"/>
    <p:sldId id="318" r:id="rId17"/>
    <p:sldId id="329" r:id="rId18"/>
    <p:sldId id="327" r:id="rId19"/>
    <p:sldId id="330" r:id="rId20"/>
    <p:sldId id="331" r:id="rId21"/>
    <p:sldId id="332" r:id="rId22"/>
    <p:sldId id="319" r:id="rId23"/>
    <p:sldId id="320" r:id="rId24"/>
    <p:sldId id="321" r:id="rId25"/>
    <p:sldId id="322" r:id="rId26"/>
    <p:sldId id="323" r:id="rId27"/>
    <p:sldId id="324" r:id="rId28"/>
    <p:sldId id="449" r:id="rId29"/>
    <p:sldId id="336" r:id="rId30"/>
    <p:sldId id="363" r:id="rId31"/>
    <p:sldId id="416" r:id="rId32"/>
    <p:sldId id="417" r:id="rId33"/>
    <p:sldId id="418" r:id="rId34"/>
    <p:sldId id="420" r:id="rId35"/>
    <p:sldId id="419" r:id="rId36"/>
    <p:sldId id="421" r:id="rId37"/>
    <p:sldId id="342" r:id="rId38"/>
    <p:sldId id="422" r:id="rId39"/>
    <p:sldId id="423" r:id="rId40"/>
    <p:sldId id="424" r:id="rId41"/>
    <p:sldId id="343" r:id="rId42"/>
    <p:sldId id="426" r:id="rId43"/>
    <p:sldId id="427" r:id="rId44"/>
    <p:sldId id="428" r:id="rId45"/>
    <p:sldId id="429" r:id="rId46"/>
    <p:sldId id="349" r:id="rId47"/>
    <p:sldId id="357" r:id="rId48"/>
    <p:sldId id="358" r:id="rId49"/>
    <p:sldId id="430" r:id="rId50"/>
    <p:sldId id="370" r:id="rId51"/>
    <p:sldId id="431" r:id="rId52"/>
    <p:sldId id="432" r:id="rId53"/>
    <p:sldId id="433" r:id="rId54"/>
    <p:sldId id="434" r:id="rId55"/>
    <p:sldId id="435" r:id="rId56"/>
    <p:sldId id="436" r:id="rId57"/>
    <p:sldId id="387" r:id="rId58"/>
    <p:sldId id="437" r:id="rId59"/>
    <p:sldId id="389" r:id="rId60"/>
    <p:sldId id="388" r:id="rId61"/>
    <p:sldId id="439" r:id="rId62"/>
    <p:sldId id="440" r:id="rId63"/>
    <p:sldId id="393" r:id="rId64"/>
    <p:sldId id="392" r:id="rId65"/>
    <p:sldId id="394" r:id="rId66"/>
    <p:sldId id="395" r:id="rId67"/>
    <p:sldId id="396" r:id="rId68"/>
    <p:sldId id="397" r:id="rId69"/>
    <p:sldId id="442" r:id="rId70"/>
    <p:sldId id="443" r:id="rId71"/>
    <p:sldId id="444" r:id="rId72"/>
    <p:sldId id="445" r:id="rId73"/>
    <p:sldId id="446" r:id="rId74"/>
    <p:sldId id="447" r:id="rId75"/>
    <p:sldId id="455" r:id="rId76"/>
    <p:sldId id="300" r:id="rId77"/>
    <p:sldId id="301" r:id="rId78"/>
    <p:sldId id="302" r:id="rId79"/>
    <p:sldId id="456" r:id="rId80"/>
    <p:sldId id="304" r:id="rId81"/>
    <p:sldId id="457" r:id="rId82"/>
    <p:sldId id="458" r:id="rId83"/>
    <p:sldId id="459" r:id="rId84"/>
    <p:sldId id="308" r:id="rId85"/>
    <p:sldId id="309" r:id="rId86"/>
    <p:sldId id="310" r:id="rId87"/>
    <p:sldId id="311" r:id="rId88"/>
    <p:sldId id="312" r:id="rId89"/>
    <p:sldId id="313" r:id="rId90"/>
    <p:sldId id="314" r:id="rId91"/>
    <p:sldId id="315" r:id="rId92"/>
    <p:sldId id="460" r:id="rId93"/>
    <p:sldId id="317" r:id="rId94"/>
    <p:sldId id="461" r:id="rId95"/>
    <p:sldId id="462" r:id="rId96"/>
    <p:sldId id="407" r:id="rId97"/>
    <p:sldId id="453" r:id="rId98"/>
  </p:sldIdLst>
  <p:sldSz cx="9144000" cy="5143500" type="screen16x9"/>
  <p:notesSz cx="6858000" cy="9144000"/>
  <p:embeddedFontLst>
    <p:embeddedFont>
      <p:font typeface="Hind Vadodara Light" panose="02000000000000000000" pitchFamily="2" charset="0"/>
      <p:regular r:id="rId100"/>
      <p:bold r:id="rId101"/>
    </p:embeddedFont>
    <p:embeddedFont>
      <p:font typeface="Jockey One" panose="020B0604020202020204" charset="-18"/>
      <p:regular r:id="rId102"/>
    </p:embeddedFont>
    <p:embeddedFont>
      <p:font typeface="Oswald Medium" panose="00000600000000000000" pitchFamily="2" charset="0"/>
      <p:regular r:id="rId103"/>
      <p:bold r:id="rId104"/>
    </p:embeddedFont>
    <p:embeddedFont>
      <p:font typeface="Tahoma" panose="020B0604030504040204" pitchFamily="34" charset="0"/>
      <p:regular r:id="rId105"/>
      <p:bold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19">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DDAF"/>
    <a:srgbClr val="774030"/>
    <a:srgbClr val="541513"/>
    <a:srgbClr val="5C1D14"/>
    <a:srgbClr val="E5ECE6"/>
    <a:srgbClr val="F1DDAD"/>
    <a:srgbClr val="F5E4D0"/>
    <a:srgbClr val="212121"/>
    <a:srgbClr val="4B4B4B"/>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3BB002-BBFD-41B7-9817-735F45D6F0E5}">
  <a:tblStyle styleId="{173BB002-BBFD-41B7-9817-735F45D6F0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93464" autoAdjust="0"/>
  </p:normalViewPr>
  <p:slideViewPr>
    <p:cSldViewPr snapToGrid="0">
      <p:cViewPr varScale="1">
        <p:scale>
          <a:sx n="109" d="100"/>
          <a:sy n="109" d="100"/>
        </p:scale>
        <p:origin x="278" y="62"/>
      </p:cViewPr>
      <p:guideLst>
        <p:guide orient="horz" pos="141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A25B125A-8908-ED4F-6FFF-CE66A1FDDD75}"/>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0E9805F-69D4-20D9-22E0-FD3EB5FF18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986FDD7D-270C-5F70-A95E-C8034F7053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643453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0C096DB-B70E-1929-4608-80271549A265}"/>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B6AB882-9C8B-0B5A-B907-1D401D3DA0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1E6EAAE3-B7FF-6503-3403-A49C3E521F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3717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97E48A55-083A-99E2-3AA7-55CAEB1251A3}"/>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82F95F95-27D0-C5A1-84DD-91CA744A13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0607CACF-A002-D78E-7AE6-2237DAB75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74328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4E23F23-D006-A7AE-F036-1A93F8861586}"/>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B1DADF4-1C00-393B-A140-5E00F38AC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0FD523FE-DA8F-60C4-E836-FC9B13E5AF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05404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7643820-2596-E8EE-1777-C260A9090325}"/>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B5C0C1B4-009F-58B9-A62F-73234AA014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FDB5B30F-95D6-EADA-B5CE-59DB896C4A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16530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9B6DDA35-98CC-C07A-279B-71D5FDE67880}"/>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C491D2BA-CAEF-F5EC-7DC7-EFC52CFBDF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6338B9EB-FA2A-0DB2-FF26-02199BC4A6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920248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03DDFE8-FAC4-9CB2-3C52-5B271ED64567}"/>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B640484-5C68-15C0-CD3F-B89152A22C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51A723F1-57C9-C4BA-D65C-2298272E41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761326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213A66D-B080-EA14-64B1-089DBBA14AA8}"/>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1BA5B34D-53E6-8CF6-9517-D1DEDD5F5B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D7C0C567-2B9E-3C30-CF4A-99573A36AB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185445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68D9729A-C0A4-194E-129C-D29F79CA82C0}"/>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765F263D-BCD2-3BDB-2C38-0BA4D3DF9D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FF1E5814-11D7-8BB1-552D-25E426FDAC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27904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56E1F1F4-2E7B-BD69-488E-DCAB247F444E}"/>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DE22F40A-EFF7-9C3D-A5B6-EF56ABDB87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6AD15075-2F9B-D9F0-C62E-FA08527841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129293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BED3F049-70AD-1035-67A4-C1ED50C05845}"/>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4A3AB885-752F-4E1C-7473-03A17E8052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DFD4A879-594A-4A81-652D-4FB3B0AA0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00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E8CB108E-A69E-1FEE-1862-639D32FD96E0}"/>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A2F566DF-F0F6-77CD-A0CF-F05E466013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408EAE48-E54C-7336-230D-3086395CBC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779361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207E6C1-9752-B8F6-EE2E-1799C0A6D15F}"/>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4252BDC5-DF90-32C8-A0F7-477E6784FF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80A1D413-908A-CEA9-47D8-7219653A07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616774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E193686-9FEA-CD35-E7F2-2D099A65F004}"/>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E618B9A-3DDA-A2BD-1D93-1C4A985614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B27BD658-FD9B-0B10-5F5C-EDD2B646F9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87241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655D721C-1719-8413-6058-EBAF5C3C6C2F}"/>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73CCB467-55D9-6340-187D-B8401F8ED6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023076E6-4130-D996-C84F-C2FB1A3E70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401128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4262C3C-5863-6A7B-11D9-8BC7997A1B34}"/>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8CD1300D-30D4-576C-33BE-557CF952F6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E0481EBE-A326-7B01-116C-DE8F2B0BC8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042848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BE14036-F8FD-9502-184F-5FD8FD00AAA4}"/>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C48C7689-F010-C3D8-5864-94BAE735BD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85656430-B621-D718-EA6E-8B7BF3FA60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347848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4BDCFCBB-FEE4-4AC6-3439-3FA6ED668C6F}"/>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4D4060BC-7122-28CE-266C-B6F1C9307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CD818BF7-6269-528A-C5CA-079830216E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541456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2C7D011-5DFD-31CD-96F9-676B028F4839}"/>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9F7F2719-AABC-4E2A-0EE6-74BB0FCCA7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8F1B27E9-A324-C834-659E-577DEF4B55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05630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84992FDC-80CC-1A92-167C-C66C8F84BBC1}"/>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F778FD22-B217-1304-8E04-C1CD160E45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61A737B4-1CBD-E7AB-14F2-93B6C0AA0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552638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7D0D7AE4-B145-0284-5EC2-A38668EC258D}"/>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15066303-5A35-6BA5-1C6D-6E781AEB3C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36D69DC2-ABCB-9509-F7CB-CBEDACE414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55118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D1C49FB7-090A-6AE8-59DA-75B241B6C964}"/>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BF02ADC-A089-CC57-6A5F-D91461A0AA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AE4A9533-F34E-3E47-5344-DFC19788CD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593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1A68538-6E0A-8E55-EA41-8EFE9E291758}"/>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2E307515-9411-2563-2726-2900D5A592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B258EF77-FD67-E0B6-55D2-5FDAC63780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865694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5768EDC-4F47-8376-BD5D-8529F11F00B0}"/>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73B8B4F-AF45-F5F8-0271-0AF9863C88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F332AD0F-6A25-91BD-3B49-EC489567D6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952846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A471FEB4-A9A2-7DDB-EA83-1A575F42A4CE}"/>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2222E9A2-95B2-89F1-AAAC-8C035EB3E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67A3495C-635F-C68B-35EF-E55274C6F7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56801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E69D3925-F8AB-E35C-3D9B-2F34428A067C}"/>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B3F8CF1E-A47B-63F0-2F6C-8DE2135748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9ABF4ED1-4AEF-FABF-938E-70F415FD5C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195768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918A5D60-7675-0DFC-19B6-7F854B7AE31F}"/>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49F1A299-8218-388D-711A-4818D371EA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78826A35-4F5D-141F-B73E-0918F17B27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819454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D0D69BE-6439-57FC-4F52-7635A73909BD}"/>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7186DD97-BE9E-72A9-5847-797B266E57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46CA56E9-946B-CC1A-74F4-8502B98A72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770559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5E80B9AC-C633-37DE-0605-7E1489FE409F}"/>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44CFE5F9-A50A-9790-F442-FE47674560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186A0294-FE5C-54F3-6519-E2F7D2F914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495408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8E46B18C-935F-427B-4A21-8BAABF415623}"/>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1313131B-B2A3-5364-DB56-FB4C70730E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7D460351-7248-520D-D2D6-2EFDA06321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172325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54CB45AB-5EEA-7CC0-01D6-713DABB4C159}"/>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9353618F-7E0F-3CA8-8F3A-A9447B74EF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94515629-75C2-2AD4-233D-BF1A108FA2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995938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5F1AB0EF-B254-9785-DB72-DE0FD642889D}"/>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795E9CF1-D104-96BF-887E-640300D4B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7776C4B2-8773-1BE4-9D95-D0F9E10C4A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513819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B62BE519-B63E-28A7-B9F1-D931508D1681}"/>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A6E26BE5-ED34-EFFC-0100-80756175C6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F141FE64-086B-F400-989E-B66E8DF5B5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572779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D675805A-C921-AE72-A905-4CA5BDD8E7B2}"/>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25BCF0C1-1F2E-EA9D-4468-4D49E27C47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2DF88E19-944A-3FA2-4C72-9531AB9F7B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7100775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B5E6E479-7DA7-5C7F-AC34-0AD44E359CBD}"/>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2354850-7F27-FD96-8214-119597CAB7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DF1AB536-1BA1-677A-634D-25DF5AC509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984833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938A7C5-E731-80EC-CEB6-E53D84406B67}"/>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4DD79E6-3D93-91BE-9594-03A05C6199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B41BC264-6190-3090-D564-0986285342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562427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7D9A2BD6-A10C-CA24-3E40-F75A861D2324}"/>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B4C8DD1F-7680-AABC-4462-177CB10FB9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6DDBC0BA-E42C-C056-4E16-9D7C933B78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263066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42D98AAE-1E90-8941-A7AA-D636886100FB}"/>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1232E422-A54D-E2B5-E73E-7C259F2615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4291B6B2-88F4-49C8-6C7F-A7802A711F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83310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6BD4D9AB-D249-9F8F-F48F-65E876B90987}"/>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BFA56E8-195D-B2B6-387A-823F3C1B78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CC6E4A11-A79A-8764-4F80-90541A8BA1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811365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29F68E77-964A-06B8-D67A-E1143FE16E7D}"/>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3DA065AC-3959-BB72-5C7B-3DCFA0EBB9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27E69BC2-DAF2-0856-FBD9-D828887A4D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47023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0A3C01D-9F7C-8892-9B73-0790212C455C}"/>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9CB5777E-4384-A025-99F9-70BED56E86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E9FD46C0-6238-F97E-606A-595ADF172E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008946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37AA061C-B256-6E88-B316-123EEB5EAB6D}"/>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40B09FA-F282-D13A-72B5-84888F2B39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C6297570-C17C-CB3F-9F47-1F0785AA29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356308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A6FA377D-97F3-F486-25CA-A59B16BB68F3}"/>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A5ED51C-5D6F-1A5C-759F-6261B61CCB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CFEF34AB-83C4-D6DF-C150-761E0E15EF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81205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B9601922-C552-1760-85AA-8256CCF07BBC}"/>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C03E9DEC-ADF1-0E90-4F55-87E048A16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69D3D8EC-1AA4-7E07-516F-FE96EEDF69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90410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DC525AC5-80BE-FCB0-3BC0-6A01F86B11EE}"/>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BECE6B0-85F2-6245-A1E3-37EB9C59DB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6F6F908E-8B10-9DD5-9E27-3E21DB37B0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925018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A8485E0C-2643-159E-DB00-AF399C3BC185}"/>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CD7B21B9-2C33-1DF7-5ED5-CA4ECC5DCF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4E588D8D-B3EA-BF86-81D8-F7C3239A7F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8701984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6CD127D-8A54-B287-A09B-D8CD8BD8F9FC}"/>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0D56D842-56FF-63EE-8221-F988A998B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FA8FA76D-CD90-11D8-CD9C-BB7F88FEEC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709589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98939045-7CB4-8B89-1DF8-4A8BB8B3E8B5}"/>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88AD038D-A0AE-4DD0-DF18-879D4C097E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B4033728-2BDA-7BEF-F536-69193D9357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91210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296D66E9-F6FB-1CD8-F8DD-12BE55674562}"/>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5A1B00D-338F-4551-C8B1-70BE5C1D2E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2FD666DD-C7A1-CB09-FE86-6A913851B3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664163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75AC5CCE-2CBE-80CC-E3DC-2ED033765CBC}"/>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3DA5964-CA84-4F8E-7C03-77DBE74076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C2F1EF03-A9CD-9EBD-0354-03E95ECB30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02156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EB22BDB-3E33-6708-787D-663769A65134}"/>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9EF42A64-72FF-9556-DF18-A54EAAB3C5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0B67A157-0A98-D6B8-55DE-96EA542907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203475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7F10AA2D-EC6B-0088-8589-3EBCA4C97961}"/>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3A26B221-6EC0-BCE6-CEB7-ADFCD3EF7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1C40D7FA-852B-CCD3-9856-3D7AA4EF2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588246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2340D853-7E35-CA0E-371E-0C5169C29D2E}"/>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B49AA2E6-4EE6-664E-67BB-CCDC26CD7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0E70DB59-4D30-B327-80C3-3F62577C62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6064922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3153B4D-5230-E49B-6650-2A8F714A8835}"/>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F111FD4E-3133-1A4E-D341-570F0CD545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E8D4DA59-6B9A-7E7F-964C-E935C4DE7C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23746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484F197E-D839-4909-2717-0FE16F535046}"/>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F6AA1EA9-757B-ACD5-3D6E-98CBD6B783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D161279B-1A45-1D65-4E17-34F6F35711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8981994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97DCF307-83A3-B50D-4340-14ABFBF0088F}"/>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2126B67-62EE-57BE-1F7C-9BA4E697B6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7AB4E28B-A983-D33A-A44C-B4011BC755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229326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84ECD43-D395-0D61-62CE-4E793D41D608}"/>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84F7C9AF-7D5C-2EDE-1D35-0800FC173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BED86CF7-AB23-FA7A-4156-A0851E96A5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59327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EC94681-17C8-229B-E6F3-DCC0C912A824}"/>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7E8F9E5-30EB-2792-C77E-605A0248C5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540DC078-56C8-F2AC-AB43-B3ADD3A98F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995170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291B277-C283-E1C1-0BBB-E8C1115A2A45}"/>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B3AD5F20-CED7-2AE5-0C65-408B0507B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44BE2756-E5C6-53A8-CCA9-272DBA21FE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4262761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ED64A9B8-FAA6-4638-3729-691E29165A80}"/>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FDCBF59D-6575-8975-2C7D-7CC7E8B10F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4A01877A-051D-8222-A745-65314E257A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911834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71C1E87A-6E80-0672-8A87-6C996C57A671}"/>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F7550731-F262-B8C0-FA02-506641C43C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14659122-6672-DF7D-2439-5AE17282B7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299150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E3DB913-3FFA-AFB5-973D-2AF1543C7B40}"/>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C3C3DF12-18F8-01A6-FDB7-56E458FAB3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0A21B560-3FD7-75AB-999E-6B52876DF1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7944497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49819D81-5B21-DDC5-327E-2722168980DD}"/>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B29577EA-590B-8409-8AC5-AA075095D4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5ED76F65-A719-1A96-C800-3811435A9C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7826202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27BBBA69-526A-76B0-6F48-B3BAA318FB53}"/>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A6001F23-26F5-174B-B7F1-C3695B2E13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18DB98FF-FCAC-15AB-E9E5-6E09C37ED6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5633986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9D75B05-C9FB-9D77-2396-845C68095340}"/>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A2B6232E-A0CE-B2D6-2647-8EB01FC516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C9B9BE1F-820B-349A-A9DC-F14D2A89A2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12782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6BFBAA3B-FFE1-41D4-147A-E9CF369D69AE}"/>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FAC8DEFE-B345-D1CE-7398-CB9B0D499A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70DC8E50-B55E-4445-B88A-15D57AECE8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845960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9236187B-14B5-F5BA-646D-C3E5CF25DDE3}"/>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6A9C400E-DF7C-CB25-BF2A-2B5C8DD96F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DFE4A1FB-CD8E-D625-F84C-62B6897C2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7513053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88B4F617-7592-730E-BBFB-E4333B643BAA}"/>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8763F4E6-C2D4-217B-D4FF-907219F1E7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8D60B040-CDE8-72AC-0010-3232441CF1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23496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4407CFC8-FBBA-41EC-8D46-28167E02DAEF}"/>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931F2609-46EE-EDE6-AC41-FB716D381D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6F00FEF5-4B23-53E5-8FF7-D9ED7ACAEC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572648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EFB68129-5E5C-861F-EC58-549EAF9EC036}"/>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FA8C0F82-A586-4F93-7AEF-F7F12102DB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7D0E2A29-A48E-D124-D400-FF74DBCEB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7225836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3DDC271C-95A2-FD81-7210-4BFAC2DBFDE2}"/>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2784E30-F0D9-FBBF-7470-A67880E184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F7FB3893-C51D-7D13-6685-25181E0317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896464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78</a:t>
            </a:fld>
            <a:endParaRPr lang="en-US"/>
          </a:p>
        </p:txBody>
      </p:sp>
    </p:spTree>
    <p:extLst>
      <p:ext uri="{BB962C8B-B14F-4D97-AF65-F5344CB8AC3E}">
        <p14:creationId xmlns:p14="http://schemas.microsoft.com/office/powerpoint/2010/main" val="25312635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84</a:t>
            </a:fld>
            <a:endParaRPr lang="en-US"/>
          </a:p>
        </p:txBody>
      </p:sp>
    </p:spTree>
    <p:extLst>
      <p:ext uri="{BB962C8B-B14F-4D97-AF65-F5344CB8AC3E}">
        <p14:creationId xmlns:p14="http://schemas.microsoft.com/office/powerpoint/2010/main" val="18194461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89</a:t>
            </a:fld>
            <a:endParaRPr lang="en-US"/>
          </a:p>
        </p:txBody>
      </p:sp>
    </p:spTree>
    <p:extLst>
      <p:ext uri="{BB962C8B-B14F-4D97-AF65-F5344CB8AC3E}">
        <p14:creationId xmlns:p14="http://schemas.microsoft.com/office/powerpoint/2010/main" val="5710969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90</a:t>
            </a:fld>
            <a:endParaRPr lang="en-US"/>
          </a:p>
        </p:txBody>
      </p:sp>
    </p:spTree>
    <p:extLst>
      <p:ext uri="{BB962C8B-B14F-4D97-AF65-F5344CB8AC3E}">
        <p14:creationId xmlns:p14="http://schemas.microsoft.com/office/powerpoint/2010/main" val="2488480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94</a:t>
            </a:fld>
            <a:endParaRPr lang="en-US"/>
          </a:p>
        </p:txBody>
      </p:sp>
    </p:spTree>
    <p:extLst>
      <p:ext uri="{BB962C8B-B14F-4D97-AF65-F5344CB8AC3E}">
        <p14:creationId xmlns:p14="http://schemas.microsoft.com/office/powerpoint/2010/main" val="2760763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7F9810EC-482F-8E6B-90DF-F04426EB7C2C}"/>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57B4A6A3-8503-21FC-1310-16E1768C2F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40034E8A-07A3-668C-7F96-0B504BCCA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5200740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FED0B08-1B8D-E526-1FAF-552815139FF3}"/>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8793BFE1-6E5C-7AE6-D342-B23E073538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27AEA457-10FC-0A49-01CF-7F6304CDEC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0098086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3C6434E9-328F-5350-EACB-649931E5B445}"/>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E6099C2B-EFB4-C50F-3480-E732DC7CE9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518174CC-7838-B01A-4DAA-FE5AE5FA25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863879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20261591-C787-00BD-4FC0-4BE79FD681C8}"/>
            </a:ext>
          </a:extLst>
        </p:cNvPr>
        <p:cNvGrpSpPr/>
        <p:nvPr/>
      </p:nvGrpSpPr>
      <p:grpSpPr>
        <a:xfrm>
          <a:off x="0" y="0"/>
          <a:ext cx="0" cy="0"/>
          <a:chOff x="0" y="0"/>
          <a:chExt cx="0" cy="0"/>
        </a:xfrm>
      </p:grpSpPr>
      <p:sp>
        <p:nvSpPr>
          <p:cNvPr id="106" name="Google Shape;106;p:notes">
            <a:extLst>
              <a:ext uri="{FF2B5EF4-FFF2-40B4-BE49-F238E27FC236}">
                <a16:creationId xmlns:a16="http://schemas.microsoft.com/office/drawing/2014/main" id="{F9956A97-A2E4-40C1-E6FA-615D263E88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a:extLst>
              <a:ext uri="{FF2B5EF4-FFF2-40B4-BE49-F238E27FC236}">
                <a16:creationId xmlns:a16="http://schemas.microsoft.com/office/drawing/2014/main" id="{71A25F06-572C-12EF-63DB-FF1999DFBB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i="0" u="none" strike="noStrike" cap="none" dirty="0">
              <a:solidFill>
                <a:srgbClr val="DFE2E7"/>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024598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TITLE_2">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914602" y="2467315"/>
            <a:ext cx="2810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sz="1800">
                <a:solidFill>
                  <a:schemeClr val="dk1"/>
                </a:solidFill>
              </a:defRPr>
            </a:lvl2pPr>
            <a:lvl3pPr lvl="2" rtl="0">
              <a:lnSpc>
                <a:spcPct val="100000"/>
              </a:lnSpc>
              <a:spcBef>
                <a:spcPts val="1600"/>
              </a:spcBef>
              <a:spcAft>
                <a:spcPts val="0"/>
              </a:spcAft>
              <a:buNone/>
              <a:defRPr sz="1800">
                <a:solidFill>
                  <a:schemeClr val="dk1"/>
                </a:solidFill>
              </a:defRPr>
            </a:lvl3pPr>
            <a:lvl4pPr lvl="3" rtl="0">
              <a:lnSpc>
                <a:spcPct val="100000"/>
              </a:lnSpc>
              <a:spcBef>
                <a:spcPts val="1600"/>
              </a:spcBef>
              <a:spcAft>
                <a:spcPts val="0"/>
              </a:spcAft>
              <a:buNone/>
              <a:defRPr sz="1800">
                <a:solidFill>
                  <a:schemeClr val="dk1"/>
                </a:solidFill>
              </a:defRPr>
            </a:lvl4pPr>
            <a:lvl5pPr lvl="4" rtl="0">
              <a:lnSpc>
                <a:spcPct val="100000"/>
              </a:lnSpc>
              <a:spcBef>
                <a:spcPts val="1600"/>
              </a:spcBef>
              <a:spcAft>
                <a:spcPts val="0"/>
              </a:spcAft>
              <a:buNone/>
              <a:defRPr sz="1800">
                <a:solidFill>
                  <a:schemeClr val="dk1"/>
                </a:solidFill>
              </a:defRPr>
            </a:lvl5pPr>
            <a:lvl6pPr lvl="5" rtl="0">
              <a:lnSpc>
                <a:spcPct val="100000"/>
              </a:lnSpc>
              <a:spcBef>
                <a:spcPts val="1600"/>
              </a:spcBef>
              <a:spcAft>
                <a:spcPts val="0"/>
              </a:spcAft>
              <a:buNone/>
              <a:defRPr sz="1800">
                <a:solidFill>
                  <a:schemeClr val="dk1"/>
                </a:solidFill>
              </a:defRPr>
            </a:lvl6pPr>
            <a:lvl7pPr lvl="6" rtl="0">
              <a:lnSpc>
                <a:spcPct val="100000"/>
              </a:lnSpc>
              <a:spcBef>
                <a:spcPts val="1600"/>
              </a:spcBef>
              <a:spcAft>
                <a:spcPts val="0"/>
              </a:spcAft>
              <a:buNone/>
              <a:defRPr sz="1800">
                <a:solidFill>
                  <a:schemeClr val="dk1"/>
                </a:solidFill>
              </a:defRPr>
            </a:lvl7pPr>
            <a:lvl8pPr lvl="7" rtl="0">
              <a:lnSpc>
                <a:spcPct val="100000"/>
              </a:lnSpc>
              <a:spcBef>
                <a:spcPts val="1600"/>
              </a:spcBef>
              <a:spcAft>
                <a:spcPts val="0"/>
              </a:spcAft>
              <a:buNone/>
              <a:defRPr sz="1800">
                <a:solidFill>
                  <a:schemeClr val="dk1"/>
                </a:solidFill>
              </a:defRPr>
            </a:lvl8pPr>
            <a:lvl9pPr lvl="8" rtl="0">
              <a:lnSpc>
                <a:spcPct val="100000"/>
              </a:lnSpc>
              <a:spcBef>
                <a:spcPts val="1600"/>
              </a:spcBef>
              <a:spcAft>
                <a:spcPts val="1600"/>
              </a:spcAft>
              <a:buNone/>
              <a:defRPr sz="1800">
                <a:solidFill>
                  <a:schemeClr val="dk1"/>
                </a:solidFill>
              </a:defRPr>
            </a:lvl9pPr>
          </a:lstStyle>
          <a:p>
            <a:endParaRPr/>
          </a:p>
        </p:txBody>
      </p:sp>
      <p:sp>
        <p:nvSpPr>
          <p:cNvPr id="10" name="Google Shape;10;p2"/>
          <p:cNvSpPr txBox="1">
            <a:spLocks noGrp="1"/>
          </p:cNvSpPr>
          <p:nvPr>
            <p:ph type="ctrTitle"/>
          </p:nvPr>
        </p:nvSpPr>
        <p:spPr>
          <a:xfrm>
            <a:off x="2880680" y="587656"/>
            <a:ext cx="64044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6000"/>
              <a:buFont typeface="Jockey One"/>
              <a:buNone/>
              <a:defRPr sz="6000">
                <a:solidFill>
                  <a:schemeClr val="dk1"/>
                </a:solidFill>
                <a:latin typeface="Jockey One"/>
                <a:ea typeface="Jockey One"/>
                <a:cs typeface="Jockey One"/>
                <a:sym typeface="Jockey One"/>
              </a:defRPr>
            </a:lvl1pPr>
            <a:lvl2pPr lvl="1"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2pPr>
            <a:lvl3pPr lvl="2"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3pPr>
            <a:lvl4pPr lvl="3"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4pPr>
            <a:lvl5pPr lvl="4"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5pPr>
            <a:lvl6pPr lvl="5"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6pPr>
            <a:lvl7pPr lvl="6"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7pPr>
            <a:lvl8pPr lvl="7"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8pPr>
            <a:lvl9pPr lvl="8"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024B-47DD-2DAA-600A-8261F6C53E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C205D2-6087-9291-945A-D86E29BFC1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F4E88B-0FC9-845C-3883-6A403ED95AB1}"/>
              </a:ext>
            </a:extLst>
          </p:cNvPr>
          <p:cNvSpPr>
            <a:spLocks noGrp="1"/>
          </p:cNvSpPr>
          <p:nvPr>
            <p:ph type="dt" sz="half" idx="10"/>
          </p:nvPr>
        </p:nvSpPr>
        <p:spPr/>
        <p:txBody>
          <a:bodyPr/>
          <a:lstStyle/>
          <a:p>
            <a:fld id="{A1C218AC-55F7-4A00-8877-57ADAF9D3B8F}" type="datetimeFigureOut">
              <a:rPr lang="en-US" smtClean="0"/>
              <a:t>4/24/2025</a:t>
            </a:fld>
            <a:endParaRPr lang="en-US"/>
          </a:p>
        </p:txBody>
      </p:sp>
      <p:sp>
        <p:nvSpPr>
          <p:cNvPr id="5" name="Footer Placeholder 4">
            <a:extLst>
              <a:ext uri="{FF2B5EF4-FFF2-40B4-BE49-F238E27FC236}">
                <a16:creationId xmlns:a16="http://schemas.microsoft.com/office/drawing/2014/main" id="{5B1689DE-39F3-E53D-93AE-A751157B0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A5438-49E7-0BEC-2847-E2160DEDF453}"/>
              </a:ext>
            </a:extLst>
          </p:cNvPr>
          <p:cNvSpPr>
            <a:spLocks noGrp="1"/>
          </p:cNvSpPr>
          <p:nvPr>
            <p:ph type="sldNum" sz="quarter" idx="12"/>
          </p:nvPr>
        </p:nvSpPr>
        <p:spPr/>
        <p:txBody>
          <a:bodyPr/>
          <a:lstStyle/>
          <a:p>
            <a:fld id="{A8BA33BD-835E-4E16-8729-A14C76AFF0DB}" type="slidenum">
              <a:rPr lang="en-US" smtClean="0"/>
              <a:t>‹#›</a:t>
            </a:fld>
            <a:endParaRPr lang="en-US"/>
          </a:p>
        </p:txBody>
      </p:sp>
    </p:spTree>
    <p:extLst>
      <p:ext uri="{BB962C8B-B14F-4D97-AF65-F5344CB8AC3E}">
        <p14:creationId xmlns:p14="http://schemas.microsoft.com/office/powerpoint/2010/main" val="1555017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CF975F-6801-9F90-550F-D96B56658BE8}"/>
              </a:ext>
            </a:extLst>
          </p:cNvPr>
          <p:cNvSpPr>
            <a:spLocks noGrp="1"/>
          </p:cNvSpPr>
          <p:nvPr>
            <p:ph type="dt" sz="half" idx="10"/>
          </p:nvPr>
        </p:nvSpPr>
        <p:spPr/>
        <p:txBody>
          <a:bodyPr/>
          <a:lstStyle/>
          <a:p>
            <a:fld id="{A1C218AC-55F7-4A00-8877-57ADAF9D3B8F}" type="datetimeFigureOut">
              <a:rPr lang="en-US" smtClean="0"/>
              <a:t>4/24/2025</a:t>
            </a:fld>
            <a:endParaRPr lang="en-US"/>
          </a:p>
        </p:txBody>
      </p:sp>
      <p:sp>
        <p:nvSpPr>
          <p:cNvPr id="3" name="Footer Placeholder 2">
            <a:extLst>
              <a:ext uri="{FF2B5EF4-FFF2-40B4-BE49-F238E27FC236}">
                <a16:creationId xmlns:a16="http://schemas.microsoft.com/office/drawing/2014/main" id="{A2126BD8-0C0D-7795-3FEE-47190984D9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A79D1-0F6E-2414-2D88-0567ADAAD794}"/>
              </a:ext>
            </a:extLst>
          </p:cNvPr>
          <p:cNvSpPr>
            <a:spLocks noGrp="1"/>
          </p:cNvSpPr>
          <p:nvPr>
            <p:ph type="sldNum" sz="quarter" idx="12"/>
          </p:nvPr>
        </p:nvSpPr>
        <p:spPr/>
        <p:txBody>
          <a:bodyPr/>
          <a:lstStyle/>
          <a:p>
            <a:fld id="{A8BA33BD-835E-4E16-8729-A14C76AFF0DB}" type="slidenum">
              <a:rPr lang="en-US" smtClean="0"/>
              <a:t>‹#›</a:t>
            </a:fld>
            <a:endParaRPr lang="en-US"/>
          </a:p>
        </p:txBody>
      </p:sp>
    </p:spTree>
    <p:extLst>
      <p:ext uri="{BB962C8B-B14F-4D97-AF65-F5344CB8AC3E}">
        <p14:creationId xmlns:p14="http://schemas.microsoft.com/office/powerpoint/2010/main" val="28601555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Jockey One"/>
              <a:buNone/>
              <a:defRPr sz="2800">
                <a:latin typeface="Jockey One"/>
                <a:ea typeface="Jockey One"/>
                <a:cs typeface="Jockey One"/>
                <a:sym typeface="Jockey One"/>
              </a:defRPr>
            </a:lvl1pPr>
            <a:lvl2pPr lvl="1">
              <a:spcBef>
                <a:spcPts val="0"/>
              </a:spcBef>
              <a:spcAft>
                <a:spcPts val="0"/>
              </a:spcAft>
              <a:buSzPts val="2800"/>
              <a:buFont typeface="Jockey One"/>
              <a:buNone/>
              <a:defRPr sz="2800">
                <a:latin typeface="Jockey One"/>
                <a:ea typeface="Jockey One"/>
                <a:cs typeface="Jockey One"/>
                <a:sym typeface="Jockey One"/>
              </a:defRPr>
            </a:lvl2pPr>
            <a:lvl3pPr lvl="2">
              <a:spcBef>
                <a:spcPts val="0"/>
              </a:spcBef>
              <a:spcAft>
                <a:spcPts val="0"/>
              </a:spcAft>
              <a:buSzPts val="2800"/>
              <a:buFont typeface="Jockey One"/>
              <a:buNone/>
              <a:defRPr sz="2800">
                <a:latin typeface="Jockey One"/>
                <a:ea typeface="Jockey One"/>
                <a:cs typeface="Jockey One"/>
                <a:sym typeface="Jockey One"/>
              </a:defRPr>
            </a:lvl3pPr>
            <a:lvl4pPr lvl="3">
              <a:spcBef>
                <a:spcPts val="0"/>
              </a:spcBef>
              <a:spcAft>
                <a:spcPts val="0"/>
              </a:spcAft>
              <a:buSzPts val="2800"/>
              <a:buFont typeface="Jockey One"/>
              <a:buNone/>
              <a:defRPr sz="2800">
                <a:latin typeface="Jockey One"/>
                <a:ea typeface="Jockey One"/>
                <a:cs typeface="Jockey One"/>
                <a:sym typeface="Jockey One"/>
              </a:defRPr>
            </a:lvl4pPr>
            <a:lvl5pPr lvl="4">
              <a:spcBef>
                <a:spcPts val="0"/>
              </a:spcBef>
              <a:spcAft>
                <a:spcPts val="0"/>
              </a:spcAft>
              <a:buSzPts val="2800"/>
              <a:buFont typeface="Jockey One"/>
              <a:buNone/>
              <a:defRPr sz="2800">
                <a:latin typeface="Jockey One"/>
                <a:ea typeface="Jockey One"/>
                <a:cs typeface="Jockey One"/>
                <a:sym typeface="Jockey One"/>
              </a:defRPr>
            </a:lvl5pPr>
            <a:lvl6pPr lvl="5">
              <a:spcBef>
                <a:spcPts val="0"/>
              </a:spcBef>
              <a:spcAft>
                <a:spcPts val="0"/>
              </a:spcAft>
              <a:buSzPts val="2800"/>
              <a:buFont typeface="Jockey One"/>
              <a:buNone/>
              <a:defRPr sz="2800">
                <a:latin typeface="Jockey One"/>
                <a:ea typeface="Jockey One"/>
                <a:cs typeface="Jockey One"/>
                <a:sym typeface="Jockey One"/>
              </a:defRPr>
            </a:lvl6pPr>
            <a:lvl7pPr lvl="6">
              <a:spcBef>
                <a:spcPts val="0"/>
              </a:spcBef>
              <a:spcAft>
                <a:spcPts val="0"/>
              </a:spcAft>
              <a:buSzPts val="2800"/>
              <a:buFont typeface="Jockey One"/>
              <a:buNone/>
              <a:defRPr sz="2800">
                <a:latin typeface="Jockey One"/>
                <a:ea typeface="Jockey One"/>
                <a:cs typeface="Jockey One"/>
                <a:sym typeface="Jockey One"/>
              </a:defRPr>
            </a:lvl7pPr>
            <a:lvl8pPr lvl="7">
              <a:spcBef>
                <a:spcPts val="0"/>
              </a:spcBef>
              <a:spcAft>
                <a:spcPts val="0"/>
              </a:spcAft>
              <a:buSzPts val="2800"/>
              <a:buFont typeface="Jockey One"/>
              <a:buNone/>
              <a:defRPr sz="2800">
                <a:latin typeface="Jockey One"/>
                <a:ea typeface="Jockey One"/>
                <a:cs typeface="Jockey One"/>
                <a:sym typeface="Jockey One"/>
              </a:defRPr>
            </a:lvl8pPr>
            <a:lvl9pPr lvl="8">
              <a:spcBef>
                <a:spcPts val="0"/>
              </a:spcBef>
              <a:spcAft>
                <a:spcPts val="0"/>
              </a:spcAft>
              <a:buSzPts val="2800"/>
              <a:buFont typeface="Jockey One"/>
              <a:buNone/>
              <a:defRPr sz="2800">
                <a:latin typeface="Jockey One"/>
                <a:ea typeface="Jockey One"/>
                <a:cs typeface="Jockey One"/>
                <a:sym typeface="Jockey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Hind Vadodara Light"/>
              <a:buChar char="●"/>
              <a:defRPr sz="1200">
                <a:latin typeface="Hind Vadodara Light"/>
                <a:ea typeface="Hind Vadodara Light"/>
                <a:cs typeface="Hind Vadodara Light"/>
                <a:sym typeface="Hind Vadodara Light"/>
              </a:defRPr>
            </a:lvl1pPr>
            <a:lvl2pPr marL="914400" lvl="1"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SzPts val="1200"/>
              <a:buFont typeface="Hind Vadodara Light"/>
              <a:buChar char="■"/>
              <a:defRPr sz="1200">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69" r:id="rId2"/>
    <p:sldLayoutId id="214748367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6.jpeg"/><Relationship Id="rId7"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3.jpe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3.jpe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5.jpe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jpeg"/></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9.jpe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1.jpeg"/><Relationship Id="rId7" Type="http://schemas.openxmlformats.org/officeDocument/2006/relationships/image" Target="../media/image57.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63.png"/><Relationship Id="rId4" Type="http://schemas.openxmlformats.org/officeDocument/2006/relationships/image" Target="../media/image62.jpeg"/><Relationship Id="rId9" Type="http://schemas.openxmlformats.org/officeDocument/2006/relationships/image" Target="../media/image59.jpe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2.jpeg"/><Relationship Id="rId4" Type="http://schemas.openxmlformats.org/officeDocument/2006/relationships/image" Target="../media/image60.jpeg"/></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50.png"/><Relationship Id="rId4" Type="http://schemas.openxmlformats.org/officeDocument/2006/relationships/image" Target="../media/image60.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2.jpe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65.jpeg"/><Relationship Id="rId4" Type="http://schemas.openxmlformats.org/officeDocument/2006/relationships/image" Target="../media/image66.jpe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3.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image" Target="../media/image82.svg"/><Relationship Id="rId3" Type="http://schemas.openxmlformats.org/officeDocument/2006/relationships/image" Target="../media/image75.png"/><Relationship Id="rId7" Type="http://schemas.openxmlformats.org/officeDocument/2006/relationships/image" Target="../media/image78.svg"/><Relationship Id="rId12" Type="http://schemas.openxmlformats.org/officeDocument/2006/relationships/image" Target="../media/image81.png"/><Relationship Id="rId2" Type="http://schemas.openxmlformats.org/officeDocument/2006/relationships/slide" Target="slide76.xml"/><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slide" Target="slide92.xml"/><Relationship Id="rId5" Type="http://schemas.openxmlformats.org/officeDocument/2006/relationships/slide" Target="slide82.xml"/><Relationship Id="rId15" Type="http://schemas.openxmlformats.org/officeDocument/2006/relationships/image" Target="../media/image84.sv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 Id="rId1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76.sv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89.png"/><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image" Target="../media/image76.svg"/><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88.png"/><Relationship Id="rId18" Type="http://schemas.openxmlformats.org/officeDocument/2006/relationships/image" Target="../media/image94.png"/><Relationship Id="rId3" Type="http://schemas.microsoft.com/office/2007/relationships/media" Target="../media/media2.mp3"/><Relationship Id="rId21" Type="http://schemas.openxmlformats.org/officeDocument/2006/relationships/slide" Target="slide79.xml"/><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93.png"/><Relationship Id="rId2" Type="http://schemas.openxmlformats.org/officeDocument/2006/relationships/audio" Target="../media/media1.mp3"/><Relationship Id="rId16" Type="http://schemas.microsoft.com/office/2007/relationships/hdphoto" Target="../media/hdphoto3.wdp"/><Relationship Id="rId20" Type="http://schemas.openxmlformats.org/officeDocument/2006/relationships/slide" Target="slide80.xml"/><Relationship Id="rId1" Type="http://schemas.microsoft.com/office/2007/relationships/media" Target="../media/media1.mp3"/><Relationship Id="rId6" Type="http://schemas.openxmlformats.org/officeDocument/2006/relationships/notesSlide" Target="../notesSlides/notesSlide75.xml"/><Relationship Id="rId11" Type="http://schemas.openxmlformats.org/officeDocument/2006/relationships/image" Target="../media/image90.png"/><Relationship Id="rId5" Type="http://schemas.openxmlformats.org/officeDocument/2006/relationships/slideLayout" Target="../slideLayouts/slideLayout2.xml"/><Relationship Id="rId15" Type="http://schemas.openxmlformats.org/officeDocument/2006/relationships/image" Target="../media/image92.png"/><Relationship Id="rId10" Type="http://schemas.openxmlformats.org/officeDocument/2006/relationships/image" Target="../media/image76.svg"/><Relationship Id="rId19" Type="http://schemas.microsoft.com/office/2007/relationships/hdphoto" Target="../media/hdphoto4.wdp"/><Relationship Id="rId4" Type="http://schemas.openxmlformats.org/officeDocument/2006/relationships/audio" Target="../media/media2.mp3"/><Relationship Id="rId9" Type="http://schemas.openxmlformats.org/officeDocument/2006/relationships/image" Target="../media/image75.png"/><Relationship Id="rId14" Type="http://schemas.openxmlformats.org/officeDocument/2006/relationships/slide" Target="slide86.xml"/><Relationship Id="rId22" Type="http://schemas.openxmlformats.org/officeDocument/2006/relationships/image" Target="../media/image95.jpeg"/></Relationships>
</file>

<file path=ppt/slides/_rels/slide7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slide" Target="slide86.xml"/><Relationship Id="rId4" Type="http://schemas.openxmlformats.org/officeDocument/2006/relationships/slide" Target="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image" Target="../media/image87.svg"/><Relationship Id="rId7" Type="http://schemas.openxmlformats.org/officeDocument/2006/relationships/slide" Target="slide77.xml"/><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91.sv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image" Target="../media/image82.svg"/><Relationship Id="rId3" Type="http://schemas.openxmlformats.org/officeDocument/2006/relationships/image" Target="../media/image75.png"/><Relationship Id="rId7" Type="http://schemas.openxmlformats.org/officeDocument/2006/relationships/image" Target="../media/image78.svg"/><Relationship Id="rId12" Type="http://schemas.openxmlformats.org/officeDocument/2006/relationships/image" Target="../media/image81.png"/><Relationship Id="rId2" Type="http://schemas.openxmlformats.org/officeDocument/2006/relationships/slide" Target="slide76.xml"/><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slide" Target="slide92.xml"/><Relationship Id="rId5" Type="http://schemas.openxmlformats.org/officeDocument/2006/relationships/slide" Target="slide82.xml"/><Relationship Id="rId15" Type="http://schemas.openxmlformats.org/officeDocument/2006/relationships/image" Target="../media/image84.sv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 Id="rId1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97.svg"/><Relationship Id="rId7" Type="http://schemas.openxmlformats.org/officeDocument/2006/relationships/image" Target="../media/image91.sv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78.svg"/><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slide" Target="slide84.xml"/><Relationship Id="rId5" Type="http://schemas.openxmlformats.org/officeDocument/2006/relationships/image" Target="../media/image78.svg"/><Relationship Id="rId4" Type="http://schemas.openxmlformats.org/officeDocument/2006/relationships/image" Target="../media/image77.png"/></Relationships>
</file>

<file path=ppt/slides/_rels/slide84.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96.png"/><Relationship Id="rId7"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78.svg"/><Relationship Id="rId11" Type="http://schemas.openxmlformats.org/officeDocument/2006/relationships/slide" Target="slide85.xml"/><Relationship Id="rId5" Type="http://schemas.openxmlformats.org/officeDocument/2006/relationships/image" Target="../media/image77.png"/><Relationship Id="rId10" Type="http://schemas.openxmlformats.org/officeDocument/2006/relationships/image" Target="../media/image99.png"/><Relationship Id="rId4" Type="http://schemas.openxmlformats.org/officeDocument/2006/relationships/image" Target="../media/image97.svg"/><Relationship Id="rId9" Type="http://schemas.openxmlformats.org/officeDocument/2006/relationships/image" Target="../media/image98.jpeg"/></Relationships>
</file>

<file path=ppt/slides/_rels/slide8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0.svg"/><Relationship Id="rId7" Type="http://schemas.openxmlformats.org/officeDocument/2006/relationships/image" Target="../media/image91.sv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78.svg"/><Relationship Id="rId10" Type="http://schemas.openxmlformats.org/officeDocument/2006/relationships/slide" Target="slide86.xml"/><Relationship Id="rId4" Type="http://schemas.openxmlformats.org/officeDocument/2006/relationships/image" Target="../media/image77.png"/><Relationship Id="rId9" Type="http://schemas.openxmlformats.org/officeDocument/2006/relationships/slide" Target="slide83.xml"/></Relationships>
</file>

<file path=ppt/slides/_rels/slide86.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image" Target="../media/image82.svg"/><Relationship Id="rId3" Type="http://schemas.openxmlformats.org/officeDocument/2006/relationships/image" Target="../media/image75.png"/><Relationship Id="rId7" Type="http://schemas.openxmlformats.org/officeDocument/2006/relationships/image" Target="../media/image78.svg"/><Relationship Id="rId12" Type="http://schemas.openxmlformats.org/officeDocument/2006/relationships/image" Target="../media/image81.png"/><Relationship Id="rId2" Type="http://schemas.openxmlformats.org/officeDocument/2006/relationships/slide" Target="slide76.xml"/><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slide" Target="slide92.xml"/><Relationship Id="rId5" Type="http://schemas.openxmlformats.org/officeDocument/2006/relationships/slide" Target="slide82.xml"/><Relationship Id="rId15" Type="http://schemas.openxmlformats.org/officeDocument/2006/relationships/image" Target="../media/image84.sv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 Id="rId1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slide" Target="slide89.xml"/><Relationship Id="rId5" Type="http://schemas.openxmlformats.org/officeDocument/2006/relationships/image" Target="../media/image80.svg"/><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slide" Target="slide90.xml"/><Relationship Id="rId4" Type="http://schemas.openxmlformats.org/officeDocument/2006/relationships/image" Target="../media/image104.svg"/><Relationship Id="rId9" Type="http://schemas.openxmlformats.org/officeDocument/2006/relationships/image" Target="../media/image107.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1.xml"/><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104.svg"/></Relationships>
</file>

<file path=ppt/slides/_rels/slide91.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image" Target="../media/image82.svg"/><Relationship Id="rId18"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8.svg"/><Relationship Id="rId12" Type="http://schemas.openxmlformats.org/officeDocument/2006/relationships/image" Target="../media/image81.png"/><Relationship Id="rId17" Type="http://schemas.microsoft.com/office/2007/relationships/hdphoto" Target="../media/hdphoto5.wdp"/><Relationship Id="rId2" Type="http://schemas.openxmlformats.org/officeDocument/2006/relationships/slide" Target="slide76.xml"/><Relationship Id="rId16"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slide" Target="slide92.xml"/><Relationship Id="rId5" Type="http://schemas.openxmlformats.org/officeDocument/2006/relationships/slide" Target="slide82.xml"/><Relationship Id="rId15" Type="http://schemas.openxmlformats.org/officeDocument/2006/relationships/image" Target="../media/image84.sv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 Id="rId14"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12.svg"/><Relationship Id="rId7" Type="http://schemas.openxmlformats.org/officeDocument/2006/relationships/image" Target="../media/image91.svg"/><Relationship Id="rId2" Type="http://schemas.openxmlformats.org/officeDocument/2006/relationships/image" Target="../media/image111.png"/><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2.svg"/><Relationship Id="rId10" Type="http://schemas.openxmlformats.org/officeDocument/2006/relationships/slide" Target="slide94.xml"/><Relationship Id="rId4" Type="http://schemas.openxmlformats.org/officeDocument/2006/relationships/image" Target="../media/image81.png"/><Relationship Id="rId9" Type="http://schemas.openxmlformats.org/officeDocument/2006/relationships/image" Target="../media/image114.png"/></Relationships>
</file>

<file path=ppt/slides/_rels/slide9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1.png"/><Relationship Id="rId7" Type="http://schemas.openxmlformats.org/officeDocument/2006/relationships/slide" Target="slide95.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2.svg"/><Relationship Id="rId9" Type="http://schemas.openxmlformats.org/officeDocument/2006/relationships/image" Target="../media/image107.svg"/></Relationships>
</file>

<file path=ppt/slides/_rels/slide9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svg"/><Relationship Id="rId7" Type="http://schemas.openxmlformats.org/officeDocument/2006/relationships/image" Target="../media/image91.sv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slide" Target="slide23.xml"/><Relationship Id="rId5" Type="http://schemas.microsoft.com/office/2007/relationships/hdphoto" Target="../media/hdphoto5.wdp"/><Relationship Id="rId10" Type="http://schemas.openxmlformats.org/officeDocument/2006/relationships/image" Target="../media/image113.jpeg"/><Relationship Id="rId4" Type="http://schemas.openxmlformats.org/officeDocument/2006/relationships/image" Target="../media/image108.png"/><Relationship Id="rId9" Type="http://schemas.openxmlformats.org/officeDocument/2006/relationships/image" Target="../media/image116.gif"/></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8"/>
        <p:cNvGrpSpPr/>
        <p:nvPr/>
      </p:nvGrpSpPr>
      <p:grpSpPr>
        <a:xfrm>
          <a:off x="0" y="0"/>
          <a:ext cx="0" cy="0"/>
          <a:chOff x="0" y="0"/>
          <a:chExt cx="0" cy="0"/>
        </a:xfrm>
      </p:grpSpPr>
      <p:sp>
        <p:nvSpPr>
          <p:cNvPr id="4" name="Trapezoid 3">
            <a:extLst>
              <a:ext uri="{FF2B5EF4-FFF2-40B4-BE49-F238E27FC236}">
                <a16:creationId xmlns:a16="http://schemas.microsoft.com/office/drawing/2014/main" id="{0109C631-80EB-6797-E8E4-DC890480EAC2}"/>
              </a:ext>
            </a:extLst>
          </p:cNvPr>
          <p:cNvSpPr/>
          <p:nvPr/>
        </p:nvSpPr>
        <p:spPr>
          <a:xfrm rot="10977781">
            <a:off x="706845" y="-604688"/>
            <a:ext cx="443362" cy="4694295"/>
          </a:xfrm>
          <a:prstGeom prst="trapezoi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apezoid 4">
            <a:extLst>
              <a:ext uri="{FF2B5EF4-FFF2-40B4-BE49-F238E27FC236}">
                <a16:creationId xmlns:a16="http://schemas.microsoft.com/office/drawing/2014/main" id="{0C7E29DB-EC0F-00CB-D7B2-E98C06F69B33}"/>
              </a:ext>
            </a:extLst>
          </p:cNvPr>
          <p:cNvSpPr/>
          <p:nvPr/>
        </p:nvSpPr>
        <p:spPr>
          <a:xfrm rot="11356396">
            <a:off x="1120618" y="-609989"/>
            <a:ext cx="907642" cy="4579899"/>
          </a:xfrm>
          <a:prstGeom prst="trapezoi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2B24B7EF-2C38-61EE-79EA-BAA137A54227}"/>
              </a:ext>
            </a:extLst>
          </p:cNvPr>
          <p:cNvSpPr/>
          <p:nvPr/>
        </p:nvSpPr>
        <p:spPr>
          <a:xfrm rot="11970919">
            <a:off x="2174261" y="-1295089"/>
            <a:ext cx="544530" cy="5411029"/>
          </a:xfrm>
          <a:prstGeom prst="trapezoi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F4DB499D-1403-3FC0-3E83-6D4733AF99C3}"/>
              </a:ext>
            </a:extLst>
          </p:cNvPr>
          <p:cNvSpPr/>
          <p:nvPr/>
        </p:nvSpPr>
        <p:spPr>
          <a:xfrm rot="16595343">
            <a:off x="4911949" y="274348"/>
            <a:ext cx="1977336" cy="9889785"/>
          </a:xfrm>
          <a:prstGeom prst="trapezoi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ABC3A922-C1A8-C125-8C9F-DD1DE02FEB05}"/>
              </a:ext>
            </a:extLst>
          </p:cNvPr>
          <p:cNvSpPr/>
          <p:nvPr/>
        </p:nvSpPr>
        <p:spPr>
          <a:xfrm rot="16200000">
            <a:off x="5109481" y="-257149"/>
            <a:ext cx="658595" cy="8512271"/>
          </a:xfrm>
          <a:prstGeom prst="trapezoi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E7A5D3BA-1B41-C714-FA61-BEFB544090CB}"/>
              </a:ext>
            </a:extLst>
          </p:cNvPr>
          <p:cNvSpPr/>
          <p:nvPr/>
        </p:nvSpPr>
        <p:spPr>
          <a:xfrm rot="16006746">
            <a:off x="5545482" y="-1350666"/>
            <a:ext cx="658595" cy="9288880"/>
          </a:xfrm>
          <a:prstGeom prst="trapezoi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apezoid 2">
            <a:extLst>
              <a:ext uri="{FF2B5EF4-FFF2-40B4-BE49-F238E27FC236}">
                <a16:creationId xmlns:a16="http://schemas.microsoft.com/office/drawing/2014/main" id="{B86B1754-F16A-C75E-F75F-7F76494D4857}"/>
              </a:ext>
            </a:extLst>
          </p:cNvPr>
          <p:cNvSpPr/>
          <p:nvPr/>
        </p:nvSpPr>
        <p:spPr>
          <a:xfrm rot="10613747">
            <a:off x="-385849" y="-269139"/>
            <a:ext cx="1179958" cy="5225148"/>
          </a:xfrm>
          <a:prstGeom prst="trapezoi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Google Shape;109;p23"/>
          <p:cNvSpPr txBox="1">
            <a:spLocks noGrp="1"/>
          </p:cNvSpPr>
          <p:nvPr>
            <p:ph type="ctrTitle"/>
          </p:nvPr>
        </p:nvSpPr>
        <p:spPr>
          <a:xfrm>
            <a:off x="3352801" y="674962"/>
            <a:ext cx="4757853" cy="8979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400" b="1" dirty="0">
                <a:latin typeface="Tahoma" panose="020B0604030504040204" pitchFamily="34" charset="0"/>
                <a:ea typeface="Tahoma" panose="020B0604030504040204" pitchFamily="34" charset="0"/>
                <a:cs typeface="Tahoma" panose="020B0604030504040204" pitchFamily="34" charset="0"/>
              </a:rPr>
              <a:t>Tư tưởng </a:t>
            </a:r>
            <a:endParaRPr sz="5400" b="1" dirty="0">
              <a:latin typeface="Tahoma" panose="020B0604030504040204" pitchFamily="34" charset="0"/>
              <a:ea typeface="Tahoma" panose="020B0604030504040204" pitchFamily="34" charset="0"/>
              <a:cs typeface="Tahoma" panose="020B0604030504040204" pitchFamily="34" charset="0"/>
            </a:endParaRPr>
          </a:p>
        </p:txBody>
      </p:sp>
      <p:sp>
        <p:nvSpPr>
          <p:cNvPr id="110" name="Google Shape;110;p23"/>
          <p:cNvSpPr txBox="1">
            <a:spLocks noGrp="1"/>
          </p:cNvSpPr>
          <p:nvPr>
            <p:ph type="subTitle" idx="1"/>
          </p:nvPr>
        </p:nvSpPr>
        <p:spPr>
          <a:xfrm>
            <a:off x="3352802" y="2134167"/>
            <a:ext cx="4519960" cy="57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vi-VN" sz="1100" b="0" i="0" dirty="0">
                <a:solidFill>
                  <a:schemeClr val="accent2"/>
                </a:solidFill>
                <a:effectLst/>
                <a:latin typeface="+mj-lt"/>
                <a:ea typeface="Sans Serif Collection" panose="020B0502040504020204" pitchFamily="34" charset="0"/>
                <a:cs typeface="Sans Serif Collection" panose="020B0502040504020204" pitchFamily="34" charset="0"/>
              </a:rPr>
              <a:t>Tư tưởng Hồ Chí Minh là hệ thống quan điểm toàn diện và sâu sắc về các vấn đề cơ bản của cách mạng Việt Nam, được hình thành trên nền tảng chủ nghĩa Mác - </a:t>
            </a:r>
            <a:r>
              <a:rPr lang="vi-VN" sz="1100" b="0" i="0" dirty="0" err="1">
                <a:solidFill>
                  <a:schemeClr val="accent2"/>
                </a:solidFill>
                <a:effectLst/>
                <a:latin typeface="+mj-lt"/>
                <a:ea typeface="Sans Serif Collection" panose="020B0502040504020204" pitchFamily="34" charset="0"/>
                <a:cs typeface="Sans Serif Collection" panose="020B0502040504020204" pitchFamily="34" charset="0"/>
              </a:rPr>
              <a:t>Lênin</a:t>
            </a:r>
            <a:r>
              <a:rPr lang="vi-VN" sz="1100" b="0" i="0" dirty="0">
                <a:solidFill>
                  <a:schemeClr val="accent2"/>
                </a:solidFill>
                <a:effectLst/>
                <a:latin typeface="+mj-lt"/>
                <a:ea typeface="Sans Serif Collection" panose="020B0502040504020204" pitchFamily="34" charset="0"/>
                <a:cs typeface="Sans Serif Collection" panose="020B0502040504020204" pitchFamily="34" charset="0"/>
              </a:rPr>
              <a:t> và truyền thống văn hóa </a:t>
            </a:r>
            <a:r>
              <a:rPr lang="vi-VN" sz="1100" b="0" i="0" dirty="0">
                <a:solidFill>
                  <a:schemeClr val="accent2"/>
                </a:solidFill>
                <a:effectLst/>
                <a:latin typeface="+mj-lt"/>
                <a:ea typeface="Segoe UI Historic" panose="020B0502040204020203" pitchFamily="34" charset="0"/>
                <a:cs typeface="Segoe UI Historic" panose="020B0502040204020203" pitchFamily="34" charset="0"/>
              </a:rPr>
              <a:t>dân tộc</a:t>
            </a:r>
            <a:endParaRPr sz="1100" dirty="0">
              <a:solidFill>
                <a:schemeClr val="accent2"/>
              </a:solidFill>
              <a:latin typeface="+mj-lt"/>
              <a:ea typeface="SimSun" panose="02010600030101010101" pitchFamily="2" charset="-122"/>
              <a:cs typeface="Segoe UI Historic" panose="020B0502040204020203" pitchFamily="34" charset="0"/>
            </a:endParaRPr>
          </a:p>
        </p:txBody>
      </p:sp>
      <p:sp>
        <p:nvSpPr>
          <p:cNvPr id="2" name="Google Shape;109;p23">
            <a:extLst>
              <a:ext uri="{FF2B5EF4-FFF2-40B4-BE49-F238E27FC236}">
                <a16:creationId xmlns:a16="http://schemas.microsoft.com/office/drawing/2014/main" id="{3798390C-6712-DB9A-44F5-A8E82B8D0AC2}"/>
              </a:ext>
            </a:extLst>
          </p:cNvPr>
          <p:cNvSpPr txBox="1">
            <a:spLocks/>
          </p:cNvSpPr>
          <p:nvPr/>
        </p:nvSpPr>
        <p:spPr>
          <a:xfrm>
            <a:off x="3352801" y="1445453"/>
            <a:ext cx="4757853" cy="8979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r>
              <a:rPr lang="vi-VN" sz="5400" b="1" dirty="0">
                <a:latin typeface="Tahoma" panose="020B0604030504040204" pitchFamily="34" charset="0"/>
                <a:ea typeface="Tahoma" panose="020B0604030504040204" pitchFamily="34" charset="0"/>
                <a:cs typeface="Tahoma" panose="020B0604030504040204" pitchFamily="34" charset="0"/>
              </a:rPr>
              <a:t>Hồ Chí Minh</a:t>
            </a:r>
          </a:p>
        </p:txBody>
      </p:sp>
      <p:pic>
        <p:nvPicPr>
          <p:cNvPr id="1026" name="Picture 2">
            <a:extLst>
              <a:ext uri="{FF2B5EF4-FFF2-40B4-BE49-F238E27FC236}">
                <a16:creationId xmlns:a16="http://schemas.microsoft.com/office/drawing/2014/main" id="{81597F14-68B8-C9AD-F6D3-C310B85888CE}"/>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116690"/>
            <a:ext cx="2650714" cy="4035926"/>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671B838-553E-E75B-347A-13DC68B72233}"/>
            </a:ext>
          </a:extLst>
        </p:cNvPr>
        <p:cNvGrpSpPr/>
        <p:nvPr/>
      </p:nvGrpSpPr>
      <p:grpSpPr>
        <a:xfrm>
          <a:off x="0" y="0"/>
          <a:ext cx="0" cy="0"/>
          <a:chOff x="0" y="0"/>
          <a:chExt cx="0" cy="0"/>
        </a:xfrm>
      </p:grpSpPr>
      <p:pic>
        <p:nvPicPr>
          <p:cNvPr id="8200" name="Picture 8" descr="Đạo đức theo tư tưởng Hồ Chí Minh là đạo đức cách mạng">
            <a:extLst>
              <a:ext uri="{FF2B5EF4-FFF2-40B4-BE49-F238E27FC236}">
                <a16:creationId xmlns:a16="http://schemas.microsoft.com/office/drawing/2014/main" id="{54A9B517-DE14-9576-9949-2C468EF12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343" y="2201247"/>
            <a:ext cx="1963850" cy="2114412"/>
          </a:xfrm>
          <a:prstGeom prst="rect">
            <a:avLst/>
          </a:prstGeom>
          <a:extLst>
            <a:ext uri="{909E8E84-426E-40DD-AFC4-6F175D3DCCD1}">
              <a14:hiddenFill xmlns:a14="http://schemas.microsoft.com/office/drawing/2010/main">
                <a:solidFill>
                  <a:srgbClr val="FFFFFF"/>
                </a:solidFill>
              </a14:hiddenFill>
            </a:ext>
          </a:extLst>
        </p:spPr>
      </p:pic>
      <p:sp>
        <p:nvSpPr>
          <p:cNvPr id="14" name="Google Shape;115;p24">
            <a:extLst>
              <a:ext uri="{FF2B5EF4-FFF2-40B4-BE49-F238E27FC236}">
                <a16:creationId xmlns:a16="http://schemas.microsoft.com/office/drawing/2014/main" id="{2BA8CBF1-50ED-2D06-FC16-F5AE6008C3BD}"/>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p24">
            <a:extLst>
              <a:ext uri="{FF2B5EF4-FFF2-40B4-BE49-F238E27FC236}">
                <a16:creationId xmlns:a16="http://schemas.microsoft.com/office/drawing/2014/main" id="{DC0DBDC0-4A87-4F15-2884-BD6869DF8188}"/>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D9D4DB0D-6127-DF49-3B29-C588715F7627}"/>
              </a:ext>
            </a:extLst>
          </p:cNvPr>
          <p:cNvSpPr txBox="1"/>
          <p:nvPr/>
        </p:nvSpPr>
        <p:spPr>
          <a:xfrm>
            <a:off x="1731732" y="1139094"/>
            <a:ext cx="7106336" cy="830997"/>
          </a:xfrm>
          <a:prstGeom prst="rect">
            <a:avLst/>
          </a:prstGeom>
          <a:noFill/>
        </p:spPr>
        <p:txBody>
          <a:bodyPr wrap="square" rtlCol="0">
            <a:spAutoFit/>
          </a:bodyPr>
          <a:lstStyle/>
          <a:p>
            <a:r>
              <a:rPr lang="vi-VN" sz="2400" b="1" dirty="0">
                <a:solidFill>
                  <a:srgbClr val="C00000"/>
                </a:solidFill>
                <a:latin typeface="Times New Roman" panose="02020603050405020304" pitchFamily="18" charset="0"/>
              </a:rPr>
              <a:t>1.2. </a:t>
            </a:r>
            <a:r>
              <a:rPr lang="en-US" sz="2400" b="1" dirty="0" err="1">
                <a:solidFill>
                  <a:srgbClr val="C00000"/>
                </a:solidFill>
                <a:latin typeface="Times New Roman" panose="02020603050405020304" pitchFamily="18" charset="0"/>
              </a:rPr>
              <a:t>Hồ</a:t>
            </a:r>
            <a:r>
              <a:rPr lang="en-US" sz="2400" b="1" dirty="0">
                <a:solidFill>
                  <a:srgbClr val="C00000"/>
                </a:solidFill>
                <a:latin typeface="Times New Roman" panose="02020603050405020304" pitchFamily="18" charset="0"/>
              </a:rPr>
              <a:t> Chí Minh </a:t>
            </a:r>
            <a:r>
              <a:rPr lang="en-US" sz="2400" b="1" dirty="0" err="1">
                <a:solidFill>
                  <a:srgbClr val="C00000"/>
                </a:solidFill>
                <a:latin typeface="Times New Roman" panose="02020603050405020304" pitchFamily="18" charset="0"/>
              </a:rPr>
              <a:t>tiếp</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thu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chủ</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nghĩa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Mác</a:t>
            </a:r>
            <a:r>
              <a:rPr lang="vi-VN" sz="2400" b="1" dirty="0">
                <a:solidFill>
                  <a:srgbClr val="C00000"/>
                </a:solidFill>
                <a:latin typeface="Times New Roman" panose="02020603050405020304" pitchFamily="18" charset="0"/>
              </a:rPr>
              <a:t> </a:t>
            </a:r>
            <a:r>
              <a:rPr lang="en-US" sz="2400" b="1" dirty="0">
                <a:solidFill>
                  <a:srgbClr val="C00000"/>
                </a:solidFill>
                <a:latin typeface="Times New Roman" panose="02020603050405020304" pitchFamily="18" charset="0"/>
              </a:rPr>
              <a:t>-</a:t>
            </a:r>
            <a:r>
              <a:rPr lang="vi-VN" sz="2400" b="1" dirty="0">
                <a:solidFill>
                  <a:srgbClr val="C00000"/>
                </a:solidFill>
                <a:latin typeface="Times New Roman" panose="02020603050405020304" pitchFamily="18" charset="0"/>
              </a:rPr>
              <a:t> L</a:t>
            </a:r>
            <a:r>
              <a:rPr lang="en-US" sz="2400" b="1" dirty="0" err="1">
                <a:solidFill>
                  <a:srgbClr val="C00000"/>
                </a:solidFill>
                <a:latin typeface="Times New Roman" panose="02020603050405020304" pitchFamily="18" charset="0"/>
              </a:rPr>
              <a:t>ênin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và</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là</a:t>
            </a:r>
            <a:r>
              <a:rPr lang="en-US" sz="2400" b="1" dirty="0">
                <a:solidFill>
                  <a:srgbClr val="C00000"/>
                </a:solidFill>
                <a:latin typeface="Times New Roman" panose="02020603050405020304" pitchFamily="18" charset="0"/>
              </a:rPr>
              <a:t> </a:t>
            </a:r>
            <a:r>
              <a:rPr lang="vi-VN" sz="2400" b="1" dirty="0">
                <a:solidFill>
                  <a:srgbClr val="C00000"/>
                </a:solidFill>
                <a:latin typeface="Times New Roman" panose="02020603050405020304" pitchFamily="18" charset="0"/>
              </a:rPr>
              <a:t>n</a:t>
            </a:r>
            <a:r>
              <a:rPr lang="en-US" sz="2400" b="1" dirty="0" err="1">
                <a:solidFill>
                  <a:srgbClr val="C00000"/>
                </a:solidFill>
                <a:latin typeface="Times New Roman" panose="02020603050405020304" pitchFamily="18" charset="0"/>
              </a:rPr>
              <a:t>gười</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cộng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sản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mẫu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mực</a:t>
            </a:r>
            <a:endParaRPr lang="en-US" sz="2400" b="1" dirty="0">
              <a:solidFill>
                <a:srgbClr val="C00000"/>
              </a:solidFill>
              <a:latin typeface="Times New Roman" panose="02020603050405020304" pitchFamily="18" charset="0"/>
            </a:endParaRPr>
          </a:p>
        </p:txBody>
      </p:sp>
      <p:pic>
        <p:nvPicPr>
          <p:cNvPr id="8198" name="Picture 6" descr="Tư tưởng, đạo đức, phong cách Hồ Chí Minh mãi soi sáng sự nghiệp đổi mới  của Đảng và nhân dân ta">
            <a:extLst>
              <a:ext uri="{FF2B5EF4-FFF2-40B4-BE49-F238E27FC236}">
                <a16:creationId xmlns:a16="http://schemas.microsoft.com/office/drawing/2014/main" id="{891D7C94-4549-7ADD-9911-B53987FA77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55" y="2367700"/>
            <a:ext cx="2672260" cy="1781506"/>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69CFDCF1-D3CC-05BE-0B6C-A001871B29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1082" y="2569932"/>
            <a:ext cx="2472828" cy="190093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C9C48058-15A8-A75F-2AB9-4B9DDABA7F9E}"/>
              </a:ext>
            </a:extLst>
          </p:cNvPr>
          <p:cNvSpPr/>
          <p:nvPr/>
        </p:nvSpPr>
        <p:spPr>
          <a:xfrm>
            <a:off x="785719" y="270726"/>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Google Shape;128;p25">
            <a:extLst>
              <a:ext uri="{FF2B5EF4-FFF2-40B4-BE49-F238E27FC236}">
                <a16:creationId xmlns:a16="http://schemas.microsoft.com/office/drawing/2014/main" id="{1DD8AF2A-C8ED-9CE0-23CE-C728A9BE461D}"/>
              </a:ext>
            </a:extLst>
          </p:cNvPr>
          <p:cNvSpPr txBox="1">
            <a:spLocks/>
          </p:cNvSpPr>
          <p:nvPr/>
        </p:nvSpPr>
        <p:spPr>
          <a:xfrm>
            <a:off x="867497" y="28630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sp>
        <p:nvSpPr>
          <p:cNvPr id="2" name="TextBox 1">
            <a:extLst>
              <a:ext uri="{FF2B5EF4-FFF2-40B4-BE49-F238E27FC236}">
                <a16:creationId xmlns:a16="http://schemas.microsoft.com/office/drawing/2014/main" id="{3C5FAE3D-52C5-EF16-D284-CBD2BD546821}"/>
              </a:ext>
            </a:extLst>
          </p:cNvPr>
          <p:cNvSpPr txBox="1"/>
          <p:nvPr/>
        </p:nvSpPr>
        <p:spPr>
          <a:xfrm>
            <a:off x="1731732" y="458509"/>
            <a:ext cx="6785440" cy="769441"/>
          </a:xfrm>
          <a:prstGeom prst="rect">
            <a:avLst/>
          </a:prstGeom>
          <a:noFill/>
        </p:spPr>
        <p:txBody>
          <a:bodyPr wrap="square" rtlCol="0">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spTree>
    <p:extLst>
      <p:ext uri="{BB962C8B-B14F-4D97-AF65-F5344CB8AC3E}">
        <p14:creationId xmlns:p14="http://schemas.microsoft.com/office/powerpoint/2010/main" val="4134402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32800A9-E5AC-E878-5E8C-DAA97C2A7E40}"/>
            </a:ext>
          </a:extLst>
        </p:cNvPr>
        <p:cNvGrpSpPr/>
        <p:nvPr/>
      </p:nvGrpSpPr>
      <p:grpSpPr>
        <a:xfrm>
          <a:off x="0" y="0"/>
          <a:ext cx="0" cy="0"/>
          <a:chOff x="0" y="0"/>
          <a:chExt cx="0" cy="0"/>
        </a:xfrm>
      </p:grpSpPr>
      <p:sp>
        <p:nvSpPr>
          <p:cNvPr id="14" name="Google Shape;115;p24">
            <a:extLst>
              <a:ext uri="{FF2B5EF4-FFF2-40B4-BE49-F238E27FC236}">
                <a16:creationId xmlns:a16="http://schemas.microsoft.com/office/drawing/2014/main" id="{FC5FC4A9-0F92-39DF-AB86-CFAA8EA80736}"/>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p24">
            <a:extLst>
              <a:ext uri="{FF2B5EF4-FFF2-40B4-BE49-F238E27FC236}">
                <a16:creationId xmlns:a16="http://schemas.microsoft.com/office/drawing/2014/main" id="{1FAE226F-91B9-76D6-9ADA-AD630B70ED11}"/>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8D865E7C-34D6-DD0C-535A-4FA6B1F00B62}"/>
              </a:ext>
            </a:extLst>
          </p:cNvPr>
          <p:cNvSpPr txBox="1"/>
          <p:nvPr/>
        </p:nvSpPr>
        <p:spPr>
          <a:xfrm>
            <a:off x="1807606" y="2018776"/>
            <a:ext cx="4119808" cy="769441"/>
          </a:xfrm>
          <a:prstGeom prst="rect">
            <a:avLst/>
          </a:prstGeom>
          <a:noFill/>
        </p:spPr>
        <p:txBody>
          <a:bodyPr wrap="square">
            <a:spAutoFit/>
          </a:bodyPr>
          <a:lstStyle/>
          <a:p>
            <a:r>
              <a:rPr lang="en-US" sz="2200" b="1" dirty="0" err="1">
                <a:solidFill>
                  <a:srgbClr val="5C1D14"/>
                </a:solidFill>
                <a:latin typeface="Times New Roman" panose="02020603050405020304" pitchFamily="18" charset="0"/>
                <a:ea typeface="Calibri" panose="020F0502020204030204" pitchFamily="34" charset="0"/>
              </a:rPr>
              <a:t>Sự</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tiếp</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thu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phát</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triển</a:t>
            </a:r>
            <a:r>
              <a:rPr lang="en-US" sz="2200" b="1" dirty="0">
                <a:solidFill>
                  <a:srgbClr val="5C1D14"/>
                </a:solidFill>
                <a:latin typeface="Times New Roman" panose="02020603050405020304" pitchFamily="18" charset="0"/>
                <a:ea typeface="Calibri" panose="020F0502020204030204" pitchFamily="34" charset="0"/>
              </a:rPr>
              <a:t>:</a:t>
            </a:r>
          </a:p>
          <a:p>
            <a:endParaRPr lang="en-US" sz="2200" b="1" dirty="0">
              <a:solidFill>
                <a:srgbClr val="5C1D14"/>
              </a:solidFill>
            </a:endParaRPr>
          </a:p>
        </p:txBody>
      </p:sp>
      <p:sp>
        <p:nvSpPr>
          <p:cNvPr id="10" name="TextBox 9">
            <a:extLst>
              <a:ext uri="{FF2B5EF4-FFF2-40B4-BE49-F238E27FC236}">
                <a16:creationId xmlns:a16="http://schemas.microsoft.com/office/drawing/2014/main" id="{7C7871AC-9B1C-EDA2-CC72-B14D88778031}"/>
              </a:ext>
            </a:extLst>
          </p:cNvPr>
          <p:cNvSpPr txBox="1"/>
          <p:nvPr/>
        </p:nvSpPr>
        <p:spPr>
          <a:xfrm>
            <a:off x="1807606" y="2491836"/>
            <a:ext cx="6709566" cy="872034"/>
          </a:xfrm>
          <a:prstGeom prst="rect">
            <a:avLst/>
          </a:prstGeom>
          <a:noFill/>
        </p:spPr>
        <p:txBody>
          <a:bodyPr wrap="square">
            <a:spAutoFit/>
          </a:bodyPr>
          <a:lstStyle>
            <a:defPPr marR="0" lvl="0" algn="l" rtl="0">
              <a:lnSpc>
                <a:spcPct val="100000"/>
              </a:lnSpc>
              <a:spcBef>
                <a:spcPts val="0"/>
              </a:spcBef>
              <a:spcAft>
                <a:spcPts val="0"/>
              </a:spcAft>
            </a:defPPr>
            <a:lvl1pPr>
              <a:lnSpc>
                <a:spcPct val="107000"/>
              </a:lnSpc>
              <a:spcAft>
                <a:spcPts val="800"/>
              </a:spcAft>
              <a:defRPr>
                <a:solidFill>
                  <a:srgbClr val="5C1D14"/>
                </a:solidFill>
                <a:latin typeface="Times New Roman" panose="02020603050405020304" pitchFamily="18" charset="0"/>
                <a:ea typeface="Calibri" panose="020F0502020204030204" pitchFamily="34" charset="0"/>
              </a:defRPr>
            </a:lvl1pPr>
          </a:lstStyle>
          <a:p>
            <a:pPr marL="285750" indent="-285750" algn="just">
              <a:lnSpc>
                <a:spcPct val="100000"/>
              </a:lnSpc>
              <a:buClr>
                <a:srgbClr val="5C1D14"/>
              </a:buClr>
              <a:buFont typeface="Arial" panose="020B0604020202020204" pitchFamily="34" charset="0"/>
              <a:buChar char="•"/>
            </a:pPr>
            <a:r>
              <a:rPr lang="vi-VN" sz="2200" dirty="0"/>
              <a:t>T</a:t>
            </a:r>
            <a:r>
              <a:rPr lang="en-US" sz="2200" dirty="0" err="1"/>
              <a:t>iếp</a:t>
            </a:r>
            <a:r>
              <a:rPr lang="en-US" sz="2200" dirty="0"/>
              <a:t> </a:t>
            </a:r>
            <a:r>
              <a:rPr lang="en-US" sz="2200" dirty="0" err="1"/>
              <a:t>thu</a:t>
            </a:r>
            <a:r>
              <a:rPr lang="en-US" sz="2200" dirty="0"/>
              <a:t> </a:t>
            </a:r>
            <a:r>
              <a:rPr lang="en-US" sz="2200" dirty="0" err="1"/>
              <a:t>chủ</a:t>
            </a:r>
            <a:r>
              <a:rPr lang="en-US" sz="2200" dirty="0"/>
              <a:t> </a:t>
            </a:r>
            <a:r>
              <a:rPr lang="en-US" sz="2200" dirty="0" err="1"/>
              <a:t>nghĩa</a:t>
            </a:r>
            <a:r>
              <a:rPr lang="en-US" sz="2200" dirty="0"/>
              <a:t> </a:t>
            </a:r>
            <a:r>
              <a:rPr lang="en-US" sz="2200" dirty="0" err="1"/>
              <a:t>Mác-Lênin</a:t>
            </a:r>
            <a:r>
              <a:rPr lang="en-US" sz="2200" dirty="0"/>
              <a:t> </a:t>
            </a:r>
            <a:r>
              <a:rPr lang="en-US" sz="2200" dirty="0" err="1"/>
              <a:t>một</a:t>
            </a:r>
            <a:r>
              <a:rPr lang="en-US" sz="2200" dirty="0"/>
              <a:t> </a:t>
            </a:r>
            <a:r>
              <a:rPr lang="en-US" sz="2200" dirty="0" err="1"/>
              <a:t>cách</a:t>
            </a:r>
            <a:r>
              <a:rPr lang="en-US" sz="2200" dirty="0"/>
              <a:t> </a:t>
            </a:r>
            <a:r>
              <a:rPr lang="en-US" sz="2200" dirty="0" err="1"/>
              <a:t>sâu</a:t>
            </a:r>
            <a:r>
              <a:rPr lang="en-US" sz="2200" dirty="0"/>
              <a:t> </a:t>
            </a:r>
            <a:r>
              <a:rPr lang="en-US" sz="2200" dirty="0" err="1"/>
              <a:t>sắc</a:t>
            </a:r>
            <a:endParaRPr lang="vi-VN" sz="2200" dirty="0"/>
          </a:p>
          <a:p>
            <a:pPr marL="285750" indent="-285750">
              <a:lnSpc>
                <a:spcPct val="100000"/>
              </a:lnSpc>
              <a:buClr>
                <a:srgbClr val="5C1D14"/>
              </a:buClr>
              <a:buFont typeface="Arial" panose="020B0604020202020204" pitchFamily="34" charset="0"/>
              <a:buChar char="•"/>
            </a:pPr>
            <a:r>
              <a:rPr lang="vi-VN" sz="2200" dirty="0"/>
              <a:t>Học </a:t>
            </a:r>
            <a:r>
              <a:rPr lang="en-US" sz="2200" dirty="0" err="1"/>
              <a:t>hỏi</a:t>
            </a:r>
            <a:r>
              <a:rPr lang="en-US" sz="2200" dirty="0"/>
              <a:t>, </a:t>
            </a:r>
            <a:r>
              <a:rPr lang="en-US" sz="2200" dirty="0" err="1"/>
              <a:t>tích</a:t>
            </a:r>
            <a:r>
              <a:rPr lang="en-US" sz="2200" dirty="0"/>
              <a:t> </a:t>
            </a:r>
            <a:r>
              <a:rPr lang="en-US" sz="2200" dirty="0" err="1"/>
              <a:t>lũy</a:t>
            </a:r>
            <a:r>
              <a:rPr lang="en-US" sz="2200" dirty="0"/>
              <a:t> tri </a:t>
            </a:r>
            <a:r>
              <a:rPr lang="en-US" sz="2200" dirty="0" err="1"/>
              <a:t>thức</a:t>
            </a:r>
            <a:r>
              <a:rPr lang="en-US" sz="2200" dirty="0"/>
              <a:t> </a:t>
            </a:r>
            <a:r>
              <a:rPr lang="en-US" sz="2200" dirty="0" err="1"/>
              <a:t>từ</a:t>
            </a:r>
            <a:r>
              <a:rPr lang="en-US" sz="2200" dirty="0"/>
              <a:t> </a:t>
            </a:r>
            <a:r>
              <a:rPr lang="en-US" sz="2200" dirty="0" err="1"/>
              <a:t>nhiều</a:t>
            </a:r>
            <a:r>
              <a:rPr lang="en-US" sz="2200" dirty="0"/>
              <a:t> </a:t>
            </a:r>
            <a:r>
              <a:rPr lang="en-US" sz="2200" dirty="0" err="1"/>
              <a:t>nguồ</a:t>
            </a:r>
            <a:r>
              <a:rPr lang="vi-VN" sz="2200" dirty="0"/>
              <a:t>n.</a:t>
            </a:r>
            <a:endParaRPr lang="en-US" sz="2200" dirty="0"/>
          </a:p>
        </p:txBody>
      </p:sp>
      <p:sp>
        <p:nvSpPr>
          <p:cNvPr id="12" name="TextBox 11">
            <a:extLst>
              <a:ext uri="{FF2B5EF4-FFF2-40B4-BE49-F238E27FC236}">
                <a16:creationId xmlns:a16="http://schemas.microsoft.com/office/drawing/2014/main" id="{79DD9B46-EA68-457E-B472-479E6667A057}"/>
              </a:ext>
            </a:extLst>
          </p:cNvPr>
          <p:cNvSpPr txBox="1"/>
          <p:nvPr/>
        </p:nvSpPr>
        <p:spPr>
          <a:xfrm>
            <a:off x="1807606" y="3590605"/>
            <a:ext cx="3921688" cy="430246"/>
          </a:xfrm>
          <a:prstGeom prst="rect">
            <a:avLst/>
          </a:prstGeom>
          <a:noFill/>
        </p:spPr>
        <p:txBody>
          <a:bodyPr wrap="square">
            <a:spAutoFit/>
          </a:bodyPr>
          <a:lstStyle/>
          <a:p>
            <a:pPr>
              <a:lnSpc>
                <a:spcPct val="107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Vận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dụng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sáng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tạo</a:t>
            </a:r>
            <a:r>
              <a:rPr lang="en-US" sz="2200" b="1" dirty="0">
                <a:solidFill>
                  <a:srgbClr val="5C1D14"/>
                </a:solidFill>
                <a:latin typeface="Times New Roman" panose="02020603050405020304" pitchFamily="18" charset="0"/>
                <a:ea typeface="Calibri" panose="020F0502020204030204" pitchFamily="34" charset="0"/>
              </a:rPr>
              <a:t>:</a:t>
            </a:r>
          </a:p>
        </p:txBody>
      </p:sp>
      <p:sp>
        <p:nvSpPr>
          <p:cNvPr id="15" name="TextBox 14">
            <a:extLst>
              <a:ext uri="{FF2B5EF4-FFF2-40B4-BE49-F238E27FC236}">
                <a16:creationId xmlns:a16="http://schemas.microsoft.com/office/drawing/2014/main" id="{17475AC4-EC54-DD41-3262-BD46E5183AD6}"/>
              </a:ext>
            </a:extLst>
          </p:cNvPr>
          <p:cNvSpPr txBox="1"/>
          <p:nvPr/>
        </p:nvSpPr>
        <p:spPr>
          <a:xfrm>
            <a:off x="1807606" y="4058739"/>
            <a:ext cx="6709566" cy="430246"/>
          </a:xfrm>
          <a:prstGeom prst="rect">
            <a:avLst/>
          </a:prstGeom>
          <a:noFill/>
        </p:spPr>
        <p:txBody>
          <a:bodyPr wrap="square">
            <a:spAutoFit/>
          </a:bodyPr>
          <a:lstStyle/>
          <a:p>
            <a:pPr algn="just">
              <a:lnSpc>
                <a:spcPct val="107000"/>
              </a:lnSpc>
              <a:spcAft>
                <a:spcPts val="800"/>
              </a:spcAft>
            </a:pPr>
            <a:r>
              <a:rPr lang="vi-VN" sz="2200" dirty="0">
                <a:solidFill>
                  <a:srgbClr val="5C1D14"/>
                </a:solidFill>
                <a:latin typeface="Times New Roman" panose="02020603050405020304" pitchFamily="18" charset="0"/>
                <a:ea typeface="Calibri" panose="020F0502020204030204" pitchFamily="34" charset="0"/>
              </a:rPr>
              <a:t>Vận dụng 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bổ</a:t>
            </a:r>
            <a:r>
              <a:rPr lang="en-US" sz="2200" dirty="0">
                <a:solidFill>
                  <a:srgbClr val="5C1D14"/>
                </a:solidFill>
                <a:latin typeface="Times New Roman" panose="02020603050405020304" pitchFamily="18" charset="0"/>
                <a:ea typeface="Calibri" panose="020F0502020204030204" pitchFamily="34" charset="0"/>
              </a:rPr>
              <a:t> sung, </a:t>
            </a:r>
            <a:r>
              <a:rPr lang="en-US" sz="2200" dirty="0" err="1">
                <a:solidFill>
                  <a:srgbClr val="5C1D14"/>
                </a:solidFill>
                <a:latin typeface="Times New Roman" panose="02020603050405020304" pitchFamily="18" charset="0"/>
                <a:ea typeface="Calibri" panose="020F0502020204030204" pitchFamily="34" charset="0"/>
              </a:rPr>
              <a:t>phát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triển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Mác-Lênin</a:t>
            </a:r>
            <a:r>
              <a:rPr lang="en-US" sz="2200" dirty="0">
                <a:solidFill>
                  <a:srgbClr val="5C1D14"/>
                </a:solidFill>
                <a:latin typeface="Times New Roman" panose="02020603050405020304" pitchFamily="18" charset="0"/>
                <a:ea typeface="Calibri" panose="020F0502020204030204" pitchFamily="34" charset="0"/>
              </a:rPr>
              <a:t>.</a:t>
            </a:r>
          </a:p>
        </p:txBody>
      </p:sp>
      <p:pic>
        <p:nvPicPr>
          <p:cNvPr id="20" name="Picture 8" descr="Trang thông tin đặc biệt về Chủ tịch Hồ Chí Minh">
            <a:extLst>
              <a:ext uri="{FF2B5EF4-FFF2-40B4-BE49-F238E27FC236}">
                <a16:creationId xmlns:a16="http://schemas.microsoft.com/office/drawing/2014/main" id="{FA9F9FD1-62CB-CAB3-8D75-5A00295D0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500" y="3263058"/>
            <a:ext cx="2529453" cy="173260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hủ tịch Hồ Chí Minh qua các sáng tác của nhạc sỹ trong và ngoài nước - Hồ  Chí Minh">
            <a:extLst>
              <a:ext uri="{FF2B5EF4-FFF2-40B4-BE49-F238E27FC236}">
                <a16:creationId xmlns:a16="http://schemas.microsoft.com/office/drawing/2014/main" id="{8607F127-66E6-DC07-AB21-7090882C9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3802" y="3263915"/>
            <a:ext cx="2529453" cy="1786936"/>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44D77870-4FB6-74A4-89CC-81F78F8DBD80}"/>
              </a:ext>
            </a:extLst>
          </p:cNvPr>
          <p:cNvSpPr/>
          <p:nvPr/>
        </p:nvSpPr>
        <p:spPr>
          <a:xfrm>
            <a:off x="785719" y="270726"/>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Google Shape;128;p25">
            <a:extLst>
              <a:ext uri="{FF2B5EF4-FFF2-40B4-BE49-F238E27FC236}">
                <a16:creationId xmlns:a16="http://schemas.microsoft.com/office/drawing/2014/main" id="{46C2FF73-68CE-860D-698C-F2D741C71117}"/>
              </a:ext>
            </a:extLst>
          </p:cNvPr>
          <p:cNvSpPr txBox="1">
            <a:spLocks/>
          </p:cNvSpPr>
          <p:nvPr/>
        </p:nvSpPr>
        <p:spPr>
          <a:xfrm>
            <a:off x="867497" y="28630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sp>
        <p:nvSpPr>
          <p:cNvPr id="2" name="TextBox 1">
            <a:extLst>
              <a:ext uri="{FF2B5EF4-FFF2-40B4-BE49-F238E27FC236}">
                <a16:creationId xmlns:a16="http://schemas.microsoft.com/office/drawing/2014/main" id="{A19C615B-2777-9F73-2FB8-8EB7BC99FBE7}"/>
              </a:ext>
            </a:extLst>
          </p:cNvPr>
          <p:cNvSpPr txBox="1"/>
          <p:nvPr/>
        </p:nvSpPr>
        <p:spPr>
          <a:xfrm>
            <a:off x="1731732" y="1139094"/>
            <a:ext cx="7106336" cy="830997"/>
          </a:xfrm>
          <a:prstGeom prst="rect">
            <a:avLst/>
          </a:prstGeom>
          <a:noFill/>
        </p:spPr>
        <p:txBody>
          <a:bodyPr wrap="square" rtlCol="0">
            <a:spAutoFit/>
          </a:bodyPr>
          <a:lstStyle/>
          <a:p>
            <a:r>
              <a:rPr lang="vi-VN" sz="2400" b="1" dirty="0">
                <a:solidFill>
                  <a:srgbClr val="C00000"/>
                </a:solidFill>
                <a:latin typeface="Times New Roman" panose="02020603050405020304" pitchFamily="18" charset="0"/>
              </a:rPr>
              <a:t>1.2. </a:t>
            </a:r>
            <a:r>
              <a:rPr lang="en-US" sz="2400" b="1" dirty="0" err="1">
                <a:solidFill>
                  <a:srgbClr val="C00000"/>
                </a:solidFill>
                <a:latin typeface="Times New Roman" panose="02020603050405020304" pitchFamily="18" charset="0"/>
              </a:rPr>
              <a:t>Hồ</a:t>
            </a:r>
            <a:r>
              <a:rPr lang="en-US" sz="2400" b="1" dirty="0">
                <a:solidFill>
                  <a:srgbClr val="C00000"/>
                </a:solidFill>
                <a:latin typeface="Times New Roman" panose="02020603050405020304" pitchFamily="18" charset="0"/>
              </a:rPr>
              <a:t> Chí Minh </a:t>
            </a:r>
            <a:r>
              <a:rPr lang="en-US" sz="2400" b="1" dirty="0" err="1">
                <a:solidFill>
                  <a:srgbClr val="C00000"/>
                </a:solidFill>
                <a:latin typeface="Times New Roman" panose="02020603050405020304" pitchFamily="18" charset="0"/>
              </a:rPr>
              <a:t>tiếp</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thu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chủ</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nghĩa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Mác</a:t>
            </a:r>
            <a:r>
              <a:rPr lang="vi-VN" sz="2400" b="1" dirty="0">
                <a:solidFill>
                  <a:srgbClr val="C00000"/>
                </a:solidFill>
                <a:latin typeface="Times New Roman" panose="02020603050405020304" pitchFamily="18" charset="0"/>
              </a:rPr>
              <a:t> </a:t>
            </a:r>
            <a:r>
              <a:rPr lang="en-US" sz="2400" b="1" dirty="0">
                <a:solidFill>
                  <a:srgbClr val="C00000"/>
                </a:solidFill>
                <a:latin typeface="Times New Roman" panose="02020603050405020304" pitchFamily="18" charset="0"/>
              </a:rPr>
              <a:t>-</a:t>
            </a:r>
            <a:r>
              <a:rPr lang="vi-VN" sz="2400" b="1" dirty="0">
                <a:solidFill>
                  <a:srgbClr val="C00000"/>
                </a:solidFill>
                <a:latin typeface="Times New Roman" panose="02020603050405020304" pitchFamily="18" charset="0"/>
              </a:rPr>
              <a:t> L</a:t>
            </a:r>
            <a:r>
              <a:rPr lang="en-US" sz="2400" b="1" dirty="0" err="1">
                <a:solidFill>
                  <a:srgbClr val="C00000"/>
                </a:solidFill>
                <a:latin typeface="Times New Roman" panose="02020603050405020304" pitchFamily="18" charset="0"/>
              </a:rPr>
              <a:t>ênin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và</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là</a:t>
            </a:r>
            <a:r>
              <a:rPr lang="en-US" sz="2400" b="1" dirty="0">
                <a:solidFill>
                  <a:srgbClr val="C00000"/>
                </a:solidFill>
                <a:latin typeface="Times New Roman" panose="02020603050405020304" pitchFamily="18" charset="0"/>
              </a:rPr>
              <a:t> </a:t>
            </a:r>
            <a:r>
              <a:rPr lang="vi-VN" sz="2400" b="1" dirty="0">
                <a:solidFill>
                  <a:srgbClr val="C00000"/>
                </a:solidFill>
                <a:latin typeface="Times New Roman" panose="02020603050405020304" pitchFamily="18" charset="0"/>
              </a:rPr>
              <a:t>n</a:t>
            </a:r>
            <a:r>
              <a:rPr lang="en-US" sz="2400" b="1" dirty="0" err="1">
                <a:solidFill>
                  <a:srgbClr val="C00000"/>
                </a:solidFill>
                <a:latin typeface="Times New Roman" panose="02020603050405020304" pitchFamily="18" charset="0"/>
              </a:rPr>
              <a:t>gười</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cộng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sản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mẫu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mực</a:t>
            </a:r>
            <a:endParaRPr lang="en-US" sz="2400" b="1" dirty="0">
              <a:solidFill>
                <a:srgbClr val="C00000"/>
              </a:solidFill>
              <a:latin typeface="Times New Roman" panose="02020603050405020304" pitchFamily="18" charset="0"/>
            </a:endParaRPr>
          </a:p>
        </p:txBody>
      </p:sp>
      <p:sp>
        <p:nvSpPr>
          <p:cNvPr id="3" name="TextBox 2">
            <a:extLst>
              <a:ext uri="{FF2B5EF4-FFF2-40B4-BE49-F238E27FC236}">
                <a16:creationId xmlns:a16="http://schemas.microsoft.com/office/drawing/2014/main" id="{7DC9A555-952C-50ED-FCA0-FF416B6B8B7B}"/>
              </a:ext>
            </a:extLst>
          </p:cNvPr>
          <p:cNvSpPr txBox="1"/>
          <p:nvPr/>
        </p:nvSpPr>
        <p:spPr>
          <a:xfrm>
            <a:off x="1731732" y="458509"/>
            <a:ext cx="6785440" cy="769441"/>
          </a:xfrm>
          <a:prstGeom prst="rect">
            <a:avLst/>
          </a:prstGeom>
          <a:noFill/>
        </p:spPr>
        <p:txBody>
          <a:bodyPr wrap="square" rtlCol="0">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pic>
        <p:nvPicPr>
          <p:cNvPr id="4" name="Picture 2" descr="Những hình ảnh còn mãi với thời gian của Chủ tịch Hồ Chí Minh">
            <a:extLst>
              <a:ext uri="{FF2B5EF4-FFF2-40B4-BE49-F238E27FC236}">
                <a16:creationId xmlns:a16="http://schemas.microsoft.com/office/drawing/2014/main" id="{F8E47DFD-55EC-1468-82F7-532D9239D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0639" y="-3768399"/>
            <a:ext cx="2323361" cy="33471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EF2F0680-C488-2991-AD1A-0DA47717D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064833" y="5632618"/>
            <a:ext cx="2350433" cy="175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18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11705674-73ED-157B-992E-BC04DBB1BFBA}"/>
            </a:ext>
          </a:extLst>
        </p:cNvPr>
        <p:cNvGrpSpPr/>
        <p:nvPr/>
      </p:nvGrpSpPr>
      <p:grpSpPr>
        <a:xfrm>
          <a:off x="0" y="0"/>
          <a:ext cx="0" cy="0"/>
          <a:chOff x="0" y="0"/>
          <a:chExt cx="0" cy="0"/>
        </a:xfrm>
      </p:grpSpPr>
      <p:sp>
        <p:nvSpPr>
          <p:cNvPr id="14" name="Google Shape;115;p24">
            <a:extLst>
              <a:ext uri="{FF2B5EF4-FFF2-40B4-BE49-F238E27FC236}">
                <a16:creationId xmlns:a16="http://schemas.microsoft.com/office/drawing/2014/main" id="{9CAAE46E-02A1-DED7-3A3C-9CD8FD1187DD}"/>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p24">
            <a:extLst>
              <a:ext uri="{FF2B5EF4-FFF2-40B4-BE49-F238E27FC236}">
                <a16:creationId xmlns:a16="http://schemas.microsoft.com/office/drawing/2014/main" id="{9CFF824E-7BAA-220F-EA23-49F46AC2B48E}"/>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6C5E77E-01AF-117E-EADA-C2FCF45B1512}"/>
              </a:ext>
            </a:extLst>
          </p:cNvPr>
          <p:cNvSpPr txBox="1"/>
          <p:nvPr/>
        </p:nvSpPr>
        <p:spPr>
          <a:xfrm>
            <a:off x="1654514" y="2171336"/>
            <a:ext cx="4312922" cy="895758"/>
          </a:xfrm>
          <a:prstGeom prst="rect">
            <a:avLst/>
          </a:prstGeom>
          <a:noFill/>
        </p:spPr>
        <p:txBody>
          <a:bodyPr wrap="square">
            <a:spAutoFit/>
          </a:bodyPr>
          <a:lstStyle/>
          <a:p>
            <a:pPr>
              <a:lnSpc>
                <a:spcPct val="107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Những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phẩm</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chất</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cá</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nhân</a:t>
            </a:r>
            <a:r>
              <a:rPr lang="en-US" sz="2200" b="1" dirty="0">
                <a:solidFill>
                  <a:srgbClr val="5C1D14"/>
                </a:solidFill>
                <a:latin typeface="Times New Roman" panose="02020603050405020304" pitchFamily="18" charset="0"/>
                <a:ea typeface="Calibri" panose="020F0502020204030204" pitchFamily="34" charset="0"/>
              </a:rPr>
              <a:t>:</a:t>
            </a:r>
          </a:p>
          <a:p>
            <a:endParaRPr lang="en-US" sz="2200" b="1" dirty="0">
              <a:solidFill>
                <a:srgbClr val="5C1D14"/>
              </a:solidFill>
            </a:endParaRPr>
          </a:p>
        </p:txBody>
      </p:sp>
      <p:sp>
        <p:nvSpPr>
          <p:cNvPr id="7" name="TextBox 6">
            <a:extLst>
              <a:ext uri="{FF2B5EF4-FFF2-40B4-BE49-F238E27FC236}">
                <a16:creationId xmlns:a16="http://schemas.microsoft.com/office/drawing/2014/main" id="{B607F15B-4DFF-7FE1-7198-6650225ECEDF}"/>
              </a:ext>
            </a:extLst>
          </p:cNvPr>
          <p:cNvSpPr txBox="1"/>
          <p:nvPr/>
        </p:nvSpPr>
        <p:spPr>
          <a:xfrm>
            <a:off x="1654514" y="2619215"/>
            <a:ext cx="4089402" cy="2187137"/>
          </a:xfrm>
          <a:prstGeom prst="rect">
            <a:avLst/>
          </a:prstGeom>
          <a:noFill/>
        </p:spPr>
        <p:txBody>
          <a:bodyPr wrap="square">
            <a:spAutoFit/>
          </a:bodyPr>
          <a:lstStyle>
            <a:defPPr marR="0" lvl="0" algn="l" rtl="0">
              <a:lnSpc>
                <a:spcPct val="100000"/>
              </a:lnSpc>
              <a:spcBef>
                <a:spcPts val="0"/>
              </a:spcBef>
              <a:spcAft>
                <a:spcPts val="0"/>
              </a:spcAft>
            </a:defPPr>
            <a:lvl1pPr>
              <a:lnSpc>
                <a:spcPct val="107000"/>
              </a:lnSpc>
              <a:spcAft>
                <a:spcPts val="800"/>
              </a:spcAft>
              <a:defRPr>
                <a:solidFill>
                  <a:srgbClr val="5C1D14"/>
                </a:solidFill>
                <a:latin typeface="Times New Roman" panose="02020603050405020304" pitchFamily="18" charset="0"/>
                <a:ea typeface="Calibri" panose="020F0502020204030204" pitchFamily="34" charset="0"/>
              </a:defRPr>
            </a:lvl1pPr>
          </a:lstStyle>
          <a:p>
            <a:pPr marL="285750" indent="-285750" algn="just">
              <a:lnSpc>
                <a:spcPct val="107000"/>
              </a:lnSpc>
              <a:spcAft>
                <a:spcPts val="800"/>
              </a:spcAft>
              <a:buClr>
                <a:srgbClr val="5C1D14"/>
              </a:buClr>
              <a:buFont typeface="Arial" panose="020B0604020202020204" pitchFamily="34" charset="0"/>
              <a:buChar char="•"/>
            </a:pPr>
            <a:r>
              <a:rPr lang="en-US" sz="2200" dirty="0"/>
              <a:t>Lý </a:t>
            </a:r>
            <a:r>
              <a:rPr lang="en-US" sz="2200" dirty="0" err="1"/>
              <a:t>tưởng</a:t>
            </a:r>
            <a:r>
              <a:rPr lang="en-US" sz="2200" dirty="0"/>
              <a:t> </a:t>
            </a:r>
            <a:r>
              <a:rPr lang="en-US" sz="2200" dirty="0" err="1"/>
              <a:t>cao</a:t>
            </a:r>
            <a:r>
              <a:rPr lang="en-US" sz="2200" dirty="0"/>
              <a:t> </a:t>
            </a:r>
            <a:r>
              <a:rPr lang="en-US" sz="2200" dirty="0" err="1"/>
              <a:t>cả</a:t>
            </a:r>
            <a:r>
              <a:rPr lang="en-US" sz="2200" dirty="0"/>
              <a:t>, </a:t>
            </a:r>
            <a:r>
              <a:rPr lang="en-US" sz="2200" dirty="0" err="1"/>
              <a:t>hoài</a:t>
            </a:r>
            <a:r>
              <a:rPr lang="en-US" sz="2200" dirty="0"/>
              <a:t> </a:t>
            </a:r>
            <a:r>
              <a:rPr lang="en-US" sz="2200" dirty="0" err="1"/>
              <a:t>bão</a:t>
            </a:r>
            <a:r>
              <a:rPr lang="en-US" sz="2200" dirty="0"/>
              <a:t> </a:t>
            </a:r>
            <a:r>
              <a:rPr lang="en-US" sz="2200" dirty="0" err="1"/>
              <a:t>lớn</a:t>
            </a:r>
            <a:endParaRPr lang="vi-VN" sz="2200" dirty="0"/>
          </a:p>
          <a:p>
            <a:pPr marL="285750" indent="-285750" algn="just">
              <a:lnSpc>
                <a:spcPct val="107000"/>
              </a:lnSpc>
              <a:spcAft>
                <a:spcPts val="800"/>
              </a:spcAft>
              <a:buClr>
                <a:srgbClr val="5C1D14"/>
              </a:buClr>
              <a:buFont typeface="Arial" panose="020B0604020202020204" pitchFamily="34" charset="0"/>
              <a:buChar char="•"/>
            </a:pPr>
            <a:r>
              <a:rPr lang="en-US" sz="2200" dirty="0"/>
              <a:t>Ý </a:t>
            </a:r>
            <a:r>
              <a:rPr lang="en-US" sz="2200" dirty="0" err="1"/>
              <a:t>chí</a:t>
            </a:r>
            <a:r>
              <a:rPr lang="en-US" sz="2200" dirty="0"/>
              <a:t>, </a:t>
            </a:r>
            <a:r>
              <a:rPr lang="en-US" sz="2200" dirty="0" err="1"/>
              <a:t>ngh</a:t>
            </a:r>
            <a:r>
              <a:rPr lang="vi-VN" sz="2200" dirty="0"/>
              <a:t>ị </a:t>
            </a:r>
            <a:r>
              <a:rPr lang="en-US" sz="2200" dirty="0" err="1"/>
              <a:t>lực</a:t>
            </a:r>
            <a:r>
              <a:rPr lang="en-US" sz="2200" dirty="0"/>
              <a:t> phi </a:t>
            </a:r>
            <a:r>
              <a:rPr lang="en-US" sz="2200" dirty="0" err="1"/>
              <a:t>thường</a:t>
            </a:r>
            <a:r>
              <a:rPr lang="en-US" sz="2200" dirty="0"/>
              <a:t> </a:t>
            </a:r>
            <a:endParaRPr lang="vi-VN" sz="2200" dirty="0"/>
          </a:p>
          <a:p>
            <a:pPr marL="285750" indent="-285750" algn="just">
              <a:lnSpc>
                <a:spcPct val="107000"/>
              </a:lnSpc>
              <a:spcAft>
                <a:spcPts val="800"/>
              </a:spcAft>
              <a:buClr>
                <a:srgbClr val="5C1D14"/>
              </a:buClr>
              <a:buFont typeface="Arial" panose="020B0604020202020204" pitchFamily="34" charset="0"/>
              <a:buChar char="•"/>
            </a:pPr>
            <a:r>
              <a:rPr lang="en-US" sz="2200" dirty="0" err="1"/>
              <a:t>Vốn</a:t>
            </a:r>
            <a:r>
              <a:rPr lang="en-US" sz="2200" dirty="0"/>
              <a:t> </a:t>
            </a:r>
            <a:r>
              <a:rPr lang="en-US" sz="2200" dirty="0" err="1"/>
              <a:t>học</a:t>
            </a:r>
            <a:r>
              <a:rPr lang="en-US" sz="2200" dirty="0"/>
              <a:t> </a:t>
            </a:r>
            <a:r>
              <a:rPr lang="en-US" sz="2200" dirty="0" err="1"/>
              <a:t>thức</a:t>
            </a:r>
            <a:r>
              <a:rPr lang="en-US" sz="2200" dirty="0"/>
              <a:t> </a:t>
            </a:r>
            <a:r>
              <a:rPr lang="en-US" sz="2200" dirty="0" err="1"/>
              <a:t>sâu</a:t>
            </a:r>
            <a:r>
              <a:rPr lang="en-US" sz="2200" dirty="0"/>
              <a:t> </a:t>
            </a:r>
            <a:r>
              <a:rPr lang="en-US" sz="2200" dirty="0" err="1"/>
              <a:t>rộng</a:t>
            </a:r>
            <a:r>
              <a:rPr lang="en-US" sz="2200" dirty="0"/>
              <a:t>.</a:t>
            </a:r>
          </a:p>
          <a:p>
            <a:pPr marL="285750" indent="-285750" algn="just">
              <a:lnSpc>
                <a:spcPct val="107000"/>
              </a:lnSpc>
              <a:spcAft>
                <a:spcPts val="800"/>
              </a:spcAft>
              <a:buClr>
                <a:srgbClr val="5C1D14"/>
              </a:buClr>
              <a:buFont typeface="Arial" panose="020B0604020202020204" pitchFamily="34" charset="0"/>
              <a:buChar char="•"/>
            </a:pPr>
            <a:r>
              <a:rPr lang="vi-VN" sz="2200" dirty="0"/>
              <a:t>Tự </a:t>
            </a:r>
            <a:r>
              <a:rPr lang="en-US" sz="2200" dirty="0" err="1"/>
              <a:t>học</a:t>
            </a:r>
            <a:r>
              <a:rPr lang="en-US" sz="2200" dirty="0"/>
              <a:t> </a:t>
            </a:r>
            <a:r>
              <a:rPr lang="en-US" sz="2200" dirty="0" err="1"/>
              <a:t>hỏi</a:t>
            </a:r>
            <a:r>
              <a:rPr lang="en-US" sz="2200" dirty="0"/>
              <a:t> </a:t>
            </a:r>
            <a:r>
              <a:rPr lang="en-US" sz="2200" dirty="0" err="1"/>
              <a:t>và</a:t>
            </a:r>
            <a:r>
              <a:rPr lang="en-US" sz="2200" dirty="0"/>
              <a:t> </a:t>
            </a:r>
            <a:r>
              <a:rPr lang="en-US" sz="2200" dirty="0" err="1"/>
              <a:t>hoạt</a:t>
            </a:r>
            <a:r>
              <a:rPr lang="en-US" sz="2200" dirty="0"/>
              <a:t> </a:t>
            </a:r>
            <a:r>
              <a:rPr lang="en-US" sz="2200" dirty="0" err="1"/>
              <a:t>động</a:t>
            </a:r>
            <a:r>
              <a:rPr lang="en-US" sz="2200" dirty="0"/>
              <a:t> </a:t>
            </a:r>
            <a:r>
              <a:rPr lang="en-US" sz="2200" dirty="0" err="1"/>
              <a:t>cách</a:t>
            </a:r>
            <a:r>
              <a:rPr lang="en-US" sz="2200" dirty="0"/>
              <a:t> </a:t>
            </a:r>
            <a:r>
              <a:rPr lang="en-US" sz="2200" dirty="0" err="1"/>
              <a:t>mạng</a:t>
            </a:r>
            <a:r>
              <a:rPr lang="vi-VN" sz="2200" dirty="0"/>
              <a:t> khắp nơi</a:t>
            </a:r>
            <a:endParaRPr lang="en-US" sz="2200" dirty="0"/>
          </a:p>
        </p:txBody>
      </p:sp>
      <p:pic>
        <p:nvPicPr>
          <p:cNvPr id="26" name="Picture 8" descr="Đạo đức theo tư tưởng Hồ Chí Minh là đạo đức cách mạng">
            <a:extLst>
              <a:ext uri="{FF2B5EF4-FFF2-40B4-BE49-F238E27FC236}">
                <a16:creationId xmlns:a16="http://schemas.microsoft.com/office/drawing/2014/main" id="{58539120-7D4B-AA07-7A60-46F318701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232" y="3032764"/>
            <a:ext cx="1963850" cy="2114412"/>
          </a:xfrm>
          <a:prstGeom prst="rect">
            <a:avLst/>
          </a:prstGeom>
          <a:extLst>
            <a:ext uri="{909E8E84-426E-40DD-AFC4-6F175D3DCCD1}">
              <a14:hiddenFill xmlns:a14="http://schemas.microsoft.com/office/drawing/2010/main">
                <a:solidFill>
                  <a:srgbClr val="FFFFFF"/>
                </a:solidFill>
              </a14:hiddenFill>
            </a:ext>
          </a:extLst>
        </p:spPr>
      </p:pic>
      <p:pic>
        <p:nvPicPr>
          <p:cNvPr id="27" name="Picture 6" descr="Tư tưởng, đạo đức, phong cách Hồ Chí Minh mãi soi sáng sự nghiệp đổi mới  của Đảng và nhân dân ta">
            <a:extLst>
              <a:ext uri="{FF2B5EF4-FFF2-40B4-BE49-F238E27FC236}">
                <a16:creationId xmlns:a16="http://schemas.microsoft.com/office/drawing/2014/main" id="{031F252F-E9DD-5762-72F9-6A375D31B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664" y="5632507"/>
            <a:ext cx="2672260" cy="1781506"/>
          </a:xfrm>
          <a:prstGeom prst="rect">
            <a:avLst/>
          </a:prstGeom>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59C549C0-0014-CAFE-45ED-7A3568BC9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308" y="5007597"/>
            <a:ext cx="2472828" cy="1900936"/>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24F74C8B-6338-1773-E84A-0433C4283525}"/>
              </a:ext>
            </a:extLst>
          </p:cNvPr>
          <p:cNvSpPr/>
          <p:nvPr/>
        </p:nvSpPr>
        <p:spPr>
          <a:xfrm>
            <a:off x="785719" y="270726"/>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2" name="Google Shape;128;p25">
            <a:extLst>
              <a:ext uri="{FF2B5EF4-FFF2-40B4-BE49-F238E27FC236}">
                <a16:creationId xmlns:a16="http://schemas.microsoft.com/office/drawing/2014/main" id="{C1E0A712-830D-CA5E-6ABC-5B3DE05AC287}"/>
              </a:ext>
            </a:extLst>
          </p:cNvPr>
          <p:cNvSpPr txBox="1">
            <a:spLocks/>
          </p:cNvSpPr>
          <p:nvPr/>
        </p:nvSpPr>
        <p:spPr>
          <a:xfrm>
            <a:off x="867497" y="28630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sp>
        <p:nvSpPr>
          <p:cNvPr id="3" name="TextBox 2">
            <a:extLst>
              <a:ext uri="{FF2B5EF4-FFF2-40B4-BE49-F238E27FC236}">
                <a16:creationId xmlns:a16="http://schemas.microsoft.com/office/drawing/2014/main" id="{A33C3B06-4DB3-798C-6C73-8B0F12CCA488}"/>
              </a:ext>
            </a:extLst>
          </p:cNvPr>
          <p:cNvSpPr txBox="1"/>
          <p:nvPr/>
        </p:nvSpPr>
        <p:spPr>
          <a:xfrm>
            <a:off x="1731732" y="1139094"/>
            <a:ext cx="7106336" cy="830997"/>
          </a:xfrm>
          <a:prstGeom prst="rect">
            <a:avLst/>
          </a:prstGeom>
          <a:noFill/>
        </p:spPr>
        <p:txBody>
          <a:bodyPr wrap="square" rtlCol="0">
            <a:spAutoFit/>
          </a:bodyPr>
          <a:lstStyle/>
          <a:p>
            <a:r>
              <a:rPr lang="vi-VN" sz="2400" b="1" dirty="0">
                <a:solidFill>
                  <a:srgbClr val="C00000"/>
                </a:solidFill>
                <a:latin typeface="Times New Roman" panose="02020603050405020304" pitchFamily="18" charset="0"/>
              </a:rPr>
              <a:t>1.2. </a:t>
            </a:r>
            <a:r>
              <a:rPr lang="en-US" sz="2400" b="1" dirty="0" err="1">
                <a:solidFill>
                  <a:srgbClr val="C00000"/>
                </a:solidFill>
                <a:latin typeface="Times New Roman" panose="02020603050405020304" pitchFamily="18" charset="0"/>
              </a:rPr>
              <a:t>Hồ</a:t>
            </a:r>
            <a:r>
              <a:rPr lang="en-US" sz="2400" b="1" dirty="0">
                <a:solidFill>
                  <a:srgbClr val="C00000"/>
                </a:solidFill>
                <a:latin typeface="Times New Roman" panose="02020603050405020304" pitchFamily="18" charset="0"/>
              </a:rPr>
              <a:t> Chí Minh </a:t>
            </a:r>
            <a:r>
              <a:rPr lang="en-US" sz="2400" b="1" dirty="0" err="1">
                <a:solidFill>
                  <a:srgbClr val="C00000"/>
                </a:solidFill>
                <a:latin typeface="Times New Roman" panose="02020603050405020304" pitchFamily="18" charset="0"/>
              </a:rPr>
              <a:t>tiếp</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thu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chủ</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nghĩa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Mác</a:t>
            </a:r>
            <a:r>
              <a:rPr lang="vi-VN" sz="2400" b="1" dirty="0">
                <a:solidFill>
                  <a:srgbClr val="C00000"/>
                </a:solidFill>
                <a:latin typeface="Times New Roman" panose="02020603050405020304" pitchFamily="18" charset="0"/>
              </a:rPr>
              <a:t> </a:t>
            </a:r>
            <a:r>
              <a:rPr lang="en-US" sz="2400" b="1" dirty="0">
                <a:solidFill>
                  <a:srgbClr val="C00000"/>
                </a:solidFill>
                <a:latin typeface="Times New Roman" panose="02020603050405020304" pitchFamily="18" charset="0"/>
              </a:rPr>
              <a:t>-</a:t>
            </a:r>
            <a:r>
              <a:rPr lang="vi-VN" sz="2400" b="1" dirty="0">
                <a:solidFill>
                  <a:srgbClr val="C00000"/>
                </a:solidFill>
                <a:latin typeface="Times New Roman" panose="02020603050405020304" pitchFamily="18" charset="0"/>
              </a:rPr>
              <a:t> L</a:t>
            </a:r>
            <a:r>
              <a:rPr lang="en-US" sz="2400" b="1" dirty="0" err="1">
                <a:solidFill>
                  <a:srgbClr val="C00000"/>
                </a:solidFill>
                <a:latin typeface="Times New Roman" panose="02020603050405020304" pitchFamily="18" charset="0"/>
              </a:rPr>
              <a:t>ênin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và</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là</a:t>
            </a:r>
            <a:r>
              <a:rPr lang="en-US" sz="2400" b="1" dirty="0">
                <a:solidFill>
                  <a:srgbClr val="C00000"/>
                </a:solidFill>
                <a:latin typeface="Times New Roman" panose="02020603050405020304" pitchFamily="18" charset="0"/>
              </a:rPr>
              <a:t> </a:t>
            </a:r>
            <a:r>
              <a:rPr lang="vi-VN" sz="2400" b="1" dirty="0">
                <a:solidFill>
                  <a:srgbClr val="C00000"/>
                </a:solidFill>
                <a:latin typeface="Times New Roman" panose="02020603050405020304" pitchFamily="18" charset="0"/>
              </a:rPr>
              <a:t>n</a:t>
            </a:r>
            <a:r>
              <a:rPr lang="en-US" sz="2400" b="1" dirty="0" err="1">
                <a:solidFill>
                  <a:srgbClr val="C00000"/>
                </a:solidFill>
                <a:latin typeface="Times New Roman" panose="02020603050405020304" pitchFamily="18" charset="0"/>
              </a:rPr>
              <a:t>gười</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cộng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sản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mẫu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mực</a:t>
            </a:r>
            <a:endParaRPr lang="en-US" sz="2400" b="1" dirty="0">
              <a:solidFill>
                <a:srgbClr val="C00000"/>
              </a:solidFill>
              <a:latin typeface="Times New Roman" panose="02020603050405020304" pitchFamily="18" charset="0"/>
            </a:endParaRPr>
          </a:p>
        </p:txBody>
      </p:sp>
      <p:sp>
        <p:nvSpPr>
          <p:cNvPr id="4" name="TextBox 3">
            <a:extLst>
              <a:ext uri="{FF2B5EF4-FFF2-40B4-BE49-F238E27FC236}">
                <a16:creationId xmlns:a16="http://schemas.microsoft.com/office/drawing/2014/main" id="{404844B4-D23F-637A-D21F-75C842E3112D}"/>
              </a:ext>
            </a:extLst>
          </p:cNvPr>
          <p:cNvSpPr txBox="1"/>
          <p:nvPr/>
        </p:nvSpPr>
        <p:spPr>
          <a:xfrm>
            <a:off x="1731732" y="458509"/>
            <a:ext cx="6785440" cy="769441"/>
          </a:xfrm>
          <a:prstGeom prst="rect">
            <a:avLst/>
          </a:prstGeom>
          <a:noFill/>
        </p:spPr>
        <p:txBody>
          <a:bodyPr wrap="square" rtlCol="0">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pic>
        <p:nvPicPr>
          <p:cNvPr id="11" name="Picture 2" descr="Những hình ảnh còn mãi với thời gian của Chủ tịch Hồ Chí Minh">
            <a:extLst>
              <a:ext uri="{FF2B5EF4-FFF2-40B4-BE49-F238E27FC236}">
                <a16:creationId xmlns:a16="http://schemas.microsoft.com/office/drawing/2014/main" id="{747B85DC-E196-A8B9-901B-26BD896252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9342" y="1791586"/>
            <a:ext cx="2323361" cy="33471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8C2212CF-B67E-0A4B-35E2-A6EDA6C82A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173998" y="3514973"/>
            <a:ext cx="2350433" cy="175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939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36F89C4-0D5D-B0F6-D5A2-69C2CA99F0EB}"/>
            </a:ext>
          </a:extLst>
        </p:cNvPr>
        <p:cNvGrpSpPr/>
        <p:nvPr/>
      </p:nvGrpSpPr>
      <p:grpSpPr>
        <a:xfrm>
          <a:off x="0" y="0"/>
          <a:ext cx="0" cy="0"/>
          <a:chOff x="0" y="0"/>
          <a:chExt cx="0" cy="0"/>
        </a:xfrm>
      </p:grpSpPr>
      <p:sp>
        <p:nvSpPr>
          <p:cNvPr id="14" name="Google Shape;115;p24">
            <a:extLst>
              <a:ext uri="{FF2B5EF4-FFF2-40B4-BE49-F238E27FC236}">
                <a16:creationId xmlns:a16="http://schemas.microsoft.com/office/drawing/2014/main" id="{69C555A1-F1E4-9DE8-25EB-6E93747E2DBD}"/>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33E0ECE8-87B4-A293-9E5C-C048908F7B32}"/>
              </a:ext>
            </a:extLst>
          </p:cNvPr>
          <p:cNvSpPr txBox="1"/>
          <p:nvPr/>
        </p:nvSpPr>
        <p:spPr>
          <a:xfrm>
            <a:off x="1476323" y="2650676"/>
            <a:ext cx="4617992" cy="1107996"/>
          </a:xfrm>
          <a:prstGeom prst="rect">
            <a:avLst/>
          </a:prstGeom>
          <a:noFill/>
        </p:spPr>
        <p:txBody>
          <a:bodyPr wrap="square" rtlCol="0">
            <a:spAutoFit/>
          </a:bodyPr>
          <a:lstStyle/>
          <a:p>
            <a:pPr algn="just"/>
            <a:r>
              <a:rPr lang="vi-VN" sz="2200" b="1" dirty="0">
                <a:solidFill>
                  <a:srgbClr val="5C1D14"/>
                </a:solidFill>
                <a:latin typeface="Times New Roman" panose="02020603050405020304" pitchFamily="18" charset="0"/>
                <a:ea typeface="Calibri" panose="020F0502020204030204" pitchFamily="34" charset="0"/>
                <a:sym typeface="Wingdings" panose="05000000000000000000" pitchFamily="2" charset="2"/>
              </a:rPr>
              <a:t> Tấm </a:t>
            </a:r>
            <a:r>
              <a:rPr lang="en-US" sz="2200" b="1" dirty="0" err="1">
                <a:solidFill>
                  <a:srgbClr val="5C1D14"/>
                </a:solidFill>
                <a:latin typeface="Times New Roman" panose="02020603050405020304" pitchFamily="18" charset="0"/>
                <a:ea typeface="Calibri" panose="020F0502020204030204" pitchFamily="34" charset="0"/>
              </a:rPr>
              <a:t>gương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sáng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về</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tinh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thần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học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tập</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sáng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tạo</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cống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hiến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cho</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sự</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nghiệp</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cách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mạng</a:t>
            </a:r>
            <a:r>
              <a:rPr lang="en-US" sz="2200" b="1" dirty="0">
                <a:solidFill>
                  <a:srgbClr val="282D2F"/>
                </a:solidFill>
                <a:latin typeface="Times New Roman" panose="02020603050405020304" pitchFamily="18" charset="0"/>
                <a:ea typeface="Calibri" panose="020F0502020204030204" pitchFamily="34" charset="0"/>
              </a:rPr>
              <a:t>.</a:t>
            </a:r>
          </a:p>
        </p:txBody>
      </p:sp>
      <p:sp>
        <p:nvSpPr>
          <p:cNvPr id="16" name="Oval 15">
            <a:extLst>
              <a:ext uri="{FF2B5EF4-FFF2-40B4-BE49-F238E27FC236}">
                <a16:creationId xmlns:a16="http://schemas.microsoft.com/office/drawing/2014/main" id="{6C87624C-845F-C6C9-A099-EE8BC12259D1}"/>
              </a:ext>
            </a:extLst>
          </p:cNvPr>
          <p:cNvSpPr/>
          <p:nvPr/>
        </p:nvSpPr>
        <p:spPr>
          <a:xfrm>
            <a:off x="785719" y="270726"/>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Google Shape;128;p25">
            <a:extLst>
              <a:ext uri="{FF2B5EF4-FFF2-40B4-BE49-F238E27FC236}">
                <a16:creationId xmlns:a16="http://schemas.microsoft.com/office/drawing/2014/main" id="{4DA23A10-0A97-3D83-5346-1FF6C0106269}"/>
              </a:ext>
            </a:extLst>
          </p:cNvPr>
          <p:cNvSpPr txBox="1">
            <a:spLocks/>
          </p:cNvSpPr>
          <p:nvPr/>
        </p:nvSpPr>
        <p:spPr>
          <a:xfrm>
            <a:off x="867497" y="28630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sp>
        <p:nvSpPr>
          <p:cNvPr id="3" name="TextBox 2">
            <a:extLst>
              <a:ext uri="{FF2B5EF4-FFF2-40B4-BE49-F238E27FC236}">
                <a16:creationId xmlns:a16="http://schemas.microsoft.com/office/drawing/2014/main" id="{DDDF462C-227E-409A-7F48-E73B4A8B09B9}"/>
              </a:ext>
            </a:extLst>
          </p:cNvPr>
          <p:cNvSpPr txBox="1"/>
          <p:nvPr/>
        </p:nvSpPr>
        <p:spPr>
          <a:xfrm>
            <a:off x="1731732" y="1139094"/>
            <a:ext cx="7106336" cy="830997"/>
          </a:xfrm>
          <a:prstGeom prst="rect">
            <a:avLst/>
          </a:prstGeom>
          <a:noFill/>
        </p:spPr>
        <p:txBody>
          <a:bodyPr wrap="square" rtlCol="0">
            <a:spAutoFit/>
          </a:bodyPr>
          <a:lstStyle/>
          <a:p>
            <a:r>
              <a:rPr lang="vi-VN" sz="2400" b="1" dirty="0">
                <a:solidFill>
                  <a:srgbClr val="C00000"/>
                </a:solidFill>
                <a:latin typeface="Times New Roman" panose="02020603050405020304" pitchFamily="18" charset="0"/>
              </a:rPr>
              <a:t>1.2. </a:t>
            </a:r>
            <a:r>
              <a:rPr lang="en-US" sz="2400" b="1" dirty="0" err="1">
                <a:solidFill>
                  <a:srgbClr val="C00000"/>
                </a:solidFill>
                <a:latin typeface="Times New Roman" panose="02020603050405020304" pitchFamily="18" charset="0"/>
              </a:rPr>
              <a:t>Hồ</a:t>
            </a:r>
            <a:r>
              <a:rPr lang="en-US" sz="2400" b="1" dirty="0">
                <a:solidFill>
                  <a:srgbClr val="C00000"/>
                </a:solidFill>
                <a:latin typeface="Times New Roman" panose="02020603050405020304" pitchFamily="18" charset="0"/>
              </a:rPr>
              <a:t> Chí Minh </a:t>
            </a:r>
            <a:r>
              <a:rPr lang="en-US" sz="2400" b="1" dirty="0" err="1">
                <a:solidFill>
                  <a:srgbClr val="C00000"/>
                </a:solidFill>
                <a:latin typeface="Times New Roman" panose="02020603050405020304" pitchFamily="18" charset="0"/>
              </a:rPr>
              <a:t>tiếp</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thu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chủ</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nghĩa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Mác</a:t>
            </a:r>
            <a:r>
              <a:rPr lang="vi-VN" sz="2400" b="1" dirty="0">
                <a:solidFill>
                  <a:srgbClr val="C00000"/>
                </a:solidFill>
                <a:latin typeface="Times New Roman" panose="02020603050405020304" pitchFamily="18" charset="0"/>
              </a:rPr>
              <a:t> </a:t>
            </a:r>
            <a:r>
              <a:rPr lang="en-US" sz="2400" b="1" dirty="0">
                <a:solidFill>
                  <a:srgbClr val="C00000"/>
                </a:solidFill>
                <a:latin typeface="Times New Roman" panose="02020603050405020304" pitchFamily="18" charset="0"/>
              </a:rPr>
              <a:t>-</a:t>
            </a:r>
            <a:r>
              <a:rPr lang="vi-VN" sz="2400" b="1" dirty="0">
                <a:solidFill>
                  <a:srgbClr val="C00000"/>
                </a:solidFill>
                <a:latin typeface="Times New Roman" panose="02020603050405020304" pitchFamily="18" charset="0"/>
              </a:rPr>
              <a:t> L</a:t>
            </a:r>
            <a:r>
              <a:rPr lang="en-US" sz="2400" b="1" dirty="0" err="1">
                <a:solidFill>
                  <a:srgbClr val="C00000"/>
                </a:solidFill>
                <a:latin typeface="Times New Roman" panose="02020603050405020304" pitchFamily="18" charset="0"/>
              </a:rPr>
              <a:t>ênin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và</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là</a:t>
            </a:r>
            <a:r>
              <a:rPr lang="en-US" sz="2400" b="1" dirty="0">
                <a:solidFill>
                  <a:srgbClr val="C00000"/>
                </a:solidFill>
                <a:latin typeface="Times New Roman" panose="02020603050405020304" pitchFamily="18" charset="0"/>
              </a:rPr>
              <a:t> </a:t>
            </a:r>
            <a:r>
              <a:rPr lang="vi-VN" sz="2400" b="1" dirty="0">
                <a:solidFill>
                  <a:srgbClr val="C00000"/>
                </a:solidFill>
                <a:latin typeface="Times New Roman" panose="02020603050405020304" pitchFamily="18" charset="0"/>
              </a:rPr>
              <a:t>n</a:t>
            </a:r>
            <a:r>
              <a:rPr lang="en-US" sz="2400" b="1" dirty="0" err="1">
                <a:solidFill>
                  <a:srgbClr val="C00000"/>
                </a:solidFill>
                <a:latin typeface="Times New Roman" panose="02020603050405020304" pitchFamily="18" charset="0"/>
              </a:rPr>
              <a:t>gười</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cộng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sản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mẫu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mực</a:t>
            </a:r>
            <a:endParaRPr lang="en-US" sz="2400" b="1" dirty="0">
              <a:solidFill>
                <a:srgbClr val="C00000"/>
              </a:solidFill>
              <a:latin typeface="Times New Roman" panose="02020603050405020304" pitchFamily="18" charset="0"/>
            </a:endParaRPr>
          </a:p>
        </p:txBody>
      </p:sp>
      <p:sp>
        <p:nvSpPr>
          <p:cNvPr id="4" name="TextBox 3">
            <a:extLst>
              <a:ext uri="{FF2B5EF4-FFF2-40B4-BE49-F238E27FC236}">
                <a16:creationId xmlns:a16="http://schemas.microsoft.com/office/drawing/2014/main" id="{9D292ED5-8E60-FB4B-92E5-C7FC57281484}"/>
              </a:ext>
            </a:extLst>
          </p:cNvPr>
          <p:cNvSpPr txBox="1"/>
          <p:nvPr/>
        </p:nvSpPr>
        <p:spPr>
          <a:xfrm>
            <a:off x="1731732" y="458509"/>
            <a:ext cx="6785440" cy="769441"/>
          </a:xfrm>
          <a:prstGeom prst="rect">
            <a:avLst/>
          </a:prstGeom>
          <a:noFill/>
        </p:spPr>
        <p:txBody>
          <a:bodyPr wrap="square" rtlCol="0">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pic>
        <p:nvPicPr>
          <p:cNvPr id="5" name="Picture 2" descr="Những hình ảnh còn mãi với thời gian của Chủ tịch Hồ Chí Minh">
            <a:extLst>
              <a:ext uri="{FF2B5EF4-FFF2-40B4-BE49-F238E27FC236}">
                <a16:creationId xmlns:a16="http://schemas.microsoft.com/office/drawing/2014/main" id="{3DC41EEB-6351-10F9-60FF-21D7267CA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342" y="1791586"/>
            <a:ext cx="2323361" cy="3347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808BDDB-EF49-12E9-BB3D-73909F367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73998" y="3514973"/>
            <a:ext cx="2350433" cy="1758169"/>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15;p24">
            <a:extLst>
              <a:ext uri="{FF2B5EF4-FFF2-40B4-BE49-F238E27FC236}">
                <a16:creationId xmlns:a16="http://schemas.microsoft.com/office/drawing/2014/main" id="{47181ECB-DD2B-EA59-B63B-5F2E99516CEC}"/>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p24">
            <a:extLst>
              <a:ext uri="{FF2B5EF4-FFF2-40B4-BE49-F238E27FC236}">
                <a16:creationId xmlns:a16="http://schemas.microsoft.com/office/drawing/2014/main" id="{3C630221-D790-2B2A-384B-C0BE77519213}"/>
              </a:ext>
            </a:extLst>
          </p:cNvPr>
          <p:cNvSpPr/>
          <p:nvPr/>
        </p:nvSpPr>
        <p:spPr>
          <a:xfrm rot="5400000" flipH="1">
            <a:off x="-7312797" y="-1998413"/>
            <a:ext cx="5147175" cy="9144001"/>
          </a:xfrm>
          <a:prstGeom prst="rect">
            <a:avLst/>
          </a:prstGeom>
          <a:solidFill>
            <a:srgbClr val="F0D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close up of a paper&#10;&#10;Description automatically generated">
            <a:extLst>
              <a:ext uri="{FF2B5EF4-FFF2-40B4-BE49-F238E27FC236}">
                <a16:creationId xmlns:a16="http://schemas.microsoft.com/office/drawing/2014/main" id="{992475E4-9B1F-EC03-3687-5851C3827F5E}"/>
              </a:ext>
            </a:extLst>
          </p:cNvPr>
          <p:cNvPicPr>
            <a:picLocks noChangeAspect="1"/>
          </p:cNvPicPr>
          <p:nvPr/>
        </p:nvPicPr>
        <p:blipFill>
          <a:blip r:embed="rId5">
            <a:alphaModFix/>
          </a:blip>
          <a:stretch>
            <a:fillRect/>
          </a:stretch>
        </p:blipFill>
        <p:spPr>
          <a:xfrm>
            <a:off x="-9311210" y="0"/>
            <a:ext cx="9039488" cy="5143500"/>
          </a:xfrm>
          <a:prstGeom prst="rect">
            <a:avLst/>
          </a:prstGeom>
        </p:spPr>
      </p:pic>
      <p:pic>
        <p:nvPicPr>
          <p:cNvPr id="12" name="Picture 2">
            <a:extLst>
              <a:ext uri="{FF2B5EF4-FFF2-40B4-BE49-F238E27FC236}">
                <a16:creationId xmlns:a16="http://schemas.microsoft.com/office/drawing/2014/main" id="{3DB4619E-6B86-59CC-C097-97F433E51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5751601"/>
            <a:ext cx="3857625" cy="5158202"/>
          </a:xfrm>
          <a:prstGeom prst="rect">
            <a:avLst/>
          </a:prstGeom>
          <a:noFill/>
          <a:effectLst>
            <a:outerShdw blurRad="50800" dist="101600" dir="9060000" algn="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885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16F4D24-9D06-CD23-D68C-A2FAAF398A77}"/>
            </a:ext>
          </a:extLst>
        </p:cNvPr>
        <p:cNvGrpSpPr/>
        <p:nvPr/>
      </p:nvGrpSpPr>
      <p:grpSpPr>
        <a:xfrm>
          <a:off x="0" y="0"/>
          <a:ext cx="0" cy="0"/>
          <a:chOff x="0" y="0"/>
          <a:chExt cx="0" cy="0"/>
        </a:xfrm>
      </p:grpSpPr>
      <p:sp>
        <p:nvSpPr>
          <p:cNvPr id="14" name="Google Shape;115;p24">
            <a:extLst>
              <a:ext uri="{FF2B5EF4-FFF2-40B4-BE49-F238E27FC236}">
                <a16:creationId xmlns:a16="http://schemas.microsoft.com/office/drawing/2014/main" id="{9E3DB370-3BD8-9089-BE7C-8C67EBE9D8EB}"/>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p24">
            <a:extLst>
              <a:ext uri="{FF2B5EF4-FFF2-40B4-BE49-F238E27FC236}">
                <a16:creationId xmlns:a16="http://schemas.microsoft.com/office/drawing/2014/main" id="{A3F07147-6C08-4677-6421-2530741A7783}"/>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3BFC38FA-B8C9-B48A-0FEA-03826D993616}"/>
              </a:ext>
            </a:extLst>
          </p:cNvPr>
          <p:cNvSpPr txBox="1"/>
          <p:nvPr/>
        </p:nvSpPr>
        <p:spPr>
          <a:xfrm>
            <a:off x="1476323" y="2650676"/>
            <a:ext cx="4617992" cy="1107996"/>
          </a:xfrm>
          <a:prstGeom prst="rect">
            <a:avLst/>
          </a:prstGeom>
          <a:noFill/>
        </p:spPr>
        <p:txBody>
          <a:bodyPr wrap="square" rtlCol="0">
            <a:spAutoFit/>
          </a:bodyPr>
          <a:lstStyle/>
          <a:p>
            <a:pPr algn="just"/>
            <a:r>
              <a:rPr lang="vi-VN" sz="2200" b="1" dirty="0">
                <a:solidFill>
                  <a:srgbClr val="5C1D14"/>
                </a:solidFill>
                <a:latin typeface="Times New Roman" panose="02020603050405020304" pitchFamily="18" charset="0"/>
                <a:ea typeface="Calibri" panose="020F0502020204030204" pitchFamily="34" charset="0"/>
                <a:sym typeface="Wingdings" panose="05000000000000000000" pitchFamily="2" charset="2"/>
              </a:rPr>
              <a:t> Tấm </a:t>
            </a:r>
            <a:r>
              <a:rPr lang="en-US" sz="2200" b="1" dirty="0" err="1">
                <a:solidFill>
                  <a:srgbClr val="5C1D14"/>
                </a:solidFill>
                <a:latin typeface="Times New Roman" panose="02020603050405020304" pitchFamily="18" charset="0"/>
                <a:ea typeface="Calibri" panose="020F0502020204030204" pitchFamily="34" charset="0"/>
              </a:rPr>
              <a:t>gương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sáng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về</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tinh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thần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học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tập</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sáng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tạo</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cống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hiến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cho</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sự</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nghiệp</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cách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mạng</a:t>
            </a:r>
            <a:r>
              <a:rPr lang="en-US" sz="2200" b="1" dirty="0">
                <a:solidFill>
                  <a:srgbClr val="282D2F"/>
                </a:solidFill>
                <a:latin typeface="Times New Roman" panose="02020603050405020304" pitchFamily="18" charset="0"/>
                <a:ea typeface="Calibri" panose="020F0502020204030204" pitchFamily="34" charset="0"/>
              </a:rPr>
              <a:t>.</a:t>
            </a:r>
          </a:p>
        </p:txBody>
      </p:sp>
      <p:sp>
        <p:nvSpPr>
          <p:cNvPr id="16" name="Oval 15">
            <a:extLst>
              <a:ext uri="{FF2B5EF4-FFF2-40B4-BE49-F238E27FC236}">
                <a16:creationId xmlns:a16="http://schemas.microsoft.com/office/drawing/2014/main" id="{DA44FB72-9238-A1CC-6F3F-11B7D1262138}"/>
              </a:ext>
            </a:extLst>
          </p:cNvPr>
          <p:cNvSpPr/>
          <p:nvPr/>
        </p:nvSpPr>
        <p:spPr>
          <a:xfrm>
            <a:off x="785719" y="270726"/>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Google Shape;128;p25">
            <a:extLst>
              <a:ext uri="{FF2B5EF4-FFF2-40B4-BE49-F238E27FC236}">
                <a16:creationId xmlns:a16="http://schemas.microsoft.com/office/drawing/2014/main" id="{443B4D6E-9A2A-3218-76D7-D00D591BCF28}"/>
              </a:ext>
            </a:extLst>
          </p:cNvPr>
          <p:cNvSpPr txBox="1">
            <a:spLocks/>
          </p:cNvSpPr>
          <p:nvPr/>
        </p:nvSpPr>
        <p:spPr>
          <a:xfrm>
            <a:off x="867497" y="28630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sp>
        <p:nvSpPr>
          <p:cNvPr id="3" name="TextBox 2">
            <a:extLst>
              <a:ext uri="{FF2B5EF4-FFF2-40B4-BE49-F238E27FC236}">
                <a16:creationId xmlns:a16="http://schemas.microsoft.com/office/drawing/2014/main" id="{68F30AB8-E294-6782-18D6-44CAE2D844BD}"/>
              </a:ext>
            </a:extLst>
          </p:cNvPr>
          <p:cNvSpPr txBox="1"/>
          <p:nvPr/>
        </p:nvSpPr>
        <p:spPr>
          <a:xfrm>
            <a:off x="1731732" y="1139094"/>
            <a:ext cx="7106336" cy="830997"/>
          </a:xfrm>
          <a:prstGeom prst="rect">
            <a:avLst/>
          </a:prstGeom>
          <a:noFill/>
        </p:spPr>
        <p:txBody>
          <a:bodyPr wrap="square" rtlCol="0">
            <a:spAutoFit/>
          </a:bodyPr>
          <a:lstStyle/>
          <a:p>
            <a:r>
              <a:rPr lang="vi-VN" sz="2400" b="1" dirty="0">
                <a:solidFill>
                  <a:srgbClr val="C00000"/>
                </a:solidFill>
                <a:latin typeface="Times New Roman" panose="02020603050405020304" pitchFamily="18" charset="0"/>
              </a:rPr>
              <a:t>1.2. </a:t>
            </a:r>
            <a:r>
              <a:rPr lang="en-US" sz="2400" b="1" dirty="0" err="1">
                <a:solidFill>
                  <a:srgbClr val="C00000"/>
                </a:solidFill>
                <a:latin typeface="Times New Roman" panose="02020603050405020304" pitchFamily="18" charset="0"/>
              </a:rPr>
              <a:t>Hồ</a:t>
            </a:r>
            <a:r>
              <a:rPr lang="en-US" sz="2400" b="1" dirty="0">
                <a:solidFill>
                  <a:srgbClr val="C00000"/>
                </a:solidFill>
                <a:latin typeface="Times New Roman" panose="02020603050405020304" pitchFamily="18" charset="0"/>
              </a:rPr>
              <a:t> Chí Minh </a:t>
            </a:r>
            <a:r>
              <a:rPr lang="en-US" sz="2400" b="1" dirty="0" err="1">
                <a:solidFill>
                  <a:srgbClr val="C00000"/>
                </a:solidFill>
                <a:latin typeface="Times New Roman" panose="02020603050405020304" pitchFamily="18" charset="0"/>
              </a:rPr>
              <a:t>tiếp</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thu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chủ</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nghĩa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Mác</a:t>
            </a:r>
            <a:r>
              <a:rPr lang="vi-VN" sz="2400" b="1" dirty="0">
                <a:solidFill>
                  <a:srgbClr val="C00000"/>
                </a:solidFill>
                <a:latin typeface="Times New Roman" panose="02020603050405020304" pitchFamily="18" charset="0"/>
              </a:rPr>
              <a:t> </a:t>
            </a:r>
            <a:r>
              <a:rPr lang="en-US" sz="2400" b="1" dirty="0">
                <a:solidFill>
                  <a:srgbClr val="C00000"/>
                </a:solidFill>
                <a:latin typeface="Times New Roman" panose="02020603050405020304" pitchFamily="18" charset="0"/>
              </a:rPr>
              <a:t>-</a:t>
            </a:r>
            <a:r>
              <a:rPr lang="vi-VN" sz="2400" b="1" dirty="0">
                <a:solidFill>
                  <a:srgbClr val="C00000"/>
                </a:solidFill>
                <a:latin typeface="Times New Roman" panose="02020603050405020304" pitchFamily="18" charset="0"/>
              </a:rPr>
              <a:t> L</a:t>
            </a:r>
            <a:r>
              <a:rPr lang="en-US" sz="2400" b="1" dirty="0" err="1">
                <a:solidFill>
                  <a:srgbClr val="C00000"/>
                </a:solidFill>
                <a:latin typeface="Times New Roman" panose="02020603050405020304" pitchFamily="18" charset="0"/>
              </a:rPr>
              <a:t>ênin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và</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là</a:t>
            </a:r>
            <a:r>
              <a:rPr lang="en-US" sz="2400" b="1" dirty="0">
                <a:solidFill>
                  <a:srgbClr val="C00000"/>
                </a:solidFill>
                <a:latin typeface="Times New Roman" panose="02020603050405020304" pitchFamily="18" charset="0"/>
              </a:rPr>
              <a:t> </a:t>
            </a:r>
            <a:r>
              <a:rPr lang="vi-VN" sz="2400" b="1" dirty="0">
                <a:solidFill>
                  <a:srgbClr val="C00000"/>
                </a:solidFill>
                <a:latin typeface="Times New Roman" panose="02020603050405020304" pitchFamily="18" charset="0"/>
              </a:rPr>
              <a:t>n</a:t>
            </a:r>
            <a:r>
              <a:rPr lang="en-US" sz="2400" b="1" dirty="0" err="1">
                <a:solidFill>
                  <a:srgbClr val="C00000"/>
                </a:solidFill>
                <a:latin typeface="Times New Roman" panose="02020603050405020304" pitchFamily="18" charset="0"/>
              </a:rPr>
              <a:t>gười</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cộng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sản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mẫu</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mực</a:t>
            </a:r>
            <a:endParaRPr lang="en-US" sz="2400" b="1" dirty="0">
              <a:solidFill>
                <a:srgbClr val="C00000"/>
              </a:solidFill>
              <a:latin typeface="Times New Roman" panose="02020603050405020304" pitchFamily="18" charset="0"/>
            </a:endParaRPr>
          </a:p>
        </p:txBody>
      </p:sp>
      <p:sp>
        <p:nvSpPr>
          <p:cNvPr id="4" name="TextBox 3">
            <a:extLst>
              <a:ext uri="{FF2B5EF4-FFF2-40B4-BE49-F238E27FC236}">
                <a16:creationId xmlns:a16="http://schemas.microsoft.com/office/drawing/2014/main" id="{4937C1AC-5C92-FFD8-5639-39EACE5BDF6B}"/>
              </a:ext>
            </a:extLst>
          </p:cNvPr>
          <p:cNvSpPr txBox="1"/>
          <p:nvPr/>
        </p:nvSpPr>
        <p:spPr>
          <a:xfrm>
            <a:off x="1731732" y="458509"/>
            <a:ext cx="6785440" cy="769441"/>
          </a:xfrm>
          <a:prstGeom prst="rect">
            <a:avLst/>
          </a:prstGeom>
          <a:noFill/>
        </p:spPr>
        <p:txBody>
          <a:bodyPr wrap="square" rtlCol="0">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sp>
        <p:nvSpPr>
          <p:cNvPr id="9" name="Google Shape;115;p24">
            <a:extLst>
              <a:ext uri="{FF2B5EF4-FFF2-40B4-BE49-F238E27FC236}">
                <a16:creationId xmlns:a16="http://schemas.microsoft.com/office/drawing/2014/main" id="{A9B86008-1423-F7E3-035B-F425D2DD7814}"/>
              </a:ext>
            </a:extLst>
          </p:cNvPr>
          <p:cNvSpPr/>
          <p:nvPr/>
        </p:nvSpPr>
        <p:spPr>
          <a:xfrm rot="5400000" flipH="1">
            <a:off x="1998413" y="-1998413"/>
            <a:ext cx="5147175" cy="9144001"/>
          </a:xfrm>
          <a:prstGeom prst="rect">
            <a:avLst/>
          </a:prstGeom>
          <a:solidFill>
            <a:srgbClr val="F0D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2" descr="Những hình ảnh còn mãi với thời gian của Chủ tịch Hồ Chí Minh">
            <a:extLst>
              <a:ext uri="{FF2B5EF4-FFF2-40B4-BE49-F238E27FC236}">
                <a16:creationId xmlns:a16="http://schemas.microsoft.com/office/drawing/2014/main" id="{FEB44409-58F5-F5EE-7648-1A4A85B3D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482" y="1431527"/>
            <a:ext cx="2573291" cy="37071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B89B28FE-EFF0-96D8-9AD5-2B1539198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97989" y="3502876"/>
            <a:ext cx="2350433" cy="1758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paper&#10;&#10;Description automatically generated">
            <a:extLst>
              <a:ext uri="{FF2B5EF4-FFF2-40B4-BE49-F238E27FC236}">
                <a16:creationId xmlns:a16="http://schemas.microsoft.com/office/drawing/2014/main" id="{E8C6C98A-40FF-0787-20D6-950E355AE976}"/>
              </a:ext>
            </a:extLst>
          </p:cNvPr>
          <p:cNvPicPr>
            <a:picLocks noChangeAspect="1"/>
          </p:cNvPicPr>
          <p:nvPr/>
        </p:nvPicPr>
        <p:blipFill>
          <a:blip r:embed="rId5">
            <a:alphaModFix/>
          </a:blip>
          <a:stretch>
            <a:fillRect/>
          </a:stretch>
        </p:blipFill>
        <p:spPr>
          <a:xfrm>
            <a:off x="-33160" y="7352"/>
            <a:ext cx="9177160" cy="5143500"/>
          </a:xfrm>
          <a:prstGeom prst="rect">
            <a:avLst/>
          </a:prstGeom>
        </p:spPr>
      </p:pic>
      <p:sp>
        <p:nvSpPr>
          <p:cNvPr id="22" name="TextBox 21">
            <a:extLst>
              <a:ext uri="{FF2B5EF4-FFF2-40B4-BE49-F238E27FC236}">
                <a16:creationId xmlns:a16="http://schemas.microsoft.com/office/drawing/2014/main" id="{7AFB8B4F-F559-4373-0581-4B3F90E22499}"/>
              </a:ext>
            </a:extLst>
          </p:cNvPr>
          <p:cNvSpPr txBox="1"/>
          <p:nvPr/>
        </p:nvSpPr>
        <p:spPr>
          <a:xfrm>
            <a:off x="139577" y="1824032"/>
            <a:ext cx="4998572" cy="1517082"/>
          </a:xfrm>
          <a:prstGeom prst="rect">
            <a:avLst/>
          </a:prstGeom>
          <a:noFill/>
        </p:spPr>
        <p:txBody>
          <a:bodyPr wrap="square">
            <a:spAutoFit/>
          </a:bodyPr>
          <a:lstStyle/>
          <a:p>
            <a:pPr algn="ctr">
              <a:lnSpc>
                <a:spcPct val="107000"/>
              </a:lnSpc>
              <a:spcAft>
                <a:spcPts val="800"/>
              </a:spcAft>
            </a:pPr>
            <a:r>
              <a:rPr lang="en-US" sz="2200" b="1" dirty="0">
                <a:solidFill>
                  <a:srgbClr val="5C1D14"/>
                </a:solidFill>
                <a:latin typeface="Times New Roman" panose="02020603050405020304" pitchFamily="18" charset="0"/>
                <a:ea typeface="Calibri" panose="020F0502020204030204" pitchFamily="34" charset="0"/>
              </a:rPr>
              <a:t>“</a:t>
            </a:r>
            <a:r>
              <a:rPr lang="en-US" sz="2200" b="1" dirty="0" err="1">
                <a:solidFill>
                  <a:srgbClr val="5C1D14"/>
                </a:solidFill>
                <a:latin typeface="Times New Roman" panose="02020603050405020304" pitchFamily="18" charset="0"/>
                <a:ea typeface="Calibri" panose="020F0502020204030204" pitchFamily="34" charset="0"/>
              </a:rPr>
              <a:t>Người</a:t>
            </a:r>
            <a:r>
              <a:rPr lang="en-US" sz="2200" b="1" dirty="0">
                <a:solidFill>
                  <a:srgbClr val="5C1D14"/>
                </a:solidFill>
                <a:latin typeface="Times New Roman" panose="02020603050405020304" pitchFamily="18" charset="0"/>
                <a:ea typeface="Calibri" panose="020F0502020204030204" pitchFamily="34" charset="0"/>
              </a:rPr>
              <a:t> ta </a:t>
            </a:r>
            <a:r>
              <a:rPr lang="en-US" sz="2200" b="1" dirty="0" err="1">
                <a:solidFill>
                  <a:srgbClr val="5C1D14"/>
                </a:solidFill>
                <a:latin typeface="Times New Roman" panose="02020603050405020304" pitchFamily="18" charset="0"/>
                <a:ea typeface="Calibri" panose="020F0502020204030204" pitchFamily="34" charset="0"/>
              </a:rPr>
              <a:t>chỉ</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có</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thể</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trở</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thành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người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cộng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sản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khi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biết</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làm</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giàu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trí</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óc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của</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mình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bằng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sự</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hiểu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biết</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tất</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cả</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những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kho</a:t>
            </a:r>
            <a:r>
              <a:rPr lang="en-US" sz="2200" b="1" dirty="0">
                <a:solidFill>
                  <a:srgbClr val="5C1D14"/>
                </a:solidFill>
                <a:latin typeface="Times New Roman" panose="02020603050405020304" pitchFamily="18" charset="0"/>
                <a:ea typeface="Calibri" panose="020F0502020204030204" pitchFamily="34" charset="0"/>
              </a:rPr>
              <a:t> t</a:t>
            </a:r>
            <a:r>
              <a:rPr lang="vi-VN" sz="2200" b="1" dirty="0">
                <a:solidFill>
                  <a:srgbClr val="5C1D14"/>
                </a:solidFill>
                <a:latin typeface="Times New Roman" panose="02020603050405020304" pitchFamily="18" charset="0"/>
                <a:ea typeface="Calibri" panose="020F0502020204030204" pitchFamily="34" charset="0"/>
              </a:rPr>
              <a:t>à</a:t>
            </a:r>
            <a:r>
              <a:rPr lang="en-US" sz="2200" b="1" dirty="0">
                <a:solidFill>
                  <a:srgbClr val="5C1D14"/>
                </a:solidFill>
                <a:latin typeface="Times New Roman" panose="02020603050405020304" pitchFamily="18" charset="0"/>
                <a:ea typeface="Calibri" panose="020F0502020204030204" pitchFamily="34" charset="0"/>
              </a:rPr>
              <a:t>ng tri </a:t>
            </a:r>
            <a:r>
              <a:rPr lang="en-US" sz="2200" b="1" dirty="0" err="1">
                <a:solidFill>
                  <a:srgbClr val="5C1D14"/>
                </a:solidFill>
                <a:latin typeface="Times New Roman" panose="02020603050405020304" pitchFamily="18" charset="0"/>
                <a:ea typeface="Calibri" panose="020F0502020204030204" pitchFamily="34" charset="0"/>
              </a:rPr>
              <a:t>thức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của</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nhân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loại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tạo</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ra</a:t>
            </a:r>
            <a:r>
              <a:rPr lang="en-US" sz="2200" b="1" dirty="0">
                <a:solidFill>
                  <a:srgbClr val="5C1D14"/>
                </a:solidFill>
                <a:latin typeface="Times New Roman" panose="02020603050405020304" pitchFamily="18" charset="0"/>
                <a:ea typeface="Calibri" panose="020F0502020204030204" pitchFamily="34" charset="0"/>
              </a:rPr>
              <a:t>”</a:t>
            </a:r>
          </a:p>
        </p:txBody>
      </p:sp>
      <p:sp>
        <p:nvSpPr>
          <p:cNvPr id="23" name="TextBox 22">
            <a:extLst>
              <a:ext uri="{FF2B5EF4-FFF2-40B4-BE49-F238E27FC236}">
                <a16:creationId xmlns:a16="http://schemas.microsoft.com/office/drawing/2014/main" id="{A21E3420-95E8-CAE9-7FF8-BA39E1D8FD4C}"/>
              </a:ext>
            </a:extLst>
          </p:cNvPr>
          <p:cNvSpPr txBox="1"/>
          <p:nvPr/>
        </p:nvSpPr>
        <p:spPr>
          <a:xfrm>
            <a:off x="2266683" y="3515239"/>
            <a:ext cx="2857500" cy="430887"/>
          </a:xfrm>
          <a:prstGeom prst="rect">
            <a:avLst/>
          </a:prstGeom>
          <a:noFill/>
        </p:spPr>
        <p:txBody>
          <a:bodyPr wrap="square">
            <a:spAutoFit/>
          </a:bodyPr>
          <a:lstStyle/>
          <a:p>
            <a:r>
              <a:rPr lang="en-US" sz="2200" dirty="0">
                <a:solidFill>
                  <a:srgbClr val="5C1D14"/>
                </a:solidFill>
                <a:effectLst/>
                <a:latin typeface="Times New Roman" panose="02020603050405020304" pitchFamily="18" charset="0"/>
                <a:cs typeface="Times New Roman" panose="02020603050405020304" pitchFamily="18" charset="0"/>
              </a:rPr>
              <a:t>Vladimir Ilyich Lenin</a:t>
            </a:r>
            <a:endParaRPr lang="en-US" sz="2200" dirty="0">
              <a:solidFill>
                <a:srgbClr val="5C1D14"/>
              </a:solidFill>
              <a:latin typeface="Times New Roman" panose="02020603050405020304" pitchFamily="18" charset="0"/>
              <a:cs typeface="Times New Roman" panose="02020603050405020304" pitchFamily="18" charset="0"/>
            </a:endParaRPr>
          </a:p>
        </p:txBody>
      </p:sp>
      <p:pic>
        <p:nvPicPr>
          <p:cNvPr id="24" name="Picture 2">
            <a:extLst>
              <a:ext uri="{FF2B5EF4-FFF2-40B4-BE49-F238E27FC236}">
                <a16:creationId xmlns:a16="http://schemas.microsoft.com/office/drawing/2014/main" id="{2F17E464-51F1-6DBB-E36C-5EF41563A1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7350"/>
            <a:ext cx="3857625" cy="5158202"/>
          </a:xfrm>
          <a:prstGeom prst="rect">
            <a:avLst/>
          </a:prstGeom>
          <a:noFill/>
          <a:effectLst>
            <a:outerShdw blurRad="50800" dist="101600" dir="9060000" algn="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14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7113F6F3-9DDE-43B6-DC75-42F2257344AA}"/>
            </a:ext>
          </a:extLst>
        </p:cNvPr>
        <p:cNvGrpSpPr/>
        <p:nvPr/>
      </p:nvGrpSpPr>
      <p:grpSpPr>
        <a:xfrm>
          <a:off x="0" y="0"/>
          <a:ext cx="0" cy="0"/>
          <a:chOff x="0" y="0"/>
          <a:chExt cx="0" cy="0"/>
        </a:xfrm>
      </p:grpSpPr>
      <p:sp>
        <p:nvSpPr>
          <p:cNvPr id="3" name="Google Shape;115;p24">
            <a:extLst>
              <a:ext uri="{FF2B5EF4-FFF2-40B4-BE49-F238E27FC236}">
                <a16:creationId xmlns:a16="http://schemas.microsoft.com/office/drawing/2014/main" id="{F15F5DC1-9FAF-F7E9-EFAE-EDBA0EE4CE39}"/>
              </a:ext>
            </a:extLst>
          </p:cNvPr>
          <p:cNvSpPr/>
          <p:nvPr/>
        </p:nvSpPr>
        <p:spPr>
          <a:xfrm rot="5400000" flipH="1">
            <a:off x="1998411" y="-1998413"/>
            <a:ext cx="5147175" cy="9143998"/>
          </a:xfrm>
          <a:prstGeom prst="rect">
            <a:avLst/>
          </a:prstGeom>
          <a:solidFill>
            <a:srgbClr val="F0D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close up of a paper&#10;&#10;Description automatically generated">
            <a:extLst>
              <a:ext uri="{FF2B5EF4-FFF2-40B4-BE49-F238E27FC236}">
                <a16:creationId xmlns:a16="http://schemas.microsoft.com/office/drawing/2014/main" id="{7C1E05B5-D5ED-F874-7F9A-457369AD34DA}"/>
              </a:ext>
            </a:extLst>
          </p:cNvPr>
          <p:cNvPicPr>
            <a:picLocks noChangeAspect="1"/>
          </p:cNvPicPr>
          <p:nvPr/>
        </p:nvPicPr>
        <p:blipFill>
          <a:blip r:embed="rId3">
            <a:alphaModFix/>
          </a:blip>
          <a:stretch>
            <a:fillRect/>
          </a:stretch>
        </p:blipFill>
        <p:spPr>
          <a:xfrm>
            <a:off x="-33160" y="7352"/>
            <a:ext cx="9177160" cy="5143500"/>
          </a:xfrm>
          <a:prstGeom prst="rect">
            <a:avLst/>
          </a:prstGeom>
        </p:spPr>
      </p:pic>
      <p:sp>
        <p:nvSpPr>
          <p:cNvPr id="6" name="TextBox 5">
            <a:extLst>
              <a:ext uri="{FF2B5EF4-FFF2-40B4-BE49-F238E27FC236}">
                <a16:creationId xmlns:a16="http://schemas.microsoft.com/office/drawing/2014/main" id="{656C259A-6ED0-A466-5FFC-952AD457EB2C}"/>
              </a:ext>
            </a:extLst>
          </p:cNvPr>
          <p:cNvSpPr txBox="1"/>
          <p:nvPr/>
        </p:nvSpPr>
        <p:spPr>
          <a:xfrm>
            <a:off x="139577" y="1824032"/>
            <a:ext cx="4998572" cy="1517082"/>
          </a:xfrm>
          <a:prstGeom prst="rect">
            <a:avLst/>
          </a:prstGeom>
          <a:noFill/>
        </p:spPr>
        <p:txBody>
          <a:bodyPr wrap="square">
            <a:spAutoFit/>
          </a:bodyPr>
          <a:lstStyle/>
          <a:p>
            <a:pPr algn="ctr">
              <a:lnSpc>
                <a:spcPct val="107000"/>
              </a:lnSpc>
              <a:spcAft>
                <a:spcPts val="800"/>
              </a:spcAft>
            </a:pPr>
            <a:r>
              <a:rPr lang="en-US" sz="2200" b="1" dirty="0">
                <a:solidFill>
                  <a:srgbClr val="5C1D14"/>
                </a:solidFill>
                <a:latin typeface="Times New Roman" panose="02020603050405020304" pitchFamily="18" charset="0"/>
                <a:ea typeface="Calibri" panose="020F0502020204030204" pitchFamily="34" charset="0"/>
              </a:rPr>
              <a:t>“</a:t>
            </a:r>
            <a:r>
              <a:rPr lang="en-US" sz="2200" b="1" dirty="0" err="1">
                <a:solidFill>
                  <a:srgbClr val="5C1D14"/>
                </a:solidFill>
                <a:latin typeface="Times New Roman" panose="02020603050405020304" pitchFamily="18" charset="0"/>
                <a:ea typeface="Calibri" panose="020F0502020204030204" pitchFamily="34" charset="0"/>
              </a:rPr>
              <a:t>Người</a:t>
            </a:r>
            <a:r>
              <a:rPr lang="en-US" sz="2200" b="1" dirty="0">
                <a:solidFill>
                  <a:srgbClr val="5C1D14"/>
                </a:solidFill>
                <a:latin typeface="Times New Roman" panose="02020603050405020304" pitchFamily="18" charset="0"/>
                <a:ea typeface="Calibri" panose="020F0502020204030204" pitchFamily="34" charset="0"/>
              </a:rPr>
              <a:t> ta </a:t>
            </a:r>
            <a:r>
              <a:rPr lang="en-US" sz="2200" b="1" dirty="0" err="1">
                <a:solidFill>
                  <a:srgbClr val="5C1D14"/>
                </a:solidFill>
                <a:latin typeface="Times New Roman" panose="02020603050405020304" pitchFamily="18" charset="0"/>
                <a:ea typeface="Calibri" panose="020F0502020204030204" pitchFamily="34" charset="0"/>
              </a:rPr>
              <a:t>chỉ</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có</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thể</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trở</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thành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người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cộng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sản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khi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biết</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làm</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giàu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trí</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óc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của</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mình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bằng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sự</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hiểu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biết</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tất</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cả</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những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kho</a:t>
            </a:r>
            <a:r>
              <a:rPr lang="en-US" sz="2200" b="1" dirty="0">
                <a:solidFill>
                  <a:srgbClr val="5C1D14"/>
                </a:solidFill>
                <a:latin typeface="Times New Roman" panose="02020603050405020304" pitchFamily="18" charset="0"/>
                <a:ea typeface="Calibri" panose="020F0502020204030204" pitchFamily="34" charset="0"/>
              </a:rPr>
              <a:t> t</a:t>
            </a:r>
            <a:r>
              <a:rPr lang="vi-VN" sz="2200" b="1" dirty="0">
                <a:solidFill>
                  <a:srgbClr val="5C1D14"/>
                </a:solidFill>
                <a:latin typeface="Times New Roman" panose="02020603050405020304" pitchFamily="18" charset="0"/>
                <a:ea typeface="Calibri" panose="020F0502020204030204" pitchFamily="34" charset="0"/>
              </a:rPr>
              <a:t>à</a:t>
            </a:r>
            <a:r>
              <a:rPr lang="en-US" sz="2200" b="1" dirty="0">
                <a:solidFill>
                  <a:srgbClr val="5C1D14"/>
                </a:solidFill>
                <a:latin typeface="Times New Roman" panose="02020603050405020304" pitchFamily="18" charset="0"/>
                <a:ea typeface="Calibri" panose="020F0502020204030204" pitchFamily="34" charset="0"/>
              </a:rPr>
              <a:t>ng tri </a:t>
            </a:r>
            <a:r>
              <a:rPr lang="en-US" sz="2200" b="1" dirty="0" err="1">
                <a:solidFill>
                  <a:srgbClr val="5C1D14"/>
                </a:solidFill>
                <a:latin typeface="Times New Roman" panose="02020603050405020304" pitchFamily="18" charset="0"/>
                <a:ea typeface="Calibri" panose="020F0502020204030204" pitchFamily="34" charset="0"/>
              </a:rPr>
              <a:t>thức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của</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nhân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loại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tạo</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ra</a:t>
            </a:r>
            <a:r>
              <a:rPr lang="en-US" sz="2200" b="1" dirty="0">
                <a:solidFill>
                  <a:srgbClr val="5C1D14"/>
                </a:solidFill>
                <a:latin typeface="Times New Roman" panose="02020603050405020304" pitchFamily="18" charset="0"/>
                <a:ea typeface="Calibri" panose="020F0502020204030204" pitchFamily="34" charset="0"/>
              </a:rPr>
              <a:t>”</a:t>
            </a:r>
          </a:p>
        </p:txBody>
      </p:sp>
      <p:sp>
        <p:nvSpPr>
          <p:cNvPr id="7" name="TextBox 6">
            <a:extLst>
              <a:ext uri="{FF2B5EF4-FFF2-40B4-BE49-F238E27FC236}">
                <a16:creationId xmlns:a16="http://schemas.microsoft.com/office/drawing/2014/main" id="{41B3096A-E4C5-4D3E-C82D-4E1321F2FE35}"/>
              </a:ext>
            </a:extLst>
          </p:cNvPr>
          <p:cNvSpPr txBox="1"/>
          <p:nvPr/>
        </p:nvSpPr>
        <p:spPr>
          <a:xfrm>
            <a:off x="2266683" y="3515239"/>
            <a:ext cx="2857500" cy="430887"/>
          </a:xfrm>
          <a:prstGeom prst="rect">
            <a:avLst/>
          </a:prstGeom>
          <a:noFill/>
        </p:spPr>
        <p:txBody>
          <a:bodyPr wrap="square">
            <a:spAutoFit/>
          </a:bodyPr>
          <a:lstStyle/>
          <a:p>
            <a:r>
              <a:rPr lang="en-US" sz="2200" dirty="0">
                <a:solidFill>
                  <a:srgbClr val="5C1D14"/>
                </a:solidFill>
                <a:effectLst/>
                <a:latin typeface="Times New Roman" panose="02020603050405020304" pitchFamily="18" charset="0"/>
                <a:cs typeface="Times New Roman" panose="02020603050405020304" pitchFamily="18" charset="0"/>
              </a:rPr>
              <a:t>Vladimir Ilyich Lenin</a:t>
            </a:r>
            <a:endParaRPr lang="en-US" sz="2200" dirty="0">
              <a:solidFill>
                <a:srgbClr val="5C1D14"/>
              </a:solidFill>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719E2DEB-95A2-647E-7EF1-1BB58BFF8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75" y="-7350"/>
            <a:ext cx="3857625" cy="5158202"/>
          </a:xfrm>
          <a:prstGeom prst="rect">
            <a:avLst/>
          </a:prstGeom>
          <a:noFill/>
          <a:effectLst>
            <a:outerShdw blurRad="50800" dist="101600" dir="9060000" algn="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74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ACD34CE3-7B9D-9DBF-78A2-D3A142CAEA0E}"/>
            </a:ext>
          </a:extLst>
        </p:cNvPr>
        <p:cNvGrpSpPr/>
        <p:nvPr/>
      </p:nvGrpSpPr>
      <p:grpSpPr>
        <a:xfrm>
          <a:off x="0" y="0"/>
          <a:ext cx="0" cy="0"/>
          <a:chOff x="0" y="0"/>
          <a:chExt cx="0" cy="0"/>
        </a:xfrm>
      </p:grpSpPr>
      <p:sp>
        <p:nvSpPr>
          <p:cNvPr id="3" name="Google Shape;115;p24">
            <a:extLst>
              <a:ext uri="{FF2B5EF4-FFF2-40B4-BE49-F238E27FC236}">
                <a16:creationId xmlns:a16="http://schemas.microsoft.com/office/drawing/2014/main" id="{3C2A3229-35EF-B601-1151-F5E06419BBBE}"/>
              </a:ext>
            </a:extLst>
          </p:cNvPr>
          <p:cNvSpPr/>
          <p:nvPr/>
        </p:nvSpPr>
        <p:spPr>
          <a:xfrm rot="5400000" flipH="1">
            <a:off x="1998411" y="-1998413"/>
            <a:ext cx="5147175" cy="9143998"/>
          </a:xfrm>
          <a:prstGeom prst="rect">
            <a:avLst/>
          </a:prstGeom>
          <a:solidFill>
            <a:srgbClr val="F0D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descr="A close up of a paper&#10;&#10;Description automatically generated">
            <a:extLst>
              <a:ext uri="{FF2B5EF4-FFF2-40B4-BE49-F238E27FC236}">
                <a16:creationId xmlns:a16="http://schemas.microsoft.com/office/drawing/2014/main" id="{68E81164-737C-27F8-8516-2B3A39257169}"/>
              </a:ext>
            </a:extLst>
          </p:cNvPr>
          <p:cNvPicPr>
            <a:picLocks noChangeAspect="1"/>
          </p:cNvPicPr>
          <p:nvPr/>
        </p:nvPicPr>
        <p:blipFill>
          <a:blip r:embed="rId3">
            <a:alphaModFix/>
          </a:blip>
          <a:stretch>
            <a:fillRect/>
          </a:stretch>
        </p:blipFill>
        <p:spPr>
          <a:xfrm>
            <a:off x="2" y="8619"/>
            <a:ext cx="9143998" cy="5143500"/>
          </a:xfrm>
          <a:prstGeom prst="rect">
            <a:avLst/>
          </a:prstGeom>
        </p:spPr>
      </p:pic>
      <p:pic>
        <p:nvPicPr>
          <p:cNvPr id="10" name="Picture 2">
            <a:extLst>
              <a:ext uri="{FF2B5EF4-FFF2-40B4-BE49-F238E27FC236}">
                <a16:creationId xmlns:a16="http://schemas.microsoft.com/office/drawing/2014/main" id="{23D7C5F3-BCE0-75AE-743E-630879B78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75" y="6646934"/>
            <a:ext cx="3857625" cy="5158202"/>
          </a:xfrm>
          <a:prstGeom prst="rect">
            <a:avLst/>
          </a:prstGeom>
          <a:noFill/>
          <a:effectLst>
            <a:outerShdw blurRad="50800" dist="101600" dir="9060000" algn="r" rotWithShape="0">
              <a:prstClr val="black">
                <a:alpha val="25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4E5491C-2A65-ED1D-422C-559DCD07A204}"/>
              </a:ext>
            </a:extLst>
          </p:cNvPr>
          <p:cNvSpPr txBox="1"/>
          <p:nvPr/>
        </p:nvSpPr>
        <p:spPr>
          <a:xfrm>
            <a:off x="1574061" y="2187029"/>
            <a:ext cx="6327879" cy="769441"/>
          </a:xfrm>
          <a:prstGeom prst="rect">
            <a:avLst/>
          </a:prstGeom>
          <a:noFill/>
        </p:spPr>
        <p:txBody>
          <a:bodyPr wrap="square">
            <a:spAutoFit/>
          </a:bodyPr>
          <a:lstStyle/>
          <a:p>
            <a:pPr algn="ctr"/>
            <a:r>
              <a:rPr lang="vi-VN" sz="2200" b="1" dirty="0">
                <a:solidFill>
                  <a:srgbClr val="5C1D14"/>
                </a:solidFill>
                <a:latin typeface="Times New Roman" panose="02020603050405020304" pitchFamily="18" charset="0"/>
                <a:ea typeface="Calibri" panose="020F0502020204030204" pitchFamily="34" charset="0"/>
              </a:rPr>
              <a:t>Hồ Chí Minh trở thành người Cộng sản trên nền tảng hiểu biết sâu rộng về tri thức nhân loại</a:t>
            </a:r>
          </a:p>
        </p:txBody>
      </p:sp>
      <p:sp>
        <p:nvSpPr>
          <p:cNvPr id="4" name="Rectangle: Rounded Corners 3">
            <a:extLst>
              <a:ext uri="{FF2B5EF4-FFF2-40B4-BE49-F238E27FC236}">
                <a16:creationId xmlns:a16="http://schemas.microsoft.com/office/drawing/2014/main" id="{94ADF760-382E-5779-C313-BA96E309EEBD}"/>
              </a:ext>
            </a:extLst>
          </p:cNvPr>
          <p:cNvSpPr/>
          <p:nvPr/>
        </p:nvSpPr>
        <p:spPr>
          <a:xfrm>
            <a:off x="3568698" y="-4289339"/>
            <a:ext cx="2006600" cy="4147232"/>
          </a:xfrm>
          <a:prstGeom prst="roundRect">
            <a:avLst/>
          </a:prstGeom>
          <a:blipFill>
            <a:blip r:embed="rId5"/>
            <a:srcRect/>
            <a:stretch>
              <a:fillRect l="-26976" t="-14" r="-30712" b="-171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760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7495AD3-6912-F304-407C-340FE0822D36}"/>
            </a:ext>
          </a:extLst>
        </p:cNvPr>
        <p:cNvGrpSpPr/>
        <p:nvPr/>
      </p:nvGrpSpPr>
      <p:grpSpPr>
        <a:xfrm>
          <a:off x="0" y="0"/>
          <a:ext cx="0" cy="0"/>
          <a:chOff x="0" y="0"/>
          <a:chExt cx="0" cy="0"/>
        </a:xfrm>
      </p:grpSpPr>
      <p:sp>
        <p:nvSpPr>
          <p:cNvPr id="3" name="Google Shape;115;p24">
            <a:extLst>
              <a:ext uri="{FF2B5EF4-FFF2-40B4-BE49-F238E27FC236}">
                <a16:creationId xmlns:a16="http://schemas.microsoft.com/office/drawing/2014/main" id="{B1B8360E-5F27-7CFB-EE77-6813D26826CC}"/>
              </a:ext>
            </a:extLst>
          </p:cNvPr>
          <p:cNvSpPr/>
          <p:nvPr/>
        </p:nvSpPr>
        <p:spPr>
          <a:xfrm rot="5400000" flipH="1">
            <a:off x="1998411" y="-1998413"/>
            <a:ext cx="5147175" cy="9143998"/>
          </a:xfrm>
          <a:prstGeom prst="rect">
            <a:avLst/>
          </a:prstGeom>
          <a:solidFill>
            <a:srgbClr val="F0D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descr="A close up of a paper&#10;&#10;Description automatically generated">
            <a:extLst>
              <a:ext uri="{FF2B5EF4-FFF2-40B4-BE49-F238E27FC236}">
                <a16:creationId xmlns:a16="http://schemas.microsoft.com/office/drawing/2014/main" id="{B7AB1126-21A1-5910-B9A3-3E48940115BD}"/>
              </a:ext>
            </a:extLst>
          </p:cNvPr>
          <p:cNvPicPr>
            <a:picLocks noChangeAspect="1"/>
          </p:cNvPicPr>
          <p:nvPr/>
        </p:nvPicPr>
        <p:blipFill>
          <a:blip r:embed="rId3">
            <a:alphaModFix/>
          </a:blip>
          <a:stretch>
            <a:fillRect/>
          </a:stretch>
        </p:blipFill>
        <p:spPr>
          <a:xfrm>
            <a:off x="2" y="8619"/>
            <a:ext cx="9143998" cy="5143500"/>
          </a:xfrm>
          <a:prstGeom prst="rect">
            <a:avLst/>
          </a:prstGeom>
        </p:spPr>
      </p:pic>
      <p:sp>
        <p:nvSpPr>
          <p:cNvPr id="6" name="TextBox 5">
            <a:extLst>
              <a:ext uri="{FF2B5EF4-FFF2-40B4-BE49-F238E27FC236}">
                <a16:creationId xmlns:a16="http://schemas.microsoft.com/office/drawing/2014/main" id="{A26DDD98-1F0E-2D44-7C58-647B88481FDA}"/>
              </a:ext>
            </a:extLst>
          </p:cNvPr>
          <p:cNvSpPr txBox="1"/>
          <p:nvPr/>
        </p:nvSpPr>
        <p:spPr>
          <a:xfrm>
            <a:off x="1597507" y="5600835"/>
            <a:ext cx="6327879" cy="769441"/>
          </a:xfrm>
          <a:prstGeom prst="rect">
            <a:avLst/>
          </a:prstGeom>
          <a:noFill/>
        </p:spPr>
        <p:txBody>
          <a:bodyPr wrap="square">
            <a:spAutoFit/>
          </a:bodyPr>
          <a:lstStyle/>
          <a:p>
            <a:pPr algn="ctr"/>
            <a:r>
              <a:rPr lang="vi-VN" sz="2200" b="1" dirty="0">
                <a:solidFill>
                  <a:srgbClr val="5C1D14"/>
                </a:solidFill>
                <a:latin typeface="Times New Roman" panose="02020603050405020304" pitchFamily="18" charset="0"/>
                <a:ea typeface="Calibri" panose="020F0502020204030204" pitchFamily="34" charset="0"/>
              </a:rPr>
              <a:t>Hồ Chí Minh trở thành người Cộng sản trên nền tảng hiểu biết sâu rộng về tri thức nhân loại</a:t>
            </a:r>
          </a:p>
        </p:txBody>
      </p:sp>
      <p:sp>
        <p:nvSpPr>
          <p:cNvPr id="4" name="Rectangle: Rounded Corners 3">
            <a:extLst>
              <a:ext uri="{FF2B5EF4-FFF2-40B4-BE49-F238E27FC236}">
                <a16:creationId xmlns:a16="http://schemas.microsoft.com/office/drawing/2014/main" id="{1840E72C-1120-3686-D4FA-06B037DB8DB0}"/>
              </a:ext>
            </a:extLst>
          </p:cNvPr>
          <p:cNvSpPr/>
          <p:nvPr/>
        </p:nvSpPr>
        <p:spPr>
          <a:xfrm>
            <a:off x="3591560" y="462280"/>
            <a:ext cx="2006600" cy="4147232"/>
          </a:xfrm>
          <a:prstGeom prst="roundRect">
            <a:avLst/>
          </a:prstGeom>
          <a:blipFill>
            <a:blip r:embed="rId4"/>
            <a:srcRect/>
            <a:stretch>
              <a:fillRect l="-26976" t="-14" r="-30712" b="-171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010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E80CEE1-A147-BB9C-2B8E-2F1C1E22D5F5}"/>
            </a:ext>
          </a:extLst>
        </p:cNvPr>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F6FA360E-3C10-F81E-64B6-2866E70A5B52}"/>
              </a:ext>
            </a:extLst>
          </p:cNvPr>
          <p:cNvSpPr/>
          <p:nvPr/>
        </p:nvSpPr>
        <p:spPr>
          <a:xfrm rot="19043060">
            <a:off x="3581721" y="1842849"/>
            <a:ext cx="1543051"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80B21FE-FDBE-D313-E459-69D1C66AABFF}"/>
              </a:ext>
            </a:extLst>
          </p:cNvPr>
          <p:cNvSpPr txBox="1"/>
          <p:nvPr/>
        </p:nvSpPr>
        <p:spPr>
          <a:xfrm rot="19043060">
            <a:off x="3774126" y="1940420"/>
            <a:ext cx="1158240" cy="307777"/>
          </a:xfrm>
          <a:prstGeom prst="rect">
            <a:avLst/>
          </a:prstGeom>
          <a:noFill/>
        </p:spPr>
        <p:txBody>
          <a:bodyPr wrap="square" rtlCol="0">
            <a:spAutoFit/>
          </a:bodyPr>
          <a:lstStyle/>
          <a:p>
            <a:r>
              <a:rPr lang="vi-VN" b="1" dirty="0">
                <a:solidFill>
                  <a:schemeClr val="tx1"/>
                </a:solidFill>
                <a:latin typeface="+mj-lt"/>
              </a:rPr>
              <a:t>Chúa </a:t>
            </a:r>
            <a:r>
              <a:rPr lang="vi-VN" b="1" dirty="0" err="1">
                <a:solidFill>
                  <a:schemeClr val="tx1"/>
                </a:solidFill>
                <a:latin typeface="+mj-lt"/>
              </a:rPr>
              <a:t>Giêsu</a:t>
            </a:r>
            <a:endParaRPr lang="en-US" b="1" dirty="0">
              <a:solidFill>
                <a:schemeClr val="tx1"/>
              </a:solidFill>
              <a:latin typeface="+mj-lt"/>
            </a:endParaRPr>
          </a:p>
        </p:txBody>
      </p:sp>
      <p:sp>
        <p:nvSpPr>
          <p:cNvPr id="50" name="Rectangle: Rounded Corners 49">
            <a:extLst>
              <a:ext uri="{FF2B5EF4-FFF2-40B4-BE49-F238E27FC236}">
                <a16:creationId xmlns:a16="http://schemas.microsoft.com/office/drawing/2014/main" id="{DDD46FDC-147F-2C14-BFCA-4DA807851D14}"/>
              </a:ext>
            </a:extLst>
          </p:cNvPr>
          <p:cNvSpPr/>
          <p:nvPr/>
        </p:nvSpPr>
        <p:spPr>
          <a:xfrm rot="18714453">
            <a:off x="3541577" y="1186887"/>
            <a:ext cx="1543051"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1476C03-A54F-87B9-26B3-C49B0DD0E0A4}"/>
              </a:ext>
            </a:extLst>
          </p:cNvPr>
          <p:cNvSpPr txBox="1"/>
          <p:nvPr/>
        </p:nvSpPr>
        <p:spPr>
          <a:xfrm rot="18714453">
            <a:off x="3770305" y="1213616"/>
            <a:ext cx="1158240" cy="307777"/>
          </a:xfrm>
          <a:prstGeom prst="rect">
            <a:avLst/>
          </a:prstGeom>
          <a:noFill/>
        </p:spPr>
        <p:txBody>
          <a:bodyPr wrap="square" rtlCol="0">
            <a:spAutoFit/>
          </a:bodyPr>
          <a:lstStyle/>
          <a:p>
            <a:r>
              <a:rPr lang="vi-VN" b="1" dirty="0">
                <a:solidFill>
                  <a:schemeClr val="tx1"/>
                </a:solidFill>
                <a:latin typeface="+mj-lt"/>
              </a:rPr>
              <a:t>Khổng Tử</a:t>
            </a:r>
            <a:endParaRPr lang="en-US" b="1" dirty="0">
              <a:solidFill>
                <a:schemeClr val="tx1"/>
              </a:solidFill>
              <a:latin typeface="+mj-lt"/>
            </a:endParaRPr>
          </a:p>
        </p:txBody>
      </p:sp>
      <p:sp>
        <p:nvSpPr>
          <p:cNvPr id="54" name="Rectangle: Rounded Corners 53">
            <a:extLst>
              <a:ext uri="{FF2B5EF4-FFF2-40B4-BE49-F238E27FC236}">
                <a16:creationId xmlns:a16="http://schemas.microsoft.com/office/drawing/2014/main" id="{8E0BE586-711E-C550-7BEA-54E6EE2CA61B}"/>
              </a:ext>
            </a:extLst>
          </p:cNvPr>
          <p:cNvSpPr/>
          <p:nvPr/>
        </p:nvSpPr>
        <p:spPr>
          <a:xfrm rot="2788338">
            <a:off x="4020554" y="1074213"/>
            <a:ext cx="1543051"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C287B51E-FE33-CB8B-EBCE-674CB896C468}"/>
              </a:ext>
            </a:extLst>
          </p:cNvPr>
          <p:cNvSpPr txBox="1"/>
          <p:nvPr/>
        </p:nvSpPr>
        <p:spPr>
          <a:xfrm rot="2788338">
            <a:off x="4020554" y="1179404"/>
            <a:ext cx="1543051" cy="307777"/>
          </a:xfrm>
          <a:prstGeom prst="rect">
            <a:avLst/>
          </a:prstGeom>
          <a:noFill/>
        </p:spPr>
        <p:txBody>
          <a:bodyPr wrap="square" rtlCol="0">
            <a:spAutoFit/>
          </a:bodyPr>
          <a:lstStyle/>
          <a:p>
            <a:pPr algn="ctr"/>
            <a:r>
              <a:rPr lang="vi-VN" b="1" dirty="0">
                <a:solidFill>
                  <a:schemeClr val="tx1"/>
                </a:solidFill>
                <a:latin typeface="+mj-lt"/>
              </a:rPr>
              <a:t>Tôn Trung Sơn</a:t>
            </a:r>
            <a:endParaRPr lang="en-US" b="1" dirty="0">
              <a:solidFill>
                <a:schemeClr val="tx1"/>
              </a:solidFill>
              <a:latin typeface="+mj-lt"/>
            </a:endParaRPr>
          </a:p>
        </p:txBody>
      </p:sp>
      <p:sp>
        <p:nvSpPr>
          <p:cNvPr id="56" name="Rectangle: Rounded Corners 55">
            <a:extLst>
              <a:ext uri="{FF2B5EF4-FFF2-40B4-BE49-F238E27FC236}">
                <a16:creationId xmlns:a16="http://schemas.microsoft.com/office/drawing/2014/main" id="{9D56A8CA-9CEE-B198-4912-5B01B0208D8D}"/>
              </a:ext>
            </a:extLst>
          </p:cNvPr>
          <p:cNvSpPr/>
          <p:nvPr/>
        </p:nvSpPr>
        <p:spPr>
          <a:xfrm rot="2410797">
            <a:off x="3787192" y="1669188"/>
            <a:ext cx="1859912"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9FB0C7A-A1C0-6AE7-CF28-1488B272F558}"/>
              </a:ext>
            </a:extLst>
          </p:cNvPr>
          <p:cNvSpPr txBox="1"/>
          <p:nvPr/>
        </p:nvSpPr>
        <p:spPr>
          <a:xfrm rot="2410797">
            <a:off x="3787192" y="1766759"/>
            <a:ext cx="1859912" cy="307777"/>
          </a:xfrm>
          <a:prstGeom prst="rect">
            <a:avLst/>
          </a:prstGeom>
          <a:noFill/>
        </p:spPr>
        <p:txBody>
          <a:bodyPr wrap="square" rtlCol="0">
            <a:spAutoFit/>
          </a:bodyPr>
          <a:lstStyle/>
          <a:p>
            <a:pPr algn="ctr"/>
            <a:r>
              <a:rPr lang="en-US" b="1" dirty="0">
                <a:solidFill>
                  <a:schemeClr val="tx1"/>
                </a:solidFill>
                <a:latin typeface="Times New Roman" panose="02020603050405020304" pitchFamily="18" charset="0"/>
                <a:cs typeface="Times New Roman" panose="02020603050405020304" pitchFamily="18" charset="0"/>
              </a:rPr>
              <a:t>Karl Heinrich Marx</a:t>
            </a:r>
          </a:p>
        </p:txBody>
      </p:sp>
      <p:sp>
        <p:nvSpPr>
          <p:cNvPr id="45" name="Rectangle: Rounded Corners 44">
            <a:extLst>
              <a:ext uri="{FF2B5EF4-FFF2-40B4-BE49-F238E27FC236}">
                <a16:creationId xmlns:a16="http://schemas.microsoft.com/office/drawing/2014/main" id="{4A1E39C5-0F59-3FAF-845D-551E30AE3513}"/>
              </a:ext>
            </a:extLst>
          </p:cNvPr>
          <p:cNvSpPr/>
          <p:nvPr/>
        </p:nvSpPr>
        <p:spPr>
          <a:xfrm>
            <a:off x="3679111" y="644652"/>
            <a:ext cx="1711077" cy="3709929"/>
          </a:xfrm>
          <a:prstGeom prst="roundRect">
            <a:avLst/>
          </a:prstGeom>
          <a:blipFill>
            <a:blip r:embed="rId3"/>
            <a:stretch>
              <a:fillRect l="291" t="411" r="291" b="68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46E58C51-5F54-D510-9C8B-D0CFDC820509}"/>
              </a:ext>
            </a:extLst>
          </p:cNvPr>
          <p:cNvSpPr/>
          <p:nvPr/>
        </p:nvSpPr>
        <p:spPr>
          <a:xfrm>
            <a:off x="3818607" y="696202"/>
            <a:ext cx="1711077" cy="3709929"/>
          </a:xfrm>
          <a:prstGeom prst="roundRect">
            <a:avLst/>
          </a:prstGeom>
          <a:blipFill>
            <a:blip r:embed="rId4"/>
            <a:stretch>
              <a:fillRect l="291" t="411" r="291" b="68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F5EA12AE-79A6-739F-64F5-BA57C1DEAB60}"/>
              </a:ext>
            </a:extLst>
          </p:cNvPr>
          <p:cNvSpPr/>
          <p:nvPr/>
        </p:nvSpPr>
        <p:spPr>
          <a:xfrm>
            <a:off x="3660035" y="854599"/>
            <a:ext cx="1711077" cy="3613454"/>
          </a:xfrm>
          <a:prstGeom prst="roundRect">
            <a:avLst/>
          </a:prstGeom>
          <a:blipFill>
            <a:blip r:embed="rId5"/>
            <a:stretch>
              <a:fillRect l="291" t="-977" r="291" b="-1691"/>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68FA8929-CACB-020A-34A7-C440A592DB15}"/>
              </a:ext>
            </a:extLst>
          </p:cNvPr>
          <p:cNvSpPr/>
          <p:nvPr/>
        </p:nvSpPr>
        <p:spPr>
          <a:xfrm>
            <a:off x="3739321" y="716783"/>
            <a:ext cx="1711077" cy="3709929"/>
          </a:xfrm>
          <a:prstGeom prst="roundRect">
            <a:avLst/>
          </a:prstGeom>
          <a:blipFill>
            <a:blip r:embed="rId6"/>
            <a:srcRect/>
            <a:stretch>
              <a:fillRect l="291" r="291"/>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8B8C772B-B428-55C4-5326-F3F39C7E31FA}"/>
              </a:ext>
            </a:extLst>
          </p:cNvPr>
          <p:cNvSpPr/>
          <p:nvPr/>
        </p:nvSpPr>
        <p:spPr>
          <a:xfrm>
            <a:off x="3591560" y="462280"/>
            <a:ext cx="2006600" cy="4147232"/>
          </a:xfrm>
          <a:prstGeom prst="roundRect">
            <a:avLst/>
          </a:prstGeom>
          <a:blipFill>
            <a:blip r:embed="rId7"/>
            <a:srcRect/>
            <a:stretch>
              <a:fillRect l="-26976" t="-14" r="-30712" b="-171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86089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7A51DFFC-32F1-B513-334C-C2455DE89FF2}"/>
            </a:ext>
          </a:extLst>
        </p:cNvPr>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59E9C0BC-022C-1C20-FECC-5ADA90528028}"/>
              </a:ext>
            </a:extLst>
          </p:cNvPr>
          <p:cNvSpPr/>
          <p:nvPr/>
        </p:nvSpPr>
        <p:spPr>
          <a:xfrm rot="19043060">
            <a:off x="245674" y="1388783"/>
            <a:ext cx="1543051"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3AB5B08-539B-D48A-A951-7380CA9A7DC2}"/>
              </a:ext>
            </a:extLst>
          </p:cNvPr>
          <p:cNvSpPr txBox="1"/>
          <p:nvPr/>
        </p:nvSpPr>
        <p:spPr>
          <a:xfrm rot="19043060">
            <a:off x="438079" y="1486354"/>
            <a:ext cx="1158240" cy="307777"/>
          </a:xfrm>
          <a:prstGeom prst="rect">
            <a:avLst/>
          </a:prstGeom>
          <a:noFill/>
        </p:spPr>
        <p:txBody>
          <a:bodyPr wrap="square" rtlCol="0">
            <a:spAutoFit/>
          </a:bodyPr>
          <a:lstStyle/>
          <a:p>
            <a:r>
              <a:rPr lang="vi-VN" b="1" dirty="0">
                <a:solidFill>
                  <a:schemeClr val="tx1"/>
                </a:solidFill>
                <a:latin typeface="+mj-lt"/>
              </a:rPr>
              <a:t>Chúa </a:t>
            </a:r>
            <a:r>
              <a:rPr lang="vi-VN" b="1" dirty="0" err="1">
                <a:solidFill>
                  <a:schemeClr val="tx1"/>
                </a:solidFill>
                <a:latin typeface="+mj-lt"/>
              </a:rPr>
              <a:t>Giêsu</a:t>
            </a:r>
            <a:endParaRPr lang="en-US" b="1" dirty="0">
              <a:solidFill>
                <a:schemeClr val="tx1"/>
              </a:solidFill>
              <a:latin typeface="+mj-lt"/>
            </a:endParaRPr>
          </a:p>
        </p:txBody>
      </p:sp>
      <p:sp>
        <p:nvSpPr>
          <p:cNvPr id="50" name="Rectangle: Rounded Corners 49">
            <a:extLst>
              <a:ext uri="{FF2B5EF4-FFF2-40B4-BE49-F238E27FC236}">
                <a16:creationId xmlns:a16="http://schemas.microsoft.com/office/drawing/2014/main" id="{30227442-27CB-31FB-F9FE-F9178AE6FF77}"/>
              </a:ext>
            </a:extLst>
          </p:cNvPr>
          <p:cNvSpPr/>
          <p:nvPr/>
        </p:nvSpPr>
        <p:spPr>
          <a:xfrm rot="20284193">
            <a:off x="1734314" y="464034"/>
            <a:ext cx="1543051"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8B43438-BE7B-8410-A6F5-92F0FC5B4F83}"/>
              </a:ext>
            </a:extLst>
          </p:cNvPr>
          <p:cNvSpPr txBox="1"/>
          <p:nvPr/>
        </p:nvSpPr>
        <p:spPr>
          <a:xfrm rot="20284193">
            <a:off x="2016493" y="518048"/>
            <a:ext cx="1158240" cy="307777"/>
          </a:xfrm>
          <a:prstGeom prst="rect">
            <a:avLst/>
          </a:prstGeom>
          <a:noFill/>
        </p:spPr>
        <p:txBody>
          <a:bodyPr wrap="square" rtlCol="0">
            <a:spAutoFit/>
          </a:bodyPr>
          <a:lstStyle/>
          <a:p>
            <a:r>
              <a:rPr lang="vi-VN" b="1" dirty="0">
                <a:solidFill>
                  <a:schemeClr val="tx1"/>
                </a:solidFill>
                <a:latin typeface="+mj-lt"/>
              </a:rPr>
              <a:t>Khổng Tử</a:t>
            </a:r>
            <a:endParaRPr lang="en-US" b="1" dirty="0">
              <a:solidFill>
                <a:schemeClr val="tx1"/>
              </a:solidFill>
              <a:latin typeface="+mj-lt"/>
            </a:endParaRPr>
          </a:p>
        </p:txBody>
      </p:sp>
      <p:sp>
        <p:nvSpPr>
          <p:cNvPr id="54" name="Rectangle: Rounded Corners 53">
            <a:extLst>
              <a:ext uri="{FF2B5EF4-FFF2-40B4-BE49-F238E27FC236}">
                <a16:creationId xmlns:a16="http://schemas.microsoft.com/office/drawing/2014/main" id="{A4142A46-6A31-84FC-E32A-E985553A5105}"/>
              </a:ext>
            </a:extLst>
          </p:cNvPr>
          <p:cNvSpPr/>
          <p:nvPr/>
        </p:nvSpPr>
        <p:spPr>
          <a:xfrm rot="1381097">
            <a:off x="5865449" y="437123"/>
            <a:ext cx="1543051"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7C9F3004-550E-9A31-E5D5-25E21EC30E3D}"/>
              </a:ext>
            </a:extLst>
          </p:cNvPr>
          <p:cNvSpPr txBox="1"/>
          <p:nvPr/>
        </p:nvSpPr>
        <p:spPr>
          <a:xfrm rot="1381097">
            <a:off x="5865449" y="542314"/>
            <a:ext cx="1543051" cy="307777"/>
          </a:xfrm>
          <a:prstGeom prst="rect">
            <a:avLst/>
          </a:prstGeom>
          <a:noFill/>
        </p:spPr>
        <p:txBody>
          <a:bodyPr wrap="square" rtlCol="0">
            <a:spAutoFit/>
          </a:bodyPr>
          <a:lstStyle/>
          <a:p>
            <a:pPr algn="ctr"/>
            <a:r>
              <a:rPr lang="vi-VN" b="1" dirty="0">
                <a:solidFill>
                  <a:schemeClr val="tx1"/>
                </a:solidFill>
                <a:latin typeface="+mj-lt"/>
              </a:rPr>
              <a:t>Tôn Trung Sơn</a:t>
            </a:r>
            <a:endParaRPr lang="en-US" b="1" dirty="0">
              <a:solidFill>
                <a:schemeClr val="tx1"/>
              </a:solidFill>
              <a:latin typeface="+mj-lt"/>
            </a:endParaRPr>
          </a:p>
        </p:txBody>
      </p:sp>
      <p:sp>
        <p:nvSpPr>
          <p:cNvPr id="56" name="Rectangle: Rounded Corners 55">
            <a:extLst>
              <a:ext uri="{FF2B5EF4-FFF2-40B4-BE49-F238E27FC236}">
                <a16:creationId xmlns:a16="http://schemas.microsoft.com/office/drawing/2014/main" id="{8B64E64C-AD8B-4CCF-FC0E-1019A447A904}"/>
              </a:ext>
            </a:extLst>
          </p:cNvPr>
          <p:cNvSpPr/>
          <p:nvPr/>
        </p:nvSpPr>
        <p:spPr>
          <a:xfrm rot="2410797">
            <a:off x="7287085" y="1378645"/>
            <a:ext cx="1859912"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21895F5C-9A6C-8307-1545-664A2FABACC5}"/>
              </a:ext>
            </a:extLst>
          </p:cNvPr>
          <p:cNvSpPr txBox="1"/>
          <p:nvPr/>
        </p:nvSpPr>
        <p:spPr>
          <a:xfrm rot="2410797">
            <a:off x="7287085" y="1476216"/>
            <a:ext cx="1859912" cy="307777"/>
          </a:xfrm>
          <a:prstGeom prst="rect">
            <a:avLst/>
          </a:prstGeom>
          <a:noFill/>
        </p:spPr>
        <p:txBody>
          <a:bodyPr wrap="square" rtlCol="0">
            <a:spAutoFit/>
          </a:bodyPr>
          <a:lstStyle/>
          <a:p>
            <a:pPr algn="ctr"/>
            <a:r>
              <a:rPr lang="en-US" b="1" dirty="0">
                <a:solidFill>
                  <a:schemeClr val="tx1"/>
                </a:solidFill>
                <a:latin typeface="Times New Roman" panose="02020603050405020304" pitchFamily="18" charset="0"/>
                <a:cs typeface="Times New Roman" panose="02020603050405020304" pitchFamily="18" charset="0"/>
              </a:rPr>
              <a:t>Karl Heinrich Marx</a:t>
            </a:r>
          </a:p>
        </p:txBody>
      </p:sp>
      <p:sp>
        <p:nvSpPr>
          <p:cNvPr id="45" name="Rectangle: Rounded Corners 44">
            <a:extLst>
              <a:ext uri="{FF2B5EF4-FFF2-40B4-BE49-F238E27FC236}">
                <a16:creationId xmlns:a16="http://schemas.microsoft.com/office/drawing/2014/main" id="{863C45D1-C2B9-D890-3B5D-6CCB096399FD}"/>
              </a:ext>
            </a:extLst>
          </p:cNvPr>
          <p:cNvSpPr/>
          <p:nvPr/>
        </p:nvSpPr>
        <p:spPr>
          <a:xfrm rot="2305369">
            <a:off x="6079782" y="1303588"/>
            <a:ext cx="1711077" cy="3709929"/>
          </a:xfrm>
          <a:prstGeom prst="roundRect">
            <a:avLst/>
          </a:prstGeom>
          <a:blipFill>
            <a:blip r:embed="rId3"/>
            <a:stretch>
              <a:fillRect l="291" t="411" r="291" b="68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E189DDB2-C948-3CA0-3958-3798C7862D38}"/>
              </a:ext>
            </a:extLst>
          </p:cNvPr>
          <p:cNvSpPr/>
          <p:nvPr/>
        </p:nvSpPr>
        <p:spPr>
          <a:xfrm rot="1273615">
            <a:off x="5012981" y="716784"/>
            <a:ext cx="1711077" cy="3709929"/>
          </a:xfrm>
          <a:prstGeom prst="roundRect">
            <a:avLst/>
          </a:prstGeom>
          <a:blipFill>
            <a:blip r:embed="rId4"/>
            <a:stretch>
              <a:fillRect l="291" t="411" r="291" b="68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D1E5B7D-4687-F3CD-C72C-541F73EA1768}"/>
              </a:ext>
            </a:extLst>
          </p:cNvPr>
          <p:cNvSpPr/>
          <p:nvPr/>
        </p:nvSpPr>
        <p:spPr>
          <a:xfrm rot="19165805">
            <a:off x="1477156" y="1322482"/>
            <a:ext cx="1711077" cy="3613454"/>
          </a:xfrm>
          <a:prstGeom prst="roundRect">
            <a:avLst/>
          </a:prstGeom>
          <a:blipFill>
            <a:blip r:embed="rId5"/>
            <a:stretch>
              <a:fillRect l="291" t="-977" r="291" b="-1691"/>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4448B4C2-690A-F87C-F367-D5557A14CE39}"/>
              </a:ext>
            </a:extLst>
          </p:cNvPr>
          <p:cNvSpPr/>
          <p:nvPr/>
        </p:nvSpPr>
        <p:spPr>
          <a:xfrm rot="20341011">
            <a:off x="2413757" y="716230"/>
            <a:ext cx="1711077" cy="3709929"/>
          </a:xfrm>
          <a:prstGeom prst="roundRect">
            <a:avLst/>
          </a:prstGeom>
          <a:blipFill>
            <a:blip r:embed="rId6"/>
            <a:srcRect/>
            <a:stretch>
              <a:fillRect l="291" r="291"/>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02F9B09C-9542-0796-2240-BC75BE74351A}"/>
              </a:ext>
            </a:extLst>
          </p:cNvPr>
          <p:cNvSpPr/>
          <p:nvPr/>
        </p:nvSpPr>
        <p:spPr>
          <a:xfrm>
            <a:off x="3591560" y="462280"/>
            <a:ext cx="2006600" cy="4147232"/>
          </a:xfrm>
          <a:prstGeom prst="roundRect">
            <a:avLst/>
          </a:prstGeom>
          <a:blipFill>
            <a:blip r:embed="rId7"/>
            <a:srcRect/>
            <a:stretch>
              <a:fillRect l="-26976" t="-14" r="-30712" b="-171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01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B6D02241-265C-2A88-F575-A040A41576BF}"/>
            </a:ext>
          </a:extLst>
        </p:cNvPr>
        <p:cNvGrpSpPr/>
        <p:nvPr/>
      </p:nvGrpSpPr>
      <p:grpSpPr>
        <a:xfrm>
          <a:off x="0" y="0"/>
          <a:ext cx="0" cy="0"/>
          <a:chOff x="0" y="0"/>
          <a:chExt cx="0" cy="0"/>
        </a:xfrm>
      </p:grpSpPr>
      <p:sp>
        <p:nvSpPr>
          <p:cNvPr id="8" name="Google Shape;124;p25">
            <a:extLst>
              <a:ext uri="{FF2B5EF4-FFF2-40B4-BE49-F238E27FC236}">
                <a16:creationId xmlns:a16="http://schemas.microsoft.com/office/drawing/2014/main" id="{E52AA305-6824-BAA0-EE4E-26F81E0AA301}"/>
              </a:ext>
            </a:extLst>
          </p:cNvPr>
          <p:cNvSpPr/>
          <p:nvPr/>
        </p:nvSpPr>
        <p:spPr>
          <a:xfrm>
            <a:off x="0" y="0"/>
            <a:ext cx="9144000" cy="5143500"/>
          </a:xfrm>
          <a:prstGeom prst="rect">
            <a:avLst/>
          </a:prstGeom>
          <a:solidFill>
            <a:schemeClr val="accent1"/>
          </a:solidFill>
          <a:ln w="19050">
            <a:solidFill>
              <a:srgbClr val="5C1D14"/>
            </a:solidFill>
          </a:ln>
        </p:spPr>
        <p:txBody>
          <a:bodyPr/>
          <a:lstStyle/>
          <a:p>
            <a:endParaRPr lang="en-US"/>
          </a:p>
        </p:txBody>
      </p:sp>
      <p:sp>
        <p:nvSpPr>
          <p:cNvPr id="3" name="Google Shape;109;p23">
            <a:extLst>
              <a:ext uri="{FF2B5EF4-FFF2-40B4-BE49-F238E27FC236}">
                <a16:creationId xmlns:a16="http://schemas.microsoft.com/office/drawing/2014/main" id="{B8493942-0904-7CE6-1B0E-7ED09EA3EA06}"/>
              </a:ext>
            </a:extLst>
          </p:cNvPr>
          <p:cNvSpPr txBox="1">
            <a:spLocks/>
          </p:cNvSpPr>
          <p:nvPr/>
        </p:nvSpPr>
        <p:spPr>
          <a:xfrm>
            <a:off x="902414" y="2373254"/>
            <a:ext cx="4347209" cy="15251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Tầm quan trọng của công tác lý luận trong sự nghiệp xây dựng và bảo vệ Tổ quốc hiên nay  </a:t>
            </a:r>
          </a:p>
        </p:txBody>
      </p:sp>
      <p:sp>
        <p:nvSpPr>
          <p:cNvPr id="4" name="Google Shape;109;p23">
            <a:extLst>
              <a:ext uri="{FF2B5EF4-FFF2-40B4-BE49-F238E27FC236}">
                <a16:creationId xmlns:a16="http://schemas.microsoft.com/office/drawing/2014/main" id="{51816B40-AD0E-5DC4-EC52-03868055952F}"/>
              </a:ext>
            </a:extLst>
          </p:cNvPr>
          <p:cNvSpPr txBox="1">
            <a:spLocks/>
          </p:cNvSpPr>
          <p:nvPr/>
        </p:nvSpPr>
        <p:spPr>
          <a:xfrm>
            <a:off x="412987" y="1274940"/>
            <a:ext cx="4319963" cy="137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Vai trò của chủ nghĩa Mác-</a:t>
            </a:r>
            <a:r>
              <a:rPr lang="vi-VN" sz="2000" b="1" dirty="0" err="1">
                <a:solidFill>
                  <a:srgbClr val="F0DDAF"/>
                </a:solidFill>
                <a:latin typeface="Tahoma" panose="020B0604030504040204" pitchFamily="34" charset="0"/>
                <a:ea typeface="Tahoma" panose="020B0604030504040204" pitchFamily="34" charset="0"/>
                <a:cs typeface="Tahoma" panose="020B0604030504040204" pitchFamily="34" charset="0"/>
              </a:rPr>
              <a:t>Lênin</a:t>
            </a:r>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 đổi với sự hình thành tư tưởng Hồ Chí Minh </a:t>
            </a:r>
          </a:p>
          <a:p>
            <a:endParaRPr lang="vi-VN" sz="1100" b="1" dirty="0"/>
          </a:p>
        </p:txBody>
      </p:sp>
      <p:sp>
        <p:nvSpPr>
          <p:cNvPr id="19" name="Freeform: Shape 18">
            <a:extLst>
              <a:ext uri="{FF2B5EF4-FFF2-40B4-BE49-F238E27FC236}">
                <a16:creationId xmlns:a16="http://schemas.microsoft.com/office/drawing/2014/main" id="{588BC6E1-6D94-C196-712A-2087066B4ABF}"/>
              </a:ext>
            </a:extLst>
          </p:cNvPr>
          <p:cNvSpPr/>
          <p:nvPr/>
        </p:nvSpPr>
        <p:spPr>
          <a:xfrm rot="10800000">
            <a:off x="159809" y="157208"/>
            <a:ext cx="959044" cy="906974"/>
          </a:xfrm>
          <a:custGeom>
            <a:avLst/>
            <a:gdLst>
              <a:gd name="connsiteX0" fmla="*/ 906973 w 959044"/>
              <a:gd name="connsiteY0" fmla="*/ 906974 h 906974"/>
              <a:gd name="connsiteX1" fmla="*/ 0 w 959044"/>
              <a:gd name="connsiteY1" fmla="*/ 906974 h 906974"/>
              <a:gd name="connsiteX2" fmla="*/ 0 w 959044"/>
              <a:gd name="connsiteY2" fmla="*/ 802832 h 906974"/>
              <a:gd name="connsiteX3" fmla="*/ 854902 w 959044"/>
              <a:gd name="connsiteY3" fmla="*/ 802832 h 906974"/>
              <a:gd name="connsiteX4" fmla="*/ 854902 w 959044"/>
              <a:gd name="connsiteY4" fmla="*/ 0 h 906974"/>
              <a:gd name="connsiteX5" fmla="*/ 959044 w 959044"/>
              <a:gd name="connsiteY5" fmla="*/ 0 h 906974"/>
              <a:gd name="connsiteX6" fmla="*/ 959044 w 959044"/>
              <a:gd name="connsiteY6" fmla="*/ 906974 h 906974"/>
              <a:gd name="connsiteX7" fmla="*/ 906973 w 959044"/>
              <a:gd name="connsiteY7" fmla="*/ 906974 h 90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044" h="906974">
                <a:moveTo>
                  <a:pt x="906973" y="906974"/>
                </a:moveTo>
                <a:lnTo>
                  <a:pt x="0" y="906974"/>
                </a:lnTo>
                <a:lnTo>
                  <a:pt x="0" y="802832"/>
                </a:lnTo>
                <a:lnTo>
                  <a:pt x="854902" y="802832"/>
                </a:lnTo>
                <a:lnTo>
                  <a:pt x="854902" y="0"/>
                </a:lnTo>
                <a:lnTo>
                  <a:pt x="959044" y="0"/>
                </a:lnTo>
                <a:lnTo>
                  <a:pt x="959044" y="906974"/>
                </a:lnTo>
                <a:lnTo>
                  <a:pt x="906973" y="906974"/>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26B0866-14E3-42D7-61DA-1C222880D5FD}"/>
              </a:ext>
            </a:extLst>
          </p:cNvPr>
          <p:cNvSpPr/>
          <p:nvPr/>
        </p:nvSpPr>
        <p:spPr>
          <a:xfrm rot="16200000">
            <a:off x="4660417" y="4041437"/>
            <a:ext cx="906974" cy="959044"/>
          </a:xfrm>
          <a:custGeom>
            <a:avLst/>
            <a:gdLst>
              <a:gd name="connsiteX0" fmla="*/ 906974 w 906974"/>
              <a:gd name="connsiteY0" fmla="*/ 854902 h 959044"/>
              <a:gd name="connsiteX1" fmla="*/ 906974 w 906974"/>
              <a:gd name="connsiteY1" fmla="*/ 959044 h 959044"/>
              <a:gd name="connsiteX2" fmla="*/ 1 w 906974"/>
              <a:gd name="connsiteY2" fmla="*/ 959044 h 959044"/>
              <a:gd name="connsiteX3" fmla="*/ 1 w 906974"/>
              <a:gd name="connsiteY3" fmla="*/ 906974 h 959044"/>
              <a:gd name="connsiteX4" fmla="*/ 0 w 906974"/>
              <a:gd name="connsiteY4" fmla="*/ 906974 h 959044"/>
              <a:gd name="connsiteX5" fmla="*/ 1 w 906974"/>
              <a:gd name="connsiteY5" fmla="*/ 0 h 959044"/>
              <a:gd name="connsiteX6" fmla="*/ 104143 w 906974"/>
              <a:gd name="connsiteY6" fmla="*/ 0 h 959044"/>
              <a:gd name="connsiteX7" fmla="*/ 104143 w 906974"/>
              <a:gd name="connsiteY7" fmla="*/ 854902 h 95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974" h="959044">
                <a:moveTo>
                  <a:pt x="906974" y="854902"/>
                </a:moveTo>
                <a:lnTo>
                  <a:pt x="906974" y="959044"/>
                </a:lnTo>
                <a:lnTo>
                  <a:pt x="1" y="959044"/>
                </a:lnTo>
                <a:lnTo>
                  <a:pt x="1" y="906974"/>
                </a:lnTo>
                <a:lnTo>
                  <a:pt x="0" y="906974"/>
                </a:lnTo>
                <a:lnTo>
                  <a:pt x="1" y="0"/>
                </a:lnTo>
                <a:lnTo>
                  <a:pt x="104143" y="0"/>
                </a:lnTo>
                <a:lnTo>
                  <a:pt x="104143" y="854902"/>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Picture 21">
            <a:extLst>
              <a:ext uri="{FF2B5EF4-FFF2-40B4-BE49-F238E27FC236}">
                <a16:creationId xmlns:a16="http://schemas.microsoft.com/office/drawing/2014/main" id="{4220696F-83D7-B339-BDE6-F402A24B3C9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328718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B468D29B-88C5-7662-9362-5DDBD3EC1EB1}"/>
            </a:ext>
          </a:extLst>
        </p:cNvPr>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C36E874C-2CBC-B2ED-4DDE-2537B9282490}"/>
              </a:ext>
            </a:extLst>
          </p:cNvPr>
          <p:cNvSpPr/>
          <p:nvPr/>
        </p:nvSpPr>
        <p:spPr>
          <a:xfrm rot="19043060">
            <a:off x="3581721" y="1842849"/>
            <a:ext cx="1543051"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7CD98BB-CF50-DD06-6939-9476E0DEC17C}"/>
              </a:ext>
            </a:extLst>
          </p:cNvPr>
          <p:cNvSpPr txBox="1"/>
          <p:nvPr/>
        </p:nvSpPr>
        <p:spPr>
          <a:xfrm rot="19043060">
            <a:off x="3774126" y="1940420"/>
            <a:ext cx="1158240" cy="307777"/>
          </a:xfrm>
          <a:prstGeom prst="rect">
            <a:avLst/>
          </a:prstGeom>
          <a:noFill/>
        </p:spPr>
        <p:txBody>
          <a:bodyPr wrap="square" rtlCol="0">
            <a:spAutoFit/>
          </a:bodyPr>
          <a:lstStyle/>
          <a:p>
            <a:r>
              <a:rPr lang="vi-VN" b="1" dirty="0">
                <a:solidFill>
                  <a:schemeClr val="tx1"/>
                </a:solidFill>
                <a:latin typeface="+mj-lt"/>
              </a:rPr>
              <a:t>Chúa </a:t>
            </a:r>
            <a:r>
              <a:rPr lang="vi-VN" b="1" dirty="0" err="1">
                <a:solidFill>
                  <a:schemeClr val="tx1"/>
                </a:solidFill>
                <a:latin typeface="+mj-lt"/>
              </a:rPr>
              <a:t>Giêsu</a:t>
            </a:r>
            <a:endParaRPr lang="en-US" b="1" dirty="0">
              <a:solidFill>
                <a:schemeClr val="tx1"/>
              </a:solidFill>
              <a:latin typeface="+mj-lt"/>
            </a:endParaRPr>
          </a:p>
        </p:txBody>
      </p:sp>
      <p:sp>
        <p:nvSpPr>
          <p:cNvPr id="50" name="Rectangle: Rounded Corners 49">
            <a:extLst>
              <a:ext uri="{FF2B5EF4-FFF2-40B4-BE49-F238E27FC236}">
                <a16:creationId xmlns:a16="http://schemas.microsoft.com/office/drawing/2014/main" id="{73AF4118-E1E6-2C4F-5DD9-3DBF71DD11AF}"/>
              </a:ext>
            </a:extLst>
          </p:cNvPr>
          <p:cNvSpPr/>
          <p:nvPr/>
        </p:nvSpPr>
        <p:spPr>
          <a:xfrm rot="18714453">
            <a:off x="3541577" y="1186887"/>
            <a:ext cx="1543051"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4AF99A83-45FD-63BB-FD06-9B15A387C69F}"/>
              </a:ext>
            </a:extLst>
          </p:cNvPr>
          <p:cNvSpPr txBox="1"/>
          <p:nvPr/>
        </p:nvSpPr>
        <p:spPr>
          <a:xfrm rot="18714453">
            <a:off x="3770305" y="1213616"/>
            <a:ext cx="1158240" cy="307777"/>
          </a:xfrm>
          <a:prstGeom prst="rect">
            <a:avLst/>
          </a:prstGeom>
          <a:noFill/>
        </p:spPr>
        <p:txBody>
          <a:bodyPr wrap="square" rtlCol="0">
            <a:spAutoFit/>
          </a:bodyPr>
          <a:lstStyle/>
          <a:p>
            <a:r>
              <a:rPr lang="vi-VN" b="1" dirty="0">
                <a:solidFill>
                  <a:schemeClr val="tx1"/>
                </a:solidFill>
                <a:latin typeface="+mj-lt"/>
              </a:rPr>
              <a:t>Khổng Tử</a:t>
            </a:r>
            <a:endParaRPr lang="en-US" b="1" dirty="0">
              <a:solidFill>
                <a:schemeClr val="tx1"/>
              </a:solidFill>
              <a:latin typeface="+mj-lt"/>
            </a:endParaRPr>
          </a:p>
        </p:txBody>
      </p:sp>
      <p:sp>
        <p:nvSpPr>
          <p:cNvPr id="54" name="Rectangle: Rounded Corners 53">
            <a:extLst>
              <a:ext uri="{FF2B5EF4-FFF2-40B4-BE49-F238E27FC236}">
                <a16:creationId xmlns:a16="http://schemas.microsoft.com/office/drawing/2014/main" id="{A04795F9-0BAB-882D-F19B-4BFB02517A21}"/>
              </a:ext>
            </a:extLst>
          </p:cNvPr>
          <p:cNvSpPr/>
          <p:nvPr/>
        </p:nvSpPr>
        <p:spPr>
          <a:xfrm rot="2788338">
            <a:off x="4020554" y="1074213"/>
            <a:ext cx="1543051"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C6AE9C81-B9F9-6C69-6BAF-ADA333040022}"/>
              </a:ext>
            </a:extLst>
          </p:cNvPr>
          <p:cNvSpPr txBox="1"/>
          <p:nvPr/>
        </p:nvSpPr>
        <p:spPr>
          <a:xfrm rot="2788338">
            <a:off x="4020554" y="1179404"/>
            <a:ext cx="1543051" cy="307777"/>
          </a:xfrm>
          <a:prstGeom prst="rect">
            <a:avLst/>
          </a:prstGeom>
          <a:noFill/>
        </p:spPr>
        <p:txBody>
          <a:bodyPr wrap="square" rtlCol="0">
            <a:spAutoFit/>
          </a:bodyPr>
          <a:lstStyle/>
          <a:p>
            <a:pPr algn="ctr"/>
            <a:r>
              <a:rPr lang="vi-VN" b="1" dirty="0">
                <a:solidFill>
                  <a:schemeClr val="tx1"/>
                </a:solidFill>
                <a:latin typeface="+mj-lt"/>
              </a:rPr>
              <a:t>Tôn Trung Sơn</a:t>
            </a:r>
            <a:endParaRPr lang="en-US" b="1" dirty="0">
              <a:solidFill>
                <a:schemeClr val="tx1"/>
              </a:solidFill>
              <a:latin typeface="+mj-lt"/>
            </a:endParaRPr>
          </a:p>
        </p:txBody>
      </p:sp>
      <p:sp>
        <p:nvSpPr>
          <p:cNvPr id="56" name="Rectangle: Rounded Corners 55">
            <a:extLst>
              <a:ext uri="{FF2B5EF4-FFF2-40B4-BE49-F238E27FC236}">
                <a16:creationId xmlns:a16="http://schemas.microsoft.com/office/drawing/2014/main" id="{FE48FC48-E0C4-C83B-3342-DD7DB6E348C2}"/>
              </a:ext>
            </a:extLst>
          </p:cNvPr>
          <p:cNvSpPr/>
          <p:nvPr/>
        </p:nvSpPr>
        <p:spPr>
          <a:xfrm rot="2410797">
            <a:off x="3787192" y="1669188"/>
            <a:ext cx="1859912" cy="502920"/>
          </a:xfrm>
          <a:prstGeom prst="roundRect">
            <a:avLst/>
          </a:prstGeom>
          <a:solidFill>
            <a:srgbClr val="F0DD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61EC9F8-191B-2092-F533-F886F91B840C}"/>
              </a:ext>
            </a:extLst>
          </p:cNvPr>
          <p:cNvSpPr txBox="1"/>
          <p:nvPr/>
        </p:nvSpPr>
        <p:spPr>
          <a:xfrm rot="2410797">
            <a:off x="3787192" y="1766759"/>
            <a:ext cx="1859912" cy="307777"/>
          </a:xfrm>
          <a:prstGeom prst="rect">
            <a:avLst/>
          </a:prstGeom>
          <a:noFill/>
        </p:spPr>
        <p:txBody>
          <a:bodyPr wrap="square" rtlCol="0">
            <a:spAutoFit/>
          </a:bodyPr>
          <a:lstStyle/>
          <a:p>
            <a:pPr algn="ctr"/>
            <a:r>
              <a:rPr lang="en-US" b="1" dirty="0">
                <a:solidFill>
                  <a:schemeClr val="tx1"/>
                </a:solidFill>
                <a:latin typeface="Times New Roman" panose="02020603050405020304" pitchFamily="18" charset="0"/>
                <a:cs typeface="Times New Roman" panose="02020603050405020304" pitchFamily="18" charset="0"/>
              </a:rPr>
              <a:t>Karl Heinrich Marx</a:t>
            </a:r>
          </a:p>
        </p:txBody>
      </p:sp>
      <p:sp>
        <p:nvSpPr>
          <p:cNvPr id="45" name="Rectangle: Rounded Corners 44">
            <a:extLst>
              <a:ext uri="{FF2B5EF4-FFF2-40B4-BE49-F238E27FC236}">
                <a16:creationId xmlns:a16="http://schemas.microsoft.com/office/drawing/2014/main" id="{10667784-244E-FE14-322D-71E5A3676137}"/>
              </a:ext>
            </a:extLst>
          </p:cNvPr>
          <p:cNvSpPr/>
          <p:nvPr/>
        </p:nvSpPr>
        <p:spPr>
          <a:xfrm>
            <a:off x="3679111" y="644652"/>
            <a:ext cx="1711077" cy="3709929"/>
          </a:xfrm>
          <a:prstGeom prst="roundRect">
            <a:avLst/>
          </a:prstGeom>
          <a:blipFill>
            <a:blip r:embed="rId3"/>
            <a:stretch>
              <a:fillRect l="291" t="411" r="291" b="68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215C0012-AFA1-71C2-E92F-D2B9F88ADF80}"/>
              </a:ext>
            </a:extLst>
          </p:cNvPr>
          <p:cNvSpPr/>
          <p:nvPr/>
        </p:nvSpPr>
        <p:spPr>
          <a:xfrm>
            <a:off x="3818607" y="696202"/>
            <a:ext cx="1711077" cy="3709929"/>
          </a:xfrm>
          <a:prstGeom prst="roundRect">
            <a:avLst/>
          </a:prstGeom>
          <a:blipFill>
            <a:blip r:embed="rId4"/>
            <a:stretch>
              <a:fillRect l="291" t="411" r="291" b="68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6A8DB550-9A69-F7FB-0EC9-A403C5B456FA}"/>
              </a:ext>
            </a:extLst>
          </p:cNvPr>
          <p:cNvSpPr/>
          <p:nvPr/>
        </p:nvSpPr>
        <p:spPr>
          <a:xfrm>
            <a:off x="3660035" y="854599"/>
            <a:ext cx="1711077" cy="3613454"/>
          </a:xfrm>
          <a:prstGeom prst="roundRect">
            <a:avLst/>
          </a:prstGeom>
          <a:blipFill>
            <a:blip r:embed="rId5"/>
            <a:stretch>
              <a:fillRect l="291" t="-977" r="291" b="-1691"/>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365426B-01AF-B6DE-8EF5-55D72DCDC27A}"/>
              </a:ext>
            </a:extLst>
          </p:cNvPr>
          <p:cNvSpPr/>
          <p:nvPr/>
        </p:nvSpPr>
        <p:spPr>
          <a:xfrm>
            <a:off x="3739321" y="716783"/>
            <a:ext cx="1711077" cy="3709929"/>
          </a:xfrm>
          <a:prstGeom prst="roundRect">
            <a:avLst/>
          </a:prstGeom>
          <a:blipFill>
            <a:blip r:embed="rId6"/>
            <a:srcRect/>
            <a:stretch>
              <a:fillRect l="291" r="291"/>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4BA2C00-A5AE-74AD-B861-8EE977B53CB8}"/>
              </a:ext>
            </a:extLst>
          </p:cNvPr>
          <p:cNvSpPr/>
          <p:nvPr/>
        </p:nvSpPr>
        <p:spPr>
          <a:xfrm>
            <a:off x="3591560" y="462280"/>
            <a:ext cx="2006600" cy="4147232"/>
          </a:xfrm>
          <a:prstGeom prst="roundRect">
            <a:avLst/>
          </a:prstGeom>
          <a:blipFill>
            <a:blip r:embed="rId7"/>
            <a:srcRect/>
            <a:stretch>
              <a:fillRect l="-26976" t="-14" r="-30712" b="-171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30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AFC88547-374A-E223-9B1D-2B54CAA0552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BECBF5-A96E-05A0-B2F1-3BFCCD19F14F}"/>
              </a:ext>
            </a:extLst>
          </p:cNvPr>
          <p:cNvSpPr/>
          <p:nvPr/>
        </p:nvSpPr>
        <p:spPr>
          <a:xfrm>
            <a:off x="3591560" y="462280"/>
            <a:ext cx="2006600" cy="4147232"/>
          </a:xfrm>
          <a:prstGeom prst="roundRect">
            <a:avLst/>
          </a:prstGeom>
          <a:blipFill>
            <a:blip r:embed="rId3"/>
            <a:srcRect/>
            <a:stretch>
              <a:fillRect l="-26976" t="-14" r="-30712" b="-171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ủ tịch Hồ Chí Minh với Cách mạng tháng Tám và Quốc khánh 2/9">
            <a:extLst>
              <a:ext uri="{FF2B5EF4-FFF2-40B4-BE49-F238E27FC236}">
                <a16:creationId xmlns:a16="http://schemas.microsoft.com/office/drawing/2014/main" id="{4493F878-9483-A07B-8AEB-61C2F3B1B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126" y="0"/>
            <a:ext cx="37322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0713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FA7A9CF-C8FD-ABA8-06FE-E13CC93E1616}"/>
            </a:ext>
          </a:extLst>
        </p:cNvPr>
        <p:cNvGrpSpPr/>
        <p:nvPr/>
      </p:nvGrpSpPr>
      <p:grpSpPr>
        <a:xfrm>
          <a:off x="0" y="0"/>
          <a:ext cx="0" cy="0"/>
          <a:chOff x="0" y="0"/>
          <a:chExt cx="0" cy="0"/>
        </a:xfrm>
      </p:grpSpPr>
      <p:sp>
        <p:nvSpPr>
          <p:cNvPr id="29" name="Flowchart: Connector 28">
            <a:extLst>
              <a:ext uri="{FF2B5EF4-FFF2-40B4-BE49-F238E27FC236}">
                <a16:creationId xmlns:a16="http://schemas.microsoft.com/office/drawing/2014/main" id="{F0E15900-DC75-325B-11D2-E2970E695B70}"/>
              </a:ext>
            </a:extLst>
          </p:cNvPr>
          <p:cNvSpPr/>
          <p:nvPr/>
        </p:nvSpPr>
        <p:spPr>
          <a:xfrm rot="5136414">
            <a:off x="-3380198" y="1869417"/>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717D0EC6-4EE3-3F64-5973-16ACC86ABAC0}"/>
              </a:ext>
            </a:extLst>
          </p:cNvPr>
          <p:cNvSpPr/>
          <p:nvPr/>
        </p:nvSpPr>
        <p:spPr>
          <a:xfrm rot="5136414">
            <a:off x="-3389717" y="2839438"/>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3DC41275-C352-1204-BA62-CA75ACFD31A3}"/>
              </a:ext>
            </a:extLst>
          </p:cNvPr>
          <p:cNvSpPr/>
          <p:nvPr/>
        </p:nvSpPr>
        <p:spPr>
          <a:xfrm rot="5136414">
            <a:off x="-3380199" y="3742967"/>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9EBDC8A-6526-987C-586F-45C0686231E2}"/>
              </a:ext>
            </a:extLst>
          </p:cNvPr>
          <p:cNvSpPr txBox="1"/>
          <p:nvPr/>
        </p:nvSpPr>
        <p:spPr>
          <a:xfrm>
            <a:off x="-3854373" y="1772889"/>
            <a:ext cx="3596640" cy="320280"/>
          </a:xfrm>
          <a:prstGeom prst="rect">
            <a:avLst/>
          </a:prstGeom>
          <a:noFill/>
        </p:spPr>
        <p:txBody>
          <a:bodyPr wrap="square" rtlCol="0">
            <a:spAutoFit/>
          </a:bodyPr>
          <a:lstStyle/>
          <a:p>
            <a:pPr marL="914400" lvl="2">
              <a:lnSpc>
                <a:spcPct val="115000"/>
              </a:lnSpc>
              <a:spcAft>
                <a:spcPts val="800"/>
              </a:spcAft>
            </a:pPr>
            <a:r>
              <a:rPr lang="en-US" b="1" dirty="0" err="1">
                <a:solidFill>
                  <a:srgbClr val="5C1D14"/>
                </a:solidFill>
                <a:latin typeface="Times New Roman" panose="02020603050405020304" pitchFamily="18" charset="0"/>
                <a:ea typeface="Calibri" panose="020F0502020204030204" pitchFamily="34" charset="0"/>
              </a:rPr>
              <a:t>Bối</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cảnh</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Việt</a:t>
            </a:r>
            <a:r>
              <a:rPr lang="en-US" b="1" dirty="0">
                <a:solidFill>
                  <a:srgbClr val="5C1D14"/>
                </a:solidFill>
                <a:latin typeface="Times New Roman" panose="02020603050405020304" pitchFamily="18" charset="0"/>
                <a:ea typeface="Calibri" panose="020F0502020204030204" pitchFamily="34" charset="0"/>
              </a:rPr>
              <a:t> Nam</a:t>
            </a:r>
          </a:p>
        </p:txBody>
      </p:sp>
      <p:sp>
        <p:nvSpPr>
          <p:cNvPr id="25" name="TextBox 24">
            <a:extLst>
              <a:ext uri="{FF2B5EF4-FFF2-40B4-BE49-F238E27FC236}">
                <a16:creationId xmlns:a16="http://schemas.microsoft.com/office/drawing/2014/main" id="{D5BEED6B-DC8E-8470-7056-682EF2B3F810}"/>
              </a:ext>
            </a:extLst>
          </p:cNvPr>
          <p:cNvSpPr txBox="1"/>
          <p:nvPr/>
        </p:nvSpPr>
        <p:spPr>
          <a:xfrm>
            <a:off x="-3854373" y="2697707"/>
            <a:ext cx="3596640" cy="320280"/>
          </a:xfrm>
          <a:prstGeom prst="rect">
            <a:avLst/>
          </a:prstGeom>
          <a:noFill/>
        </p:spPr>
        <p:txBody>
          <a:bodyPr wrap="square" rtlCol="0">
            <a:spAutoFit/>
          </a:bodyPr>
          <a:lstStyle/>
          <a:p>
            <a:pPr marL="914400" lvl="2">
              <a:lnSpc>
                <a:spcPct val="115000"/>
              </a:lnSpc>
              <a:spcAft>
                <a:spcPts val="800"/>
              </a:spcAft>
            </a:pPr>
            <a:r>
              <a:rPr lang="en-US" b="1" dirty="0" err="1">
                <a:solidFill>
                  <a:srgbClr val="5C1D14"/>
                </a:solidFill>
                <a:latin typeface="Times New Roman" panose="02020603050405020304" pitchFamily="18" charset="0"/>
                <a:ea typeface="Calibri" panose="020F0502020204030204" pitchFamily="34" charset="0"/>
              </a:rPr>
              <a:t>Bối</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cảnh</a:t>
            </a:r>
            <a:r>
              <a:rPr lang="en-US" b="1" dirty="0">
                <a:solidFill>
                  <a:srgbClr val="5C1D14"/>
                </a:solidFill>
                <a:latin typeface="Times New Roman" panose="02020603050405020304" pitchFamily="18" charset="0"/>
                <a:ea typeface="Calibri" panose="020F0502020204030204" pitchFamily="34" charset="0"/>
              </a:rPr>
              <a:t> </a:t>
            </a:r>
            <a:r>
              <a:rPr lang="vi-VN" b="1" dirty="0">
                <a:solidFill>
                  <a:srgbClr val="5C1D14"/>
                </a:solidFill>
                <a:latin typeface="Times New Roman" panose="02020603050405020304" pitchFamily="18" charset="0"/>
                <a:ea typeface="Calibri" panose="020F0502020204030204" pitchFamily="34" charset="0"/>
              </a:rPr>
              <a:t>thế giới</a:t>
            </a:r>
            <a:endParaRPr lang="en-US" b="1" dirty="0">
              <a:solidFill>
                <a:srgbClr val="5C1D14"/>
              </a:solidFill>
              <a:latin typeface="Times New Roman" panose="02020603050405020304" pitchFamily="18" charset="0"/>
              <a:ea typeface="Calibri" panose="020F0502020204030204" pitchFamily="34" charset="0"/>
            </a:endParaRPr>
          </a:p>
        </p:txBody>
      </p:sp>
      <p:cxnSp>
        <p:nvCxnSpPr>
          <p:cNvPr id="22" name="Straight Connector 21">
            <a:extLst>
              <a:ext uri="{FF2B5EF4-FFF2-40B4-BE49-F238E27FC236}">
                <a16:creationId xmlns:a16="http://schemas.microsoft.com/office/drawing/2014/main" id="{010C27DA-F8E1-7BC7-397B-E336249EF4F3}"/>
              </a:ext>
            </a:extLst>
          </p:cNvPr>
          <p:cNvCxnSpPr>
            <a:cxnSpLocks/>
          </p:cNvCxnSpPr>
          <p:nvPr/>
        </p:nvCxnSpPr>
        <p:spPr>
          <a:xfrm>
            <a:off x="1513791" y="-698838"/>
            <a:ext cx="0" cy="219048"/>
          </a:xfrm>
          <a:prstGeom prst="line">
            <a:avLst/>
          </a:prstGeom>
          <a:ln w="38100">
            <a:solidFill>
              <a:srgbClr val="992E2A"/>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9F9FAD8-6204-8C3E-3CC2-C179E144485C}"/>
              </a:ext>
            </a:extLst>
          </p:cNvPr>
          <p:cNvSpPr txBox="1"/>
          <p:nvPr/>
        </p:nvSpPr>
        <p:spPr>
          <a:xfrm>
            <a:off x="3989946" y="1344452"/>
            <a:ext cx="4998572" cy="2241639"/>
          </a:xfrm>
          <a:prstGeom prst="rect">
            <a:avLst/>
          </a:prstGeom>
          <a:noFill/>
        </p:spPr>
        <p:txBody>
          <a:bodyPr wrap="square">
            <a:spAutoFit/>
          </a:bodyPr>
          <a:lstStyle/>
          <a:p>
            <a:pPr algn="ctr">
              <a:lnSpc>
                <a:spcPct val="107000"/>
              </a:lnSpc>
              <a:spcAft>
                <a:spcPts val="800"/>
              </a:spcAft>
            </a:pPr>
            <a:r>
              <a:rPr lang="vi-VN" sz="2200" b="1" dirty="0">
                <a:solidFill>
                  <a:srgbClr val="5C1D14"/>
                </a:solidFill>
                <a:latin typeface="Times New Roman" panose="02020603050405020304" pitchFamily="18" charset="0"/>
                <a:ea typeface="Calibri" panose="020F0502020204030204" pitchFamily="34" charset="0"/>
              </a:rPr>
              <a:t>“Chúng tôi giành được thắng lợi đó là do nhiều nhân tố, nhưng cần phải nhấn mạnh rằng… chúng tôi giành được những thắng lợi đó trước hết là nhờ cái vũ khí không gì thay thế được là Chủ nghĩa Mác-</a:t>
            </a:r>
            <a:r>
              <a:rPr lang="vi-VN" sz="2200" b="1" dirty="0" err="1">
                <a:solidFill>
                  <a:srgbClr val="5C1D14"/>
                </a:solidFill>
                <a:latin typeface="Times New Roman" panose="02020603050405020304" pitchFamily="18" charset="0"/>
                <a:ea typeface="Calibri" panose="020F0502020204030204" pitchFamily="34" charset="0"/>
              </a:rPr>
              <a:t>Lênin</a:t>
            </a:r>
            <a:r>
              <a:rPr lang="vi-VN" sz="2200" b="1" dirty="0">
                <a:solidFill>
                  <a:srgbClr val="5C1D14"/>
                </a:solidFill>
                <a:latin typeface="Times New Roman" panose="02020603050405020304" pitchFamily="18" charset="0"/>
                <a:ea typeface="Calibri" panose="020F0502020204030204" pitchFamily="34" charset="0"/>
              </a:rPr>
              <a:t>”</a:t>
            </a:r>
          </a:p>
        </p:txBody>
      </p:sp>
      <p:sp>
        <p:nvSpPr>
          <p:cNvPr id="18" name="Google Shape;115;p24">
            <a:extLst>
              <a:ext uri="{FF2B5EF4-FFF2-40B4-BE49-F238E27FC236}">
                <a16:creationId xmlns:a16="http://schemas.microsoft.com/office/drawing/2014/main" id="{B2DF2A9A-0A43-9842-DA6F-45E64E45C04B}"/>
              </a:ext>
            </a:extLst>
          </p:cNvPr>
          <p:cNvSpPr/>
          <p:nvPr/>
        </p:nvSpPr>
        <p:spPr>
          <a:xfrm rot="5400000" flipH="1">
            <a:off x="-1971287" y="-3520800"/>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p24">
            <a:extLst>
              <a:ext uri="{FF2B5EF4-FFF2-40B4-BE49-F238E27FC236}">
                <a16:creationId xmlns:a16="http://schemas.microsoft.com/office/drawing/2014/main" id="{F1D78017-9535-29B6-DACC-E14D2DC226F3}"/>
              </a:ext>
            </a:extLst>
          </p:cNvPr>
          <p:cNvSpPr/>
          <p:nvPr/>
        </p:nvSpPr>
        <p:spPr>
          <a:xfrm rot="5400000" flipH="1">
            <a:off x="-2377430" y="-2973310"/>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Oval 19">
            <a:extLst>
              <a:ext uri="{FF2B5EF4-FFF2-40B4-BE49-F238E27FC236}">
                <a16:creationId xmlns:a16="http://schemas.microsoft.com/office/drawing/2014/main" id="{47C86DD0-D040-1CC0-3510-23A479084C88}"/>
              </a:ext>
            </a:extLst>
          </p:cNvPr>
          <p:cNvSpPr/>
          <p:nvPr/>
        </p:nvSpPr>
        <p:spPr>
          <a:xfrm rot="8669490">
            <a:off x="1081674" y="-1048297"/>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Google Shape;128;p25">
            <a:extLst>
              <a:ext uri="{FF2B5EF4-FFF2-40B4-BE49-F238E27FC236}">
                <a16:creationId xmlns:a16="http://schemas.microsoft.com/office/drawing/2014/main" id="{B3530143-CC2D-7A60-9BC0-1E77F71032F0}"/>
              </a:ext>
            </a:extLst>
          </p:cNvPr>
          <p:cNvSpPr txBox="1">
            <a:spLocks/>
          </p:cNvSpPr>
          <p:nvPr/>
        </p:nvSpPr>
        <p:spPr>
          <a:xfrm rot="10156252">
            <a:off x="1163452" y="-92543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pic>
        <p:nvPicPr>
          <p:cNvPr id="1026" name="Picture 2" descr="Chủ tịch Hồ Chí Minh với Cách mạng tháng Tám và Quốc khánh 2/9">
            <a:extLst>
              <a:ext uri="{FF2B5EF4-FFF2-40B4-BE49-F238E27FC236}">
                <a16:creationId xmlns:a16="http://schemas.microsoft.com/office/drawing/2014/main" id="{C5D6ADDC-E0A8-6A97-3A21-30B173817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322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00496D5-9BE8-0AB4-B059-0B7C372E96E8}"/>
              </a:ext>
            </a:extLst>
          </p:cNvPr>
          <p:cNvSpPr txBox="1"/>
          <p:nvPr/>
        </p:nvSpPr>
        <p:spPr>
          <a:xfrm>
            <a:off x="-3860848" y="3630392"/>
            <a:ext cx="3611635" cy="320280"/>
          </a:xfrm>
          <a:prstGeom prst="rect">
            <a:avLst/>
          </a:prstGeom>
          <a:noFill/>
        </p:spPr>
        <p:txBody>
          <a:bodyPr wrap="square" rtlCol="0">
            <a:spAutoFit/>
          </a:bodyPr>
          <a:lstStyle/>
          <a:p>
            <a:pPr marL="914400" lvl="2" algn="just">
              <a:lnSpc>
                <a:spcPct val="115000"/>
              </a:lnSpc>
              <a:spcAft>
                <a:spcPts val="800"/>
              </a:spcAft>
            </a:pPr>
            <a:r>
              <a:rPr lang="en-US" b="1" dirty="0" err="1">
                <a:solidFill>
                  <a:srgbClr val="5C1D14"/>
                </a:solidFill>
                <a:latin typeface="Times New Roman" panose="02020603050405020304" pitchFamily="18" charset="0"/>
                <a:ea typeface="Calibri" panose="020F0502020204030204" pitchFamily="34" charset="0"/>
              </a:rPr>
              <a:t>Tư</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tưởng</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yêu</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nước</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từ</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gia</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đình</a:t>
            </a:r>
            <a:endParaRPr lang="en-US" b="1" dirty="0">
              <a:solidFill>
                <a:srgbClr val="5C1D14"/>
              </a:solidFill>
              <a:latin typeface="Times New Roman" panose="02020603050405020304" pitchFamily="18" charset="0"/>
              <a:ea typeface="Calibri" panose="020F0502020204030204" pitchFamily="34" charset="0"/>
            </a:endParaRPr>
          </a:p>
        </p:txBody>
      </p:sp>
      <p:sp>
        <p:nvSpPr>
          <p:cNvPr id="28" name="TextBox 27">
            <a:extLst>
              <a:ext uri="{FF2B5EF4-FFF2-40B4-BE49-F238E27FC236}">
                <a16:creationId xmlns:a16="http://schemas.microsoft.com/office/drawing/2014/main" id="{A47A74CD-5EFE-46F6-A6BB-7D5D55284EE2}"/>
              </a:ext>
            </a:extLst>
          </p:cNvPr>
          <p:cNvSpPr txBox="1"/>
          <p:nvPr/>
        </p:nvSpPr>
        <p:spPr>
          <a:xfrm>
            <a:off x="-3854373" y="3877507"/>
            <a:ext cx="5294407" cy="320280"/>
          </a:xfrm>
          <a:prstGeom prst="rect">
            <a:avLst/>
          </a:prstGeom>
          <a:noFill/>
        </p:spPr>
        <p:txBody>
          <a:bodyPr wrap="square">
            <a:spAutoFit/>
          </a:bodyPr>
          <a:lstStyle/>
          <a:p>
            <a:pPr marL="914400" lvl="2" algn="just">
              <a:lnSpc>
                <a:spcPct val="115000"/>
              </a:lnSpc>
              <a:spcAft>
                <a:spcPts val="800"/>
              </a:spcAft>
            </a:pPr>
            <a:r>
              <a:rPr lang="en-US" b="1" dirty="0" err="1">
                <a:solidFill>
                  <a:srgbClr val="5C1D14"/>
                </a:solidFill>
                <a:latin typeface="Times New Roman" panose="02020603050405020304" pitchFamily="18" charset="0"/>
                <a:ea typeface="Calibri" panose="020F0502020204030204" pitchFamily="34" charset="0"/>
              </a:rPr>
              <a:t>và</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truy</a:t>
            </a:r>
            <a:r>
              <a:rPr lang="vi-VN" b="1" dirty="0">
                <a:solidFill>
                  <a:srgbClr val="5C1D14"/>
                </a:solidFill>
                <a:latin typeface="Times New Roman" panose="02020603050405020304" pitchFamily="18" charset="0"/>
                <a:ea typeface="Calibri" panose="020F0502020204030204" pitchFamily="34" charset="0"/>
              </a:rPr>
              <a:t>ề</a:t>
            </a:r>
            <a:r>
              <a:rPr lang="en-US" b="1" dirty="0">
                <a:solidFill>
                  <a:srgbClr val="5C1D14"/>
                </a:solidFill>
                <a:latin typeface="Times New Roman" panose="02020603050405020304" pitchFamily="18" charset="0"/>
                <a:ea typeface="Calibri" panose="020F0502020204030204" pitchFamily="34" charset="0"/>
              </a:rPr>
              <a:t>n </a:t>
            </a:r>
            <a:r>
              <a:rPr lang="en-US" b="1" dirty="0" err="1">
                <a:solidFill>
                  <a:srgbClr val="5C1D14"/>
                </a:solidFill>
                <a:latin typeface="Times New Roman" panose="02020603050405020304" pitchFamily="18" charset="0"/>
                <a:ea typeface="Calibri" panose="020F0502020204030204" pitchFamily="34" charset="0"/>
              </a:rPr>
              <a:t>thống</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dân</a:t>
            </a:r>
            <a:r>
              <a:rPr lang="en-US" b="1" dirty="0">
                <a:solidFill>
                  <a:srgbClr val="5C1D14"/>
                </a:solidFill>
                <a:latin typeface="Times New Roman" panose="02020603050405020304" pitchFamily="18" charset="0"/>
                <a:ea typeface="Calibri" panose="020F0502020204030204" pitchFamily="34" charset="0"/>
              </a:rPr>
              <a:t> </a:t>
            </a:r>
            <a:r>
              <a:rPr lang="en-US" b="1" dirty="0" err="1">
                <a:solidFill>
                  <a:srgbClr val="5C1D14"/>
                </a:solidFill>
                <a:latin typeface="Times New Roman" panose="02020603050405020304" pitchFamily="18" charset="0"/>
                <a:ea typeface="Calibri" panose="020F0502020204030204" pitchFamily="34" charset="0"/>
              </a:rPr>
              <a:t>tộc</a:t>
            </a:r>
            <a:endParaRPr lang="vi-VN" b="1" dirty="0">
              <a:solidFill>
                <a:srgbClr val="5C1D14"/>
              </a:solidFill>
              <a:latin typeface="Times New Roman" panose="02020603050405020304" pitchFamily="18" charset="0"/>
              <a:ea typeface="Calibri" panose="020F0502020204030204" pitchFamily="34" charset="0"/>
            </a:endParaRPr>
          </a:p>
        </p:txBody>
      </p:sp>
      <p:sp>
        <p:nvSpPr>
          <p:cNvPr id="12" name="Rectangle: Rounded Corners 11">
            <a:extLst>
              <a:ext uri="{FF2B5EF4-FFF2-40B4-BE49-F238E27FC236}">
                <a16:creationId xmlns:a16="http://schemas.microsoft.com/office/drawing/2014/main" id="{CE9DEAFC-AD99-B399-AD49-9BBA97D30769}"/>
              </a:ext>
            </a:extLst>
          </p:cNvPr>
          <p:cNvSpPr/>
          <p:nvPr/>
        </p:nvSpPr>
        <p:spPr>
          <a:xfrm>
            <a:off x="3568700" y="5519901"/>
            <a:ext cx="2006600" cy="4147232"/>
          </a:xfrm>
          <a:prstGeom prst="roundRect">
            <a:avLst/>
          </a:prstGeom>
          <a:blipFill>
            <a:blip r:embed="rId4"/>
            <a:srcRect/>
            <a:stretch>
              <a:fillRect l="-26976" t="-14" r="-30712" b="-1716"/>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DA56C0-C878-7FBE-C5D0-36E357ADB9D0}"/>
              </a:ext>
            </a:extLst>
          </p:cNvPr>
          <p:cNvSpPr txBox="1"/>
          <p:nvPr/>
        </p:nvSpPr>
        <p:spPr>
          <a:xfrm>
            <a:off x="6166356" y="3693240"/>
            <a:ext cx="2857500" cy="430887"/>
          </a:xfrm>
          <a:prstGeom prst="rect">
            <a:avLst/>
          </a:prstGeom>
          <a:noFill/>
        </p:spPr>
        <p:txBody>
          <a:bodyPr wrap="square">
            <a:spAutoFit/>
          </a:bodyPr>
          <a:lstStyle/>
          <a:p>
            <a:pPr algn="ctr"/>
            <a:r>
              <a:rPr lang="vi-VN" sz="2200" dirty="0">
                <a:solidFill>
                  <a:srgbClr val="5C1D14"/>
                </a:solidFill>
                <a:effectLst/>
                <a:latin typeface="Times New Roman" panose="02020603050405020304" pitchFamily="18" charset="0"/>
                <a:cs typeface="Times New Roman" panose="02020603050405020304" pitchFamily="18" charset="0"/>
              </a:rPr>
              <a:t>Hồ Chí Minh</a:t>
            </a:r>
            <a:endParaRPr lang="en-US" sz="2200" dirty="0">
              <a:solidFill>
                <a:srgbClr val="5C1D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7888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1000"/>
                                        <p:tgtEl>
                                          <p:spTgt spid="16">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17E408FD-A66F-E2BC-FE67-7574DA69A545}"/>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78EC171-B053-1E7A-10E8-61553AA83E62}"/>
              </a:ext>
            </a:extLst>
          </p:cNvPr>
          <p:cNvSpPr txBox="1"/>
          <p:nvPr/>
        </p:nvSpPr>
        <p:spPr>
          <a:xfrm>
            <a:off x="811659" y="1587842"/>
            <a:ext cx="3596640" cy="450508"/>
          </a:xfrm>
          <a:prstGeom prst="rect">
            <a:avLst/>
          </a:prstGeom>
          <a:noFill/>
        </p:spPr>
        <p:txBody>
          <a:bodyPr wrap="square" rtlCol="0">
            <a:spAutoFit/>
          </a:bodyPr>
          <a:lstStyle/>
          <a:p>
            <a:pPr marL="914400" lvl="2">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Bối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cảnh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Việt</a:t>
            </a:r>
            <a:r>
              <a:rPr lang="en-US" sz="2200" b="1" dirty="0">
                <a:solidFill>
                  <a:srgbClr val="5C1D14"/>
                </a:solidFill>
                <a:latin typeface="Times New Roman" panose="02020603050405020304" pitchFamily="18" charset="0"/>
                <a:ea typeface="Calibri" panose="020F0502020204030204" pitchFamily="34" charset="0"/>
              </a:rPr>
              <a:t> Nam</a:t>
            </a:r>
          </a:p>
        </p:txBody>
      </p:sp>
      <p:sp>
        <p:nvSpPr>
          <p:cNvPr id="44" name="TextBox 43">
            <a:extLst>
              <a:ext uri="{FF2B5EF4-FFF2-40B4-BE49-F238E27FC236}">
                <a16:creationId xmlns:a16="http://schemas.microsoft.com/office/drawing/2014/main" id="{61CABA1C-740C-AB12-06F9-D34119E673EE}"/>
              </a:ext>
            </a:extLst>
          </p:cNvPr>
          <p:cNvSpPr txBox="1"/>
          <p:nvPr/>
        </p:nvSpPr>
        <p:spPr>
          <a:xfrm>
            <a:off x="885407" y="2565256"/>
            <a:ext cx="3596640" cy="450508"/>
          </a:xfrm>
          <a:prstGeom prst="rect">
            <a:avLst/>
          </a:prstGeom>
          <a:noFill/>
        </p:spPr>
        <p:txBody>
          <a:bodyPr wrap="square" rtlCol="0">
            <a:spAutoFit/>
          </a:bodyPr>
          <a:lstStyle/>
          <a:p>
            <a:pPr marL="914400" lvl="2">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Bối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cảnh</a:t>
            </a:r>
            <a:r>
              <a:rPr lang="en-US" sz="2200" b="1" dirty="0">
                <a:solidFill>
                  <a:srgbClr val="5C1D14"/>
                </a:solidFill>
                <a:latin typeface="Times New Roman" panose="02020603050405020304" pitchFamily="18" charset="0"/>
                <a:ea typeface="Calibri" panose="020F0502020204030204" pitchFamily="34" charset="0"/>
              </a:rPr>
              <a:t> </a:t>
            </a:r>
            <a:r>
              <a:rPr lang="vi-VN" sz="2200" b="1" dirty="0">
                <a:solidFill>
                  <a:srgbClr val="5C1D14"/>
                </a:solidFill>
                <a:latin typeface="Times New Roman" panose="02020603050405020304" pitchFamily="18" charset="0"/>
                <a:ea typeface="Calibri" panose="020F0502020204030204" pitchFamily="34" charset="0"/>
              </a:rPr>
              <a:t>thế giới</a:t>
            </a:r>
            <a:endParaRPr lang="en-US" sz="2200" b="1" dirty="0">
              <a:solidFill>
                <a:srgbClr val="5C1D14"/>
              </a:solidFill>
              <a:latin typeface="Times New Roman" panose="02020603050405020304" pitchFamily="18" charset="0"/>
              <a:ea typeface="Calibri" panose="020F0502020204030204" pitchFamily="34" charset="0"/>
            </a:endParaRPr>
          </a:p>
        </p:txBody>
      </p:sp>
      <p:sp>
        <p:nvSpPr>
          <p:cNvPr id="58" name="TextBox 57">
            <a:extLst>
              <a:ext uri="{FF2B5EF4-FFF2-40B4-BE49-F238E27FC236}">
                <a16:creationId xmlns:a16="http://schemas.microsoft.com/office/drawing/2014/main" id="{E6FB4878-E5FF-90A5-6FAA-7C0D338142BE}"/>
              </a:ext>
            </a:extLst>
          </p:cNvPr>
          <p:cNvSpPr txBox="1"/>
          <p:nvPr/>
        </p:nvSpPr>
        <p:spPr>
          <a:xfrm>
            <a:off x="893894" y="3589934"/>
            <a:ext cx="5294407" cy="450508"/>
          </a:xfrm>
          <a:prstGeom prst="rect">
            <a:avLst/>
          </a:prstGeom>
          <a:noFill/>
        </p:spPr>
        <p:txBody>
          <a:bodyPr wrap="square" rtlCol="0">
            <a:spAutoFit/>
          </a:bodyPr>
          <a:lstStyle/>
          <a:p>
            <a:pPr marL="914400" lvl="2" algn="just">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Tư</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tưởng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yêu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nước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từ</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gia</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đình</a:t>
            </a:r>
            <a:endParaRPr lang="en-US" sz="2200" b="1" dirty="0">
              <a:solidFill>
                <a:srgbClr val="5C1D14"/>
              </a:solidFill>
              <a:latin typeface="Times New Roman" panose="02020603050405020304" pitchFamily="18" charset="0"/>
              <a:ea typeface="Calibri" panose="020F0502020204030204" pitchFamily="34" charset="0"/>
            </a:endParaRPr>
          </a:p>
        </p:txBody>
      </p:sp>
      <p:sp>
        <p:nvSpPr>
          <p:cNvPr id="59" name="TextBox 58">
            <a:extLst>
              <a:ext uri="{FF2B5EF4-FFF2-40B4-BE49-F238E27FC236}">
                <a16:creationId xmlns:a16="http://schemas.microsoft.com/office/drawing/2014/main" id="{93B60A34-7CDA-8F15-8D17-37012320AC56}"/>
              </a:ext>
            </a:extLst>
          </p:cNvPr>
          <p:cNvSpPr txBox="1"/>
          <p:nvPr/>
        </p:nvSpPr>
        <p:spPr>
          <a:xfrm>
            <a:off x="910208" y="3936817"/>
            <a:ext cx="5294407" cy="450508"/>
          </a:xfrm>
          <a:prstGeom prst="rect">
            <a:avLst/>
          </a:prstGeom>
          <a:noFill/>
        </p:spPr>
        <p:txBody>
          <a:bodyPr wrap="square">
            <a:spAutoFit/>
          </a:bodyPr>
          <a:lstStyle/>
          <a:p>
            <a:pPr marL="914400" lvl="2" algn="just">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và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truy</a:t>
            </a:r>
            <a:r>
              <a:rPr lang="vi-VN" sz="2200" b="1" dirty="0">
                <a:solidFill>
                  <a:srgbClr val="5C1D14"/>
                </a:solidFill>
                <a:latin typeface="Times New Roman" panose="02020603050405020304" pitchFamily="18" charset="0"/>
                <a:ea typeface="Calibri" panose="020F0502020204030204" pitchFamily="34" charset="0"/>
              </a:rPr>
              <a:t>ề</a:t>
            </a:r>
            <a:r>
              <a:rPr lang="en-US" sz="2200" b="1" dirty="0">
                <a:solidFill>
                  <a:srgbClr val="5C1D14"/>
                </a:solidFill>
                <a:latin typeface="Times New Roman" panose="02020603050405020304" pitchFamily="18" charset="0"/>
                <a:ea typeface="Calibri" panose="020F0502020204030204" pitchFamily="34" charset="0"/>
              </a:rPr>
              <a:t>n </a:t>
            </a:r>
            <a:r>
              <a:rPr lang="en-US" sz="2200" b="1" dirty="0" err="1">
                <a:solidFill>
                  <a:srgbClr val="5C1D14"/>
                </a:solidFill>
                <a:latin typeface="Times New Roman" panose="02020603050405020304" pitchFamily="18" charset="0"/>
                <a:ea typeface="Calibri" panose="020F0502020204030204" pitchFamily="34" charset="0"/>
              </a:rPr>
              <a:t>thống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dân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tộc</a:t>
            </a:r>
            <a:endParaRPr lang="vi-VN" sz="2200" b="1" dirty="0">
              <a:solidFill>
                <a:srgbClr val="5C1D14"/>
              </a:solidFill>
              <a:latin typeface="Times New Roman" panose="02020603050405020304" pitchFamily="18" charset="0"/>
              <a:ea typeface="Calibri" panose="020F0502020204030204" pitchFamily="34" charset="0"/>
            </a:endParaRPr>
          </a:p>
        </p:txBody>
      </p:sp>
      <p:sp>
        <p:nvSpPr>
          <p:cNvPr id="49" name="Flowchart: Connector 48">
            <a:extLst>
              <a:ext uri="{FF2B5EF4-FFF2-40B4-BE49-F238E27FC236}">
                <a16:creationId xmlns:a16="http://schemas.microsoft.com/office/drawing/2014/main" id="{07BE3231-7060-EF1F-C686-4D1981960FA8}"/>
              </a:ext>
            </a:extLst>
          </p:cNvPr>
          <p:cNvSpPr/>
          <p:nvPr/>
        </p:nvSpPr>
        <p:spPr>
          <a:xfrm>
            <a:off x="1365184" y="1699602"/>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4D307155-C0BA-7EA7-8D0C-503865D0B4CB}"/>
              </a:ext>
            </a:extLst>
          </p:cNvPr>
          <p:cNvSpPr/>
          <p:nvPr/>
        </p:nvSpPr>
        <p:spPr>
          <a:xfrm>
            <a:off x="1394743" y="2714127"/>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12E0DCB4-D83A-2E02-51CE-529C5A526DDB}"/>
              </a:ext>
            </a:extLst>
          </p:cNvPr>
          <p:cNvSpPr/>
          <p:nvPr/>
        </p:nvSpPr>
        <p:spPr>
          <a:xfrm>
            <a:off x="1421627" y="3727523"/>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67F8AD06-3BEE-43C0-7186-46C71D70ADF5}"/>
              </a:ext>
            </a:extLst>
          </p:cNvPr>
          <p:cNvCxnSpPr>
            <a:cxnSpLocks/>
          </p:cNvCxnSpPr>
          <p:nvPr/>
        </p:nvCxnSpPr>
        <p:spPr>
          <a:xfrm flipH="1">
            <a:off x="1233339" y="744394"/>
            <a:ext cx="15180" cy="250990"/>
          </a:xfrm>
          <a:prstGeom prst="line">
            <a:avLst/>
          </a:prstGeom>
          <a:ln w="38100">
            <a:solidFill>
              <a:srgbClr val="992E2A"/>
            </a:solidFill>
          </a:ln>
        </p:spPr>
        <p:style>
          <a:lnRef idx="1">
            <a:schemeClr val="accent1"/>
          </a:lnRef>
          <a:fillRef idx="0">
            <a:schemeClr val="accent1"/>
          </a:fillRef>
          <a:effectRef idx="0">
            <a:schemeClr val="accent1"/>
          </a:effectRef>
          <a:fontRef idx="minor">
            <a:schemeClr val="tx1"/>
          </a:fontRef>
        </p:style>
      </p:cxnSp>
      <p:sp>
        <p:nvSpPr>
          <p:cNvPr id="12" name="Google Shape;115;p24">
            <a:extLst>
              <a:ext uri="{FF2B5EF4-FFF2-40B4-BE49-F238E27FC236}">
                <a16:creationId xmlns:a16="http://schemas.microsoft.com/office/drawing/2014/main" id="{DD1EBE1E-C382-912B-07A8-1091E1A3532C}"/>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p24">
            <a:extLst>
              <a:ext uri="{FF2B5EF4-FFF2-40B4-BE49-F238E27FC236}">
                <a16:creationId xmlns:a16="http://schemas.microsoft.com/office/drawing/2014/main" id="{EA25F858-97A6-4FA4-0E29-707121CE6104}"/>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Oval 16">
            <a:extLst>
              <a:ext uri="{FF2B5EF4-FFF2-40B4-BE49-F238E27FC236}">
                <a16:creationId xmlns:a16="http://schemas.microsoft.com/office/drawing/2014/main" id="{13281C8F-1747-AC77-6571-62A2F062ECDD}"/>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B8BEBE-F973-9581-2EDD-4D3FAA647B9F}"/>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9" name="Google Shape;128;p25">
            <a:extLst>
              <a:ext uri="{FF2B5EF4-FFF2-40B4-BE49-F238E27FC236}">
                <a16:creationId xmlns:a16="http://schemas.microsoft.com/office/drawing/2014/main" id="{4ABBBFE7-81CB-48D2-75B3-6C564895C6D6}"/>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20" name="TextBox 19">
            <a:extLst>
              <a:ext uri="{FF2B5EF4-FFF2-40B4-BE49-F238E27FC236}">
                <a16:creationId xmlns:a16="http://schemas.microsoft.com/office/drawing/2014/main" id="{16B73B9A-B9BB-C853-96A1-0F6D7DD60A73}"/>
              </a:ext>
            </a:extLst>
          </p:cNvPr>
          <p:cNvSpPr txBox="1"/>
          <p:nvPr/>
        </p:nvSpPr>
        <p:spPr>
          <a:xfrm>
            <a:off x="1626214" y="973865"/>
            <a:ext cx="5903078" cy="430887"/>
          </a:xfrm>
          <a:prstGeom prst="rect">
            <a:avLst/>
          </a:prstGeom>
          <a:noFill/>
        </p:spPr>
        <p:txBody>
          <a:bodyPr wrap="square" rtlCol="0">
            <a:spAutoFit/>
          </a:bodyPr>
          <a:lstStyle/>
          <a:p>
            <a:pPr lvl="1"/>
            <a:r>
              <a:rPr lang="vi-VN" sz="2200" b="1" dirty="0">
                <a:solidFill>
                  <a:srgbClr val="C00000"/>
                </a:solidFill>
                <a:latin typeface="Times New Roman" panose="02020603050405020304" pitchFamily="18" charset="0"/>
              </a:rPr>
              <a:t>2.1 </a:t>
            </a:r>
            <a:r>
              <a:rPr lang="en-US" sz="2200" b="1" dirty="0" err="1">
                <a:solidFill>
                  <a:srgbClr val="C00000"/>
                </a:solidFill>
                <a:latin typeface="Times New Roman" panose="02020603050405020304" pitchFamily="18" charset="0"/>
              </a:rPr>
              <a:t>Nhân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tố</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động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lên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quá</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tiếp</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thu</a:t>
            </a:r>
            <a:endParaRPr lang="en-US" sz="2200" b="1" dirty="0">
              <a:solidFill>
                <a:srgbClr val="C00000"/>
              </a:solidFill>
              <a:latin typeface="Times New Roman" panose="02020603050405020304" pitchFamily="18" charset="0"/>
            </a:endParaRPr>
          </a:p>
        </p:txBody>
      </p:sp>
      <p:pic>
        <p:nvPicPr>
          <p:cNvPr id="1026" name="Picture 2" descr="Chủ tịch Hồ Chí Minh với Cách mạng tháng Tám và Quốc khánh 2/9">
            <a:extLst>
              <a:ext uri="{FF2B5EF4-FFF2-40B4-BE49-F238E27FC236}">
                <a16:creationId xmlns:a16="http://schemas.microsoft.com/office/drawing/2014/main" id="{73FAF9AB-5190-2FAF-0DAD-23646892D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892" y="0"/>
            <a:ext cx="37322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Người tù vượt ngục năm xưa (phần 1) - Di tích nhà tù Hỏa Lò">
            <a:extLst>
              <a:ext uri="{FF2B5EF4-FFF2-40B4-BE49-F238E27FC236}">
                <a16:creationId xmlns:a16="http://schemas.microsoft.com/office/drawing/2014/main" id="{C5F7D5EB-E3BB-DEA8-B47D-AAB52861EE65}"/>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4996683">
            <a:off x="9542383" y="839789"/>
            <a:ext cx="2091745" cy="1526973"/>
          </a:xfrm>
          <a:prstGeom prst="rect">
            <a:avLst/>
          </a:prstGeom>
          <a:noFill/>
          <a:ln>
            <a:noFill/>
          </a:ln>
          <a:effectLst>
            <a:outerShdw blurRad="76200" dist="25400" dir="4500000" sx="102000" sy="102000" algn="tr" rotWithShape="0">
              <a:prstClr val="black">
                <a:alpha val="25000"/>
              </a:prstClr>
            </a:outerShdw>
          </a:effectLst>
        </p:spPr>
      </p:pic>
      <p:pic>
        <p:nvPicPr>
          <p:cNvPr id="55" name="Picture 54" descr="Một cổ hai tròng: Nông dân Việt Nam khốn khổ cả vì phong kiến lẫn thực dân">
            <a:extLst>
              <a:ext uri="{FF2B5EF4-FFF2-40B4-BE49-F238E27FC236}">
                <a16:creationId xmlns:a16="http://schemas.microsoft.com/office/drawing/2014/main" id="{E50D0F0F-731E-F808-46C7-8EF45A9F39B2}"/>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1691179">
            <a:off x="5244103" y="5690953"/>
            <a:ext cx="2343744" cy="1510104"/>
          </a:xfrm>
          <a:prstGeom prst="rect">
            <a:avLst/>
          </a:prstGeom>
          <a:noFill/>
          <a:ln>
            <a:noFill/>
          </a:ln>
          <a:effectLst>
            <a:outerShdw blurRad="76200" dist="25400" dir="4500000" sx="102000" sy="102000" algn="tr" rotWithShape="0">
              <a:prstClr val="black">
                <a:alpha val="25000"/>
              </a:prstClr>
            </a:outerShdw>
          </a:effectLst>
        </p:spPr>
      </p:pic>
      <p:pic>
        <p:nvPicPr>
          <p:cNvPr id="56" name="Picture 2" descr="Việt Nam thời Pháp đô hộ (bài 3) | Nghiên Cứu Lịch Sử">
            <a:extLst>
              <a:ext uri="{FF2B5EF4-FFF2-40B4-BE49-F238E27FC236}">
                <a16:creationId xmlns:a16="http://schemas.microsoft.com/office/drawing/2014/main" id="{576CF320-C01F-0E05-35EB-C4B942798743}"/>
              </a:ext>
            </a:extLst>
          </p:cNvPr>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1445294">
            <a:off x="10126282" y="3636360"/>
            <a:ext cx="2232801" cy="1507140"/>
          </a:xfrm>
          <a:prstGeom prst="rect">
            <a:avLst/>
          </a:prstGeom>
          <a:noFill/>
          <a:ln>
            <a:noFill/>
          </a:ln>
          <a:effectLst>
            <a:outerShdw blurRad="76200" dist="25400" dir="4500000" sx="102000" sy="102000" algn="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897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A555F72-CE09-F2A0-4263-52360BF6E73E}"/>
            </a:ext>
          </a:extLst>
        </p:cNvPr>
        <p:cNvGrpSpPr/>
        <p:nvPr/>
      </p:nvGrpSpPr>
      <p:grpSpPr>
        <a:xfrm>
          <a:off x="0" y="0"/>
          <a:ext cx="0" cy="0"/>
          <a:chOff x="0" y="0"/>
          <a:chExt cx="0" cy="0"/>
        </a:xfrm>
      </p:grpSpPr>
      <p:sp>
        <p:nvSpPr>
          <p:cNvPr id="12" name="Google Shape;115;p24">
            <a:extLst>
              <a:ext uri="{FF2B5EF4-FFF2-40B4-BE49-F238E27FC236}">
                <a16:creationId xmlns:a16="http://schemas.microsoft.com/office/drawing/2014/main" id="{812DA7F6-735D-D2A9-D375-093B86A78714}"/>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p24">
            <a:extLst>
              <a:ext uri="{FF2B5EF4-FFF2-40B4-BE49-F238E27FC236}">
                <a16:creationId xmlns:a16="http://schemas.microsoft.com/office/drawing/2014/main" id="{D0B6B00A-0BDF-5E18-0EE6-F3BB52B5DC4C}"/>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1" name="Picture 4" descr="Cách mạng Tháng Mười Nga đã chỉ ra con đường giải phóng dân tộc Việt Nam">
            <a:extLst>
              <a:ext uri="{FF2B5EF4-FFF2-40B4-BE49-F238E27FC236}">
                <a16:creationId xmlns:a16="http://schemas.microsoft.com/office/drawing/2014/main" id="{EC15AC2D-135C-1475-C443-2A56AFE27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929103">
            <a:off x="9616370" y="498452"/>
            <a:ext cx="2094146" cy="1325202"/>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1031" descr="Sự ra đời của Quốc tế Cộng sản (Quốc tế III) vào tháng 3/1919 đã thúc đẩy  sự phát triển mạnh mẽ phong trào cộng sản và công nhân quốc tế. Đối">
            <a:extLst>
              <a:ext uri="{FF2B5EF4-FFF2-40B4-BE49-F238E27FC236}">
                <a16:creationId xmlns:a16="http://schemas.microsoft.com/office/drawing/2014/main" id="{D25399FE-FBA2-6BF0-AA86-D82ECAA404E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367222">
            <a:off x="10190751" y="3229230"/>
            <a:ext cx="2335620" cy="1381033"/>
          </a:xfrm>
          <a:prstGeom prst="rect">
            <a:avLst/>
          </a:prstGeom>
          <a:noFill/>
          <a:ln>
            <a:noFill/>
          </a:ln>
          <a:effectLst>
            <a:outerShdw blurRad="50800" dist="38100" dir="8100000" sx="102000" sy="102000" algn="tr" rotWithShape="0">
              <a:prstClr val="black">
                <a:alpha val="40000"/>
              </a:prstClr>
            </a:outerShdw>
          </a:effectLst>
        </p:spPr>
      </p:pic>
      <p:pic>
        <p:nvPicPr>
          <p:cNvPr id="1033" name="Picture 10" descr="Russian October Revolution is invaluable asset of human: President |  Vietnam+ (VietnamPlus)">
            <a:extLst>
              <a:ext uri="{FF2B5EF4-FFF2-40B4-BE49-F238E27FC236}">
                <a16:creationId xmlns:a16="http://schemas.microsoft.com/office/drawing/2014/main" id="{2C123CDC-A214-96F9-FA49-58B97B17B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92079">
            <a:off x="5337842" y="5793436"/>
            <a:ext cx="2034348" cy="1356232"/>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1E950-9724-6EB6-59A5-2E4404D75A7C}"/>
              </a:ext>
            </a:extLst>
          </p:cNvPr>
          <p:cNvSpPr txBox="1"/>
          <p:nvPr/>
        </p:nvSpPr>
        <p:spPr>
          <a:xfrm>
            <a:off x="812256" y="1499954"/>
            <a:ext cx="4141195" cy="548099"/>
          </a:xfrm>
          <a:prstGeom prst="rect">
            <a:avLst/>
          </a:prstGeom>
          <a:noFill/>
        </p:spPr>
        <p:txBody>
          <a:bodyPr wrap="square" rtlCol="0">
            <a:spAutoFit/>
          </a:bodyPr>
          <a:lstStyle/>
          <a:p>
            <a:pPr marL="914400" lvl="2">
              <a:lnSpc>
                <a:spcPct val="115000"/>
              </a:lnSpc>
              <a:spcAft>
                <a:spcPts val="800"/>
              </a:spcAft>
            </a:pPr>
            <a:r>
              <a:rPr lang="en-US" sz="2800" b="1" dirty="0" err="1">
                <a:solidFill>
                  <a:srgbClr val="5C1D14"/>
                </a:solidFill>
                <a:latin typeface="Times New Roman" panose="02020603050405020304" pitchFamily="18" charset="0"/>
                <a:ea typeface="Calibri" panose="020F0502020204030204" pitchFamily="34" charset="0"/>
              </a:rPr>
              <a:t>Bối</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cảnh</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Việt</a:t>
            </a:r>
            <a:r>
              <a:rPr lang="en-US" sz="2800" b="1" dirty="0">
                <a:solidFill>
                  <a:srgbClr val="5C1D14"/>
                </a:solidFill>
                <a:latin typeface="Times New Roman" panose="02020603050405020304" pitchFamily="18" charset="0"/>
                <a:ea typeface="Calibri" panose="020F0502020204030204" pitchFamily="34" charset="0"/>
              </a:rPr>
              <a:t> Nam</a:t>
            </a:r>
          </a:p>
        </p:txBody>
      </p:sp>
      <p:sp>
        <p:nvSpPr>
          <p:cNvPr id="3" name="TextBox 2">
            <a:extLst>
              <a:ext uri="{FF2B5EF4-FFF2-40B4-BE49-F238E27FC236}">
                <a16:creationId xmlns:a16="http://schemas.microsoft.com/office/drawing/2014/main" id="{5187C405-F789-C13D-6EE4-AAB6FDCFEEC8}"/>
              </a:ext>
            </a:extLst>
          </p:cNvPr>
          <p:cNvSpPr txBox="1"/>
          <p:nvPr/>
        </p:nvSpPr>
        <p:spPr>
          <a:xfrm>
            <a:off x="885407" y="2565256"/>
            <a:ext cx="3596640" cy="450508"/>
          </a:xfrm>
          <a:prstGeom prst="rect">
            <a:avLst/>
          </a:prstGeom>
          <a:noFill/>
        </p:spPr>
        <p:txBody>
          <a:bodyPr wrap="square" rtlCol="0">
            <a:spAutoFit/>
          </a:bodyPr>
          <a:lstStyle/>
          <a:p>
            <a:pPr marL="914400" lvl="2">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Bối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cảnh</a:t>
            </a:r>
            <a:r>
              <a:rPr lang="en-US" sz="2200" b="1" dirty="0">
                <a:solidFill>
                  <a:srgbClr val="5C1D14"/>
                </a:solidFill>
                <a:latin typeface="Times New Roman" panose="02020603050405020304" pitchFamily="18" charset="0"/>
                <a:ea typeface="Calibri" panose="020F0502020204030204" pitchFamily="34" charset="0"/>
              </a:rPr>
              <a:t> </a:t>
            </a:r>
            <a:r>
              <a:rPr lang="vi-VN" sz="2200" b="1" dirty="0">
                <a:solidFill>
                  <a:srgbClr val="5C1D14"/>
                </a:solidFill>
                <a:latin typeface="Times New Roman" panose="02020603050405020304" pitchFamily="18" charset="0"/>
                <a:ea typeface="Calibri" panose="020F0502020204030204" pitchFamily="34" charset="0"/>
              </a:rPr>
              <a:t>thế giới</a:t>
            </a:r>
            <a:endParaRPr lang="en-US" sz="2200" b="1" dirty="0">
              <a:solidFill>
                <a:srgbClr val="5C1D14"/>
              </a:solidFill>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C684CC7A-E600-0646-734E-C47A8DF54A6F}"/>
              </a:ext>
            </a:extLst>
          </p:cNvPr>
          <p:cNvSpPr txBox="1"/>
          <p:nvPr/>
        </p:nvSpPr>
        <p:spPr>
          <a:xfrm>
            <a:off x="893894" y="3589934"/>
            <a:ext cx="5294407" cy="450508"/>
          </a:xfrm>
          <a:prstGeom prst="rect">
            <a:avLst/>
          </a:prstGeom>
          <a:noFill/>
        </p:spPr>
        <p:txBody>
          <a:bodyPr wrap="square" rtlCol="0">
            <a:spAutoFit/>
          </a:bodyPr>
          <a:lstStyle/>
          <a:p>
            <a:pPr marL="914400" lvl="2" algn="just">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Tư</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tưởng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yêu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nước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từ</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gia</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đình</a:t>
            </a:r>
            <a:endParaRPr lang="en-US" sz="2200" b="1" dirty="0">
              <a:solidFill>
                <a:srgbClr val="5C1D14"/>
              </a:solidFill>
              <a:latin typeface="Times New Roman" panose="02020603050405020304" pitchFamily="18" charset="0"/>
              <a:ea typeface="Calibri" panose="020F0502020204030204" pitchFamily="34" charset="0"/>
            </a:endParaRPr>
          </a:p>
        </p:txBody>
      </p:sp>
      <p:sp>
        <p:nvSpPr>
          <p:cNvPr id="5" name="TextBox 4">
            <a:extLst>
              <a:ext uri="{FF2B5EF4-FFF2-40B4-BE49-F238E27FC236}">
                <a16:creationId xmlns:a16="http://schemas.microsoft.com/office/drawing/2014/main" id="{A8BA1837-3242-20DD-44E1-DF2BC5F8FBE0}"/>
              </a:ext>
            </a:extLst>
          </p:cNvPr>
          <p:cNvSpPr txBox="1"/>
          <p:nvPr/>
        </p:nvSpPr>
        <p:spPr>
          <a:xfrm>
            <a:off x="910208" y="3936817"/>
            <a:ext cx="5294407" cy="450508"/>
          </a:xfrm>
          <a:prstGeom prst="rect">
            <a:avLst/>
          </a:prstGeom>
          <a:noFill/>
        </p:spPr>
        <p:txBody>
          <a:bodyPr wrap="square">
            <a:spAutoFit/>
          </a:bodyPr>
          <a:lstStyle/>
          <a:p>
            <a:pPr marL="914400" lvl="2" algn="just">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và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truy</a:t>
            </a:r>
            <a:r>
              <a:rPr lang="vi-VN" sz="2200" b="1" dirty="0">
                <a:solidFill>
                  <a:srgbClr val="5C1D14"/>
                </a:solidFill>
                <a:latin typeface="Times New Roman" panose="02020603050405020304" pitchFamily="18" charset="0"/>
                <a:ea typeface="Calibri" panose="020F0502020204030204" pitchFamily="34" charset="0"/>
              </a:rPr>
              <a:t>ề</a:t>
            </a:r>
            <a:r>
              <a:rPr lang="en-US" sz="2200" b="1" dirty="0">
                <a:solidFill>
                  <a:srgbClr val="5C1D14"/>
                </a:solidFill>
                <a:latin typeface="Times New Roman" panose="02020603050405020304" pitchFamily="18" charset="0"/>
                <a:ea typeface="Calibri" panose="020F0502020204030204" pitchFamily="34" charset="0"/>
              </a:rPr>
              <a:t>n </a:t>
            </a:r>
            <a:r>
              <a:rPr lang="en-US" sz="2200" b="1" dirty="0" err="1">
                <a:solidFill>
                  <a:srgbClr val="5C1D14"/>
                </a:solidFill>
                <a:latin typeface="Times New Roman" panose="02020603050405020304" pitchFamily="18" charset="0"/>
                <a:ea typeface="Calibri" panose="020F0502020204030204" pitchFamily="34" charset="0"/>
              </a:rPr>
              <a:t>thống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dân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tộc</a:t>
            </a:r>
            <a:endParaRPr lang="vi-VN" sz="2200" b="1" dirty="0">
              <a:solidFill>
                <a:srgbClr val="5C1D14"/>
              </a:solidFill>
              <a:latin typeface="Times New Roman" panose="02020603050405020304" pitchFamily="18" charset="0"/>
              <a:ea typeface="Calibri" panose="020F0502020204030204" pitchFamily="34" charset="0"/>
            </a:endParaRPr>
          </a:p>
        </p:txBody>
      </p:sp>
      <p:sp>
        <p:nvSpPr>
          <p:cNvPr id="6" name="Flowchart: Connector 5">
            <a:extLst>
              <a:ext uri="{FF2B5EF4-FFF2-40B4-BE49-F238E27FC236}">
                <a16:creationId xmlns:a16="http://schemas.microsoft.com/office/drawing/2014/main" id="{1F9E84ED-18E7-6A40-02B8-06C7C19BC9E6}"/>
              </a:ext>
            </a:extLst>
          </p:cNvPr>
          <p:cNvSpPr/>
          <p:nvPr/>
        </p:nvSpPr>
        <p:spPr>
          <a:xfrm>
            <a:off x="1365184" y="1699602"/>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B8615BA-FCE9-EBDD-4353-1D5CD61532ED}"/>
              </a:ext>
            </a:extLst>
          </p:cNvPr>
          <p:cNvSpPr/>
          <p:nvPr/>
        </p:nvSpPr>
        <p:spPr>
          <a:xfrm>
            <a:off x="1394743" y="2714127"/>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5FE47850-58D5-4A08-F19F-36618F4C50E4}"/>
              </a:ext>
            </a:extLst>
          </p:cNvPr>
          <p:cNvSpPr/>
          <p:nvPr/>
        </p:nvSpPr>
        <p:spPr>
          <a:xfrm>
            <a:off x="1421627" y="3727523"/>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1028" descr="Người tù vượt ngục năm xưa (phần 1) - Di tích nhà tù Hỏa Lò">
            <a:extLst>
              <a:ext uri="{FF2B5EF4-FFF2-40B4-BE49-F238E27FC236}">
                <a16:creationId xmlns:a16="http://schemas.microsoft.com/office/drawing/2014/main" id="{769BDC67-8BB8-3651-17E1-CBED79EF2421}"/>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695382" y="1424490"/>
            <a:ext cx="2091745" cy="1526973"/>
          </a:xfrm>
          <a:prstGeom prst="rect">
            <a:avLst/>
          </a:prstGeom>
          <a:noFill/>
          <a:ln>
            <a:noFill/>
          </a:ln>
          <a:effectLst>
            <a:outerShdw blurRad="76200" dist="25400" dir="4500000" sx="102000" sy="102000" algn="tr" rotWithShape="0">
              <a:prstClr val="black">
                <a:alpha val="25000"/>
              </a:prstClr>
            </a:outerShdw>
          </a:effectLst>
        </p:spPr>
      </p:pic>
      <p:pic>
        <p:nvPicPr>
          <p:cNvPr id="1030" name="Picture 1029" descr="Một cổ hai tròng: Nông dân Việt Nam khốn khổ cả vì phong kiến lẫn thực dân">
            <a:extLst>
              <a:ext uri="{FF2B5EF4-FFF2-40B4-BE49-F238E27FC236}">
                <a16:creationId xmlns:a16="http://schemas.microsoft.com/office/drawing/2014/main" id="{8B41B199-59E6-70BB-2425-BF0407B722BD}"/>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817826" y="2025966"/>
            <a:ext cx="2343744" cy="1510104"/>
          </a:xfrm>
          <a:prstGeom prst="rect">
            <a:avLst/>
          </a:prstGeom>
          <a:noFill/>
          <a:ln>
            <a:noFill/>
          </a:ln>
          <a:effectLst>
            <a:outerShdw blurRad="76200" dist="25400" dir="4500000" sx="102000" sy="102000" algn="tr" rotWithShape="0">
              <a:prstClr val="black">
                <a:alpha val="25000"/>
              </a:prstClr>
            </a:outerShdw>
          </a:effectLst>
        </p:spPr>
      </p:pic>
      <p:pic>
        <p:nvPicPr>
          <p:cNvPr id="2050" name="Picture 2" descr="Việt Nam thời Pháp đô hộ (bài 3) | Nghiên Cứu Lịch Sử">
            <a:extLst>
              <a:ext uri="{FF2B5EF4-FFF2-40B4-BE49-F238E27FC236}">
                <a16:creationId xmlns:a16="http://schemas.microsoft.com/office/drawing/2014/main" id="{F50D68E5-A3BD-42E4-53F8-CE1B7EFB738B}"/>
              </a:ext>
            </a:extLst>
          </p:cNvPr>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220929" y="3334356"/>
            <a:ext cx="2232801" cy="1507140"/>
          </a:xfrm>
          <a:prstGeom prst="rect">
            <a:avLst/>
          </a:prstGeom>
          <a:noFill/>
          <a:ln>
            <a:noFill/>
          </a:ln>
          <a:effectLst>
            <a:outerShdw blurRad="76200" dist="25400" dir="4500000" sx="102000" sy="102000" algn="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48982BA-E796-0AE0-AB3B-2EEBFD6677D1}"/>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Google Shape;128;p25">
            <a:extLst>
              <a:ext uri="{FF2B5EF4-FFF2-40B4-BE49-F238E27FC236}">
                <a16:creationId xmlns:a16="http://schemas.microsoft.com/office/drawing/2014/main" id="{9428C62C-BA27-5502-24EE-1C4DEF5C8B4B}"/>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20" name="TextBox 19">
            <a:extLst>
              <a:ext uri="{FF2B5EF4-FFF2-40B4-BE49-F238E27FC236}">
                <a16:creationId xmlns:a16="http://schemas.microsoft.com/office/drawing/2014/main" id="{E585A6FE-A3E5-8BFD-6921-79349EA21BF4}"/>
              </a:ext>
            </a:extLst>
          </p:cNvPr>
          <p:cNvSpPr txBox="1"/>
          <p:nvPr/>
        </p:nvSpPr>
        <p:spPr>
          <a:xfrm>
            <a:off x="1626214" y="973865"/>
            <a:ext cx="5903078" cy="430887"/>
          </a:xfrm>
          <a:prstGeom prst="rect">
            <a:avLst/>
          </a:prstGeom>
          <a:noFill/>
        </p:spPr>
        <p:txBody>
          <a:bodyPr wrap="square" rtlCol="0">
            <a:spAutoFit/>
          </a:bodyPr>
          <a:lstStyle/>
          <a:p>
            <a:pPr lvl="1"/>
            <a:r>
              <a:rPr lang="vi-VN" sz="2200" b="1" dirty="0">
                <a:solidFill>
                  <a:srgbClr val="C00000"/>
                </a:solidFill>
                <a:latin typeface="Times New Roman" panose="02020603050405020304" pitchFamily="18" charset="0"/>
              </a:rPr>
              <a:t>2.1 </a:t>
            </a:r>
            <a:r>
              <a:rPr lang="en-US" sz="2200" b="1" dirty="0" err="1">
                <a:solidFill>
                  <a:srgbClr val="C00000"/>
                </a:solidFill>
                <a:latin typeface="Times New Roman" panose="02020603050405020304" pitchFamily="18" charset="0"/>
              </a:rPr>
              <a:t>Nhân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tố</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động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lên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quá</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tiếp</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thu</a:t>
            </a:r>
            <a:endParaRPr lang="en-US" sz="2200" b="1" dirty="0">
              <a:solidFill>
                <a:srgbClr val="C00000"/>
              </a:solidFill>
              <a:latin typeface="Times New Roman" panose="02020603050405020304" pitchFamily="18" charset="0"/>
            </a:endParaRPr>
          </a:p>
        </p:txBody>
      </p:sp>
      <p:sp>
        <p:nvSpPr>
          <p:cNvPr id="21" name="TextBox 20">
            <a:extLst>
              <a:ext uri="{FF2B5EF4-FFF2-40B4-BE49-F238E27FC236}">
                <a16:creationId xmlns:a16="http://schemas.microsoft.com/office/drawing/2014/main" id="{A1DF76CC-E67B-8298-BA3C-748FFC5B0991}"/>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7416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B3E7BDD-68E1-B20F-03C3-5DF2DC3942C7}"/>
            </a:ext>
          </a:extLst>
        </p:cNvPr>
        <p:cNvGrpSpPr/>
        <p:nvPr/>
      </p:nvGrpSpPr>
      <p:grpSpPr>
        <a:xfrm>
          <a:off x="0" y="0"/>
          <a:ext cx="0" cy="0"/>
          <a:chOff x="0" y="0"/>
          <a:chExt cx="0" cy="0"/>
        </a:xfrm>
      </p:grpSpPr>
      <p:sp>
        <p:nvSpPr>
          <p:cNvPr id="12" name="Google Shape;115;p24">
            <a:extLst>
              <a:ext uri="{FF2B5EF4-FFF2-40B4-BE49-F238E27FC236}">
                <a16:creationId xmlns:a16="http://schemas.microsoft.com/office/drawing/2014/main" id="{FBB721F3-1C10-C164-419F-1AF5A4A3987C}"/>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p24">
            <a:extLst>
              <a:ext uri="{FF2B5EF4-FFF2-40B4-BE49-F238E27FC236}">
                <a16:creationId xmlns:a16="http://schemas.microsoft.com/office/drawing/2014/main" id="{5EDE0725-7E10-1BC7-2A60-49E289A8533F}"/>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Người tù vượt ngục năm xưa (phần 1) - Di tích nhà tù Hỏa Lò">
            <a:extLst>
              <a:ext uri="{FF2B5EF4-FFF2-40B4-BE49-F238E27FC236}">
                <a16:creationId xmlns:a16="http://schemas.microsoft.com/office/drawing/2014/main" id="{5A126C7B-D848-9C3A-5253-A71CF3FF95AE}"/>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6451733">
            <a:off x="9485645" y="665892"/>
            <a:ext cx="2091745" cy="1526973"/>
          </a:xfrm>
          <a:prstGeom prst="rect">
            <a:avLst/>
          </a:prstGeom>
          <a:noFill/>
          <a:ln>
            <a:noFill/>
          </a:ln>
          <a:effectLst>
            <a:outerShdw blurRad="76200" dist="25400" dir="4500000" sx="102000" sy="102000" algn="tr" rotWithShape="0">
              <a:prstClr val="black">
                <a:alpha val="25000"/>
              </a:prstClr>
            </a:outerShdw>
          </a:effectLst>
        </p:spPr>
      </p:pic>
      <p:pic>
        <p:nvPicPr>
          <p:cNvPr id="3" name="Picture 2" descr="Một cổ hai tròng: Nông dân Việt Nam khốn khổ cả vì phong kiến lẫn thực dân">
            <a:extLst>
              <a:ext uri="{FF2B5EF4-FFF2-40B4-BE49-F238E27FC236}">
                <a16:creationId xmlns:a16="http://schemas.microsoft.com/office/drawing/2014/main" id="{9C97AC9B-1B77-4AE9-DEC2-5971E5213118}"/>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890574">
            <a:off x="5244103" y="5690953"/>
            <a:ext cx="2343744" cy="1510104"/>
          </a:xfrm>
          <a:prstGeom prst="rect">
            <a:avLst/>
          </a:prstGeom>
          <a:noFill/>
          <a:ln>
            <a:noFill/>
          </a:ln>
          <a:effectLst>
            <a:outerShdw blurRad="76200" dist="25400" dir="4500000" sx="102000" sy="102000" algn="tr" rotWithShape="0">
              <a:prstClr val="black">
                <a:alpha val="25000"/>
              </a:prstClr>
            </a:outerShdw>
          </a:effectLst>
        </p:spPr>
      </p:pic>
      <p:pic>
        <p:nvPicPr>
          <p:cNvPr id="4" name="Picture 2" descr="Việt Nam thời Pháp đô hộ (bài 3) | Nghiên Cứu Lịch Sử">
            <a:extLst>
              <a:ext uri="{FF2B5EF4-FFF2-40B4-BE49-F238E27FC236}">
                <a16:creationId xmlns:a16="http://schemas.microsoft.com/office/drawing/2014/main" id="{B58290D2-1413-38BE-726A-045678243F48}"/>
              </a:ext>
            </a:extLst>
          </p:cNvPr>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19667398">
            <a:off x="10126282" y="3636360"/>
            <a:ext cx="2232801" cy="1507140"/>
          </a:xfrm>
          <a:prstGeom prst="rect">
            <a:avLst/>
          </a:prstGeom>
          <a:noFill/>
          <a:ln>
            <a:noFill/>
          </a:ln>
          <a:effectLst>
            <a:outerShdw blurRad="76200" dist="25400" dir="4500000" sx="102000" sy="102000" algn="tr" rotWithShape="0">
              <a:prstClr val="black">
                <a:alpha val="25000"/>
              </a:prstClr>
            </a:outerShdw>
          </a:effectLst>
          <a:extLst>
            <a:ext uri="{909E8E84-426E-40DD-AFC4-6F175D3DCCD1}">
              <a14:hiddenFill xmlns:a14="http://schemas.microsoft.com/office/drawing/2010/main">
                <a:solidFill>
                  <a:srgbClr val="FFFFFF"/>
                </a:solidFill>
              </a14:hiddenFill>
            </a:ext>
          </a:extLst>
        </p:spPr>
      </p:pic>
      <p:pic>
        <p:nvPicPr>
          <p:cNvPr id="2052" name="Picture 4" descr="Cách mạng Tháng Mười Nga đã chỉ ra con đường giải phóng dân tộc Việt Nam">
            <a:extLst>
              <a:ext uri="{FF2B5EF4-FFF2-40B4-BE49-F238E27FC236}">
                <a16:creationId xmlns:a16="http://schemas.microsoft.com/office/drawing/2014/main" id="{A6724277-9F13-9E98-A36F-8643152C21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4201" y="1569828"/>
            <a:ext cx="2094146" cy="1325202"/>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Sự ra đời của Quốc tế Cộng sản (Quốc tế III) vào tháng 3/1919 đã thúc đẩy  sự phát triển mạnh mẽ phong trào cộng sản và công nhân quốc tế. Đối">
            <a:extLst>
              <a:ext uri="{FF2B5EF4-FFF2-40B4-BE49-F238E27FC236}">
                <a16:creationId xmlns:a16="http://schemas.microsoft.com/office/drawing/2014/main" id="{F0E065B0-EC44-A251-CE9C-A58C7BD5A4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4948" y="2151526"/>
            <a:ext cx="2335620" cy="1381033"/>
          </a:xfrm>
          <a:prstGeom prst="rect">
            <a:avLst/>
          </a:prstGeom>
          <a:noFill/>
          <a:ln>
            <a:noFill/>
          </a:ln>
          <a:effectLst>
            <a:outerShdw blurRad="50800" dist="38100" dir="8100000" sx="102000" sy="102000" algn="tr" rotWithShape="0">
              <a:prstClr val="black">
                <a:alpha val="40000"/>
              </a:prstClr>
            </a:outerShdw>
          </a:effectLst>
        </p:spPr>
      </p:pic>
      <p:pic>
        <p:nvPicPr>
          <p:cNvPr id="2058" name="Picture 10" descr="Russian October Revolution is invaluable asset of human: President |  Vietnam+ (VietnamPlus)">
            <a:extLst>
              <a:ext uri="{FF2B5EF4-FFF2-40B4-BE49-F238E27FC236}">
                <a16:creationId xmlns:a16="http://schemas.microsoft.com/office/drawing/2014/main" id="{28880E7E-787C-A941-4251-8C92F2C7D6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3006" y="3257112"/>
            <a:ext cx="2034348" cy="1356232"/>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3" descr="Chủ nghĩa yêu nước Hồ Chí Minh - Báo Thái Bình điện tử">
            <a:extLst>
              <a:ext uri="{FF2B5EF4-FFF2-40B4-BE49-F238E27FC236}">
                <a16:creationId xmlns:a16="http://schemas.microsoft.com/office/drawing/2014/main" id="{FC54ECA2-9882-6690-A441-1FB4E752BD7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08251">
            <a:off x="7495325" y="-1964569"/>
            <a:ext cx="2119730" cy="1426741"/>
          </a:xfrm>
          <a:prstGeom prst="rect">
            <a:avLst/>
          </a:prstGeom>
          <a:noFill/>
          <a:effectLst>
            <a:outerShdw blurRad="50800" dist="38100" dir="8100000" sx="102000" sy="102000" algn="tr" rotWithShape="0">
              <a:prstClr val="black">
                <a:alpha val="40000"/>
              </a:prstClr>
            </a:outerShdw>
          </a:effectLst>
        </p:spPr>
      </p:pic>
      <p:pic>
        <p:nvPicPr>
          <p:cNvPr id="16" name="Picture 2" descr="Tư tưởng Hồ Chí Minh về chủ nghĩa yêu nước và ý nghĩa đối với thanh niên  Việt Nam - TUỔI TRẺ TRƯỜNG ĐẠI HỌC SƯ PHẠM KỸ THUẬT TP. HCM">
            <a:extLst>
              <a:ext uri="{FF2B5EF4-FFF2-40B4-BE49-F238E27FC236}">
                <a16:creationId xmlns:a16="http://schemas.microsoft.com/office/drawing/2014/main" id="{17906F26-E1B1-DDF1-301F-2672576727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389615">
            <a:off x="9828766" y="2540168"/>
            <a:ext cx="1971911" cy="1448422"/>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4" descr="Chủ tịch Hồ Chí Minh - người khởi xướng và tấm gương tiêu biểu của phong  trào thi đua yêu nước Việt Nam - Tạp chí Xây dựng Đảng">
            <a:extLst>
              <a:ext uri="{FF2B5EF4-FFF2-40B4-BE49-F238E27FC236}">
                <a16:creationId xmlns:a16="http://schemas.microsoft.com/office/drawing/2014/main" id="{58AEA40A-7E1B-DFD6-AF92-989A74F6E3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364212">
            <a:off x="7026636" y="5558364"/>
            <a:ext cx="1761498" cy="1374309"/>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0E56E90-522D-3D71-CB47-3F79E3DE7233}"/>
              </a:ext>
            </a:extLst>
          </p:cNvPr>
          <p:cNvSpPr txBox="1"/>
          <p:nvPr/>
        </p:nvSpPr>
        <p:spPr>
          <a:xfrm>
            <a:off x="811659" y="1587842"/>
            <a:ext cx="3596640" cy="450508"/>
          </a:xfrm>
          <a:prstGeom prst="rect">
            <a:avLst/>
          </a:prstGeom>
          <a:noFill/>
        </p:spPr>
        <p:txBody>
          <a:bodyPr wrap="square" rtlCol="0">
            <a:spAutoFit/>
          </a:bodyPr>
          <a:lstStyle/>
          <a:p>
            <a:pPr marL="914400" lvl="2">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Bối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cảnh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Việt</a:t>
            </a:r>
            <a:r>
              <a:rPr lang="en-US" sz="2200" b="1" dirty="0">
                <a:solidFill>
                  <a:srgbClr val="5C1D14"/>
                </a:solidFill>
                <a:latin typeface="Times New Roman" panose="02020603050405020304" pitchFamily="18" charset="0"/>
                <a:ea typeface="Calibri" panose="020F0502020204030204" pitchFamily="34" charset="0"/>
              </a:rPr>
              <a:t> Nam</a:t>
            </a:r>
          </a:p>
        </p:txBody>
      </p:sp>
      <p:sp>
        <p:nvSpPr>
          <p:cNvPr id="23" name="TextBox 22">
            <a:extLst>
              <a:ext uri="{FF2B5EF4-FFF2-40B4-BE49-F238E27FC236}">
                <a16:creationId xmlns:a16="http://schemas.microsoft.com/office/drawing/2014/main" id="{6522310C-C2F2-B004-1972-F1EA9D0D2813}"/>
              </a:ext>
            </a:extLst>
          </p:cNvPr>
          <p:cNvSpPr txBox="1"/>
          <p:nvPr/>
        </p:nvSpPr>
        <p:spPr>
          <a:xfrm>
            <a:off x="885406" y="2565256"/>
            <a:ext cx="4204377" cy="548099"/>
          </a:xfrm>
          <a:prstGeom prst="rect">
            <a:avLst/>
          </a:prstGeom>
          <a:noFill/>
        </p:spPr>
        <p:txBody>
          <a:bodyPr wrap="square" rtlCol="0">
            <a:spAutoFit/>
          </a:bodyPr>
          <a:lstStyle/>
          <a:p>
            <a:pPr marL="914400" lvl="2">
              <a:lnSpc>
                <a:spcPct val="115000"/>
              </a:lnSpc>
              <a:spcAft>
                <a:spcPts val="800"/>
              </a:spcAft>
            </a:pPr>
            <a:r>
              <a:rPr lang="en-US" sz="2800" b="1" dirty="0" err="1">
                <a:solidFill>
                  <a:srgbClr val="5C1D14"/>
                </a:solidFill>
                <a:latin typeface="Times New Roman" panose="02020603050405020304" pitchFamily="18" charset="0"/>
                <a:ea typeface="Calibri" panose="020F0502020204030204" pitchFamily="34" charset="0"/>
              </a:rPr>
              <a:t>Bối</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cảnh</a:t>
            </a:r>
            <a:r>
              <a:rPr lang="en-US" sz="2800" b="1" dirty="0">
                <a:solidFill>
                  <a:srgbClr val="5C1D14"/>
                </a:solidFill>
                <a:latin typeface="Times New Roman" panose="02020603050405020304" pitchFamily="18" charset="0"/>
                <a:ea typeface="Calibri" panose="020F0502020204030204" pitchFamily="34" charset="0"/>
              </a:rPr>
              <a:t> </a:t>
            </a:r>
            <a:r>
              <a:rPr lang="vi-VN" sz="2800" b="1" dirty="0">
                <a:solidFill>
                  <a:srgbClr val="5C1D14"/>
                </a:solidFill>
                <a:latin typeface="Times New Roman" panose="02020603050405020304" pitchFamily="18" charset="0"/>
                <a:ea typeface="Calibri" panose="020F0502020204030204" pitchFamily="34" charset="0"/>
              </a:rPr>
              <a:t>thế giới</a:t>
            </a:r>
            <a:endParaRPr lang="en-US" sz="2800" b="1" dirty="0">
              <a:solidFill>
                <a:srgbClr val="5C1D14"/>
              </a:solidFill>
              <a:latin typeface="Times New Roman" panose="02020603050405020304" pitchFamily="18" charset="0"/>
              <a:ea typeface="Calibri" panose="020F0502020204030204" pitchFamily="34" charset="0"/>
            </a:endParaRPr>
          </a:p>
        </p:txBody>
      </p:sp>
      <p:sp>
        <p:nvSpPr>
          <p:cNvPr id="24" name="TextBox 23">
            <a:extLst>
              <a:ext uri="{FF2B5EF4-FFF2-40B4-BE49-F238E27FC236}">
                <a16:creationId xmlns:a16="http://schemas.microsoft.com/office/drawing/2014/main" id="{4AAD850A-CD80-7310-1956-B2CF391BA478}"/>
              </a:ext>
            </a:extLst>
          </p:cNvPr>
          <p:cNvSpPr txBox="1"/>
          <p:nvPr/>
        </p:nvSpPr>
        <p:spPr>
          <a:xfrm>
            <a:off x="893894" y="3589934"/>
            <a:ext cx="5294407" cy="450508"/>
          </a:xfrm>
          <a:prstGeom prst="rect">
            <a:avLst/>
          </a:prstGeom>
          <a:noFill/>
        </p:spPr>
        <p:txBody>
          <a:bodyPr wrap="square" rtlCol="0">
            <a:spAutoFit/>
          </a:bodyPr>
          <a:lstStyle/>
          <a:p>
            <a:pPr marL="914400" lvl="2" algn="just">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Tư</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tưởng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yêu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nước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từ</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gia</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đình</a:t>
            </a:r>
            <a:endParaRPr lang="en-US" sz="2200" b="1" dirty="0">
              <a:solidFill>
                <a:srgbClr val="5C1D14"/>
              </a:solidFill>
              <a:latin typeface="Times New Roman" panose="02020603050405020304" pitchFamily="18" charset="0"/>
              <a:ea typeface="Calibri" panose="020F0502020204030204" pitchFamily="34" charset="0"/>
            </a:endParaRPr>
          </a:p>
        </p:txBody>
      </p:sp>
      <p:sp>
        <p:nvSpPr>
          <p:cNvPr id="25" name="TextBox 24">
            <a:extLst>
              <a:ext uri="{FF2B5EF4-FFF2-40B4-BE49-F238E27FC236}">
                <a16:creationId xmlns:a16="http://schemas.microsoft.com/office/drawing/2014/main" id="{8CC31C28-0475-14C6-D449-9AC9E7A9DBF9}"/>
              </a:ext>
            </a:extLst>
          </p:cNvPr>
          <p:cNvSpPr txBox="1"/>
          <p:nvPr/>
        </p:nvSpPr>
        <p:spPr>
          <a:xfrm>
            <a:off x="910208" y="3936817"/>
            <a:ext cx="5294407" cy="450508"/>
          </a:xfrm>
          <a:prstGeom prst="rect">
            <a:avLst/>
          </a:prstGeom>
          <a:noFill/>
        </p:spPr>
        <p:txBody>
          <a:bodyPr wrap="square">
            <a:spAutoFit/>
          </a:bodyPr>
          <a:lstStyle/>
          <a:p>
            <a:pPr marL="914400" lvl="2" algn="just">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và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truy</a:t>
            </a:r>
            <a:r>
              <a:rPr lang="vi-VN" sz="2200" b="1" dirty="0">
                <a:solidFill>
                  <a:srgbClr val="5C1D14"/>
                </a:solidFill>
                <a:latin typeface="Times New Roman" panose="02020603050405020304" pitchFamily="18" charset="0"/>
                <a:ea typeface="Calibri" panose="020F0502020204030204" pitchFamily="34" charset="0"/>
              </a:rPr>
              <a:t>ề</a:t>
            </a:r>
            <a:r>
              <a:rPr lang="en-US" sz="2200" b="1" dirty="0">
                <a:solidFill>
                  <a:srgbClr val="5C1D14"/>
                </a:solidFill>
                <a:latin typeface="Times New Roman" panose="02020603050405020304" pitchFamily="18" charset="0"/>
                <a:ea typeface="Calibri" panose="020F0502020204030204" pitchFamily="34" charset="0"/>
              </a:rPr>
              <a:t>n </a:t>
            </a:r>
            <a:r>
              <a:rPr lang="en-US" sz="2200" b="1" dirty="0" err="1">
                <a:solidFill>
                  <a:srgbClr val="5C1D14"/>
                </a:solidFill>
                <a:latin typeface="Times New Roman" panose="02020603050405020304" pitchFamily="18" charset="0"/>
                <a:ea typeface="Calibri" panose="020F0502020204030204" pitchFamily="34" charset="0"/>
              </a:rPr>
              <a:t>thống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dân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tộc</a:t>
            </a:r>
            <a:endParaRPr lang="vi-VN" sz="2200" b="1" dirty="0">
              <a:solidFill>
                <a:srgbClr val="5C1D14"/>
              </a:solidFill>
              <a:latin typeface="Times New Roman" panose="02020603050405020304" pitchFamily="18" charset="0"/>
              <a:ea typeface="Calibri" panose="020F0502020204030204" pitchFamily="34" charset="0"/>
            </a:endParaRPr>
          </a:p>
        </p:txBody>
      </p:sp>
      <p:sp>
        <p:nvSpPr>
          <p:cNvPr id="26" name="Flowchart: Connector 25">
            <a:extLst>
              <a:ext uri="{FF2B5EF4-FFF2-40B4-BE49-F238E27FC236}">
                <a16:creationId xmlns:a16="http://schemas.microsoft.com/office/drawing/2014/main" id="{0840FF05-4BCC-9355-94EE-EE9CB378B44E}"/>
              </a:ext>
            </a:extLst>
          </p:cNvPr>
          <p:cNvSpPr/>
          <p:nvPr/>
        </p:nvSpPr>
        <p:spPr>
          <a:xfrm>
            <a:off x="1365184" y="1699602"/>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AF289DF2-4627-3102-1ADB-5EEB69C8C8B3}"/>
              </a:ext>
            </a:extLst>
          </p:cNvPr>
          <p:cNvSpPr/>
          <p:nvPr/>
        </p:nvSpPr>
        <p:spPr>
          <a:xfrm>
            <a:off x="1394743" y="2714127"/>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550B9C21-E26F-6CC2-9F6F-92FF6836916B}"/>
              </a:ext>
            </a:extLst>
          </p:cNvPr>
          <p:cNvSpPr/>
          <p:nvPr/>
        </p:nvSpPr>
        <p:spPr>
          <a:xfrm>
            <a:off x="1421627" y="3727523"/>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C3A3480-33D1-EB3E-4E63-9F10B5D56992}"/>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Google Shape;128;p25">
            <a:extLst>
              <a:ext uri="{FF2B5EF4-FFF2-40B4-BE49-F238E27FC236}">
                <a16:creationId xmlns:a16="http://schemas.microsoft.com/office/drawing/2014/main" id="{FA20D763-1589-616C-31BC-BFD6E3A014B8}"/>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17" name="TextBox 16">
            <a:extLst>
              <a:ext uri="{FF2B5EF4-FFF2-40B4-BE49-F238E27FC236}">
                <a16:creationId xmlns:a16="http://schemas.microsoft.com/office/drawing/2014/main" id="{7282F759-D46F-B823-B827-8C05B311FAC3}"/>
              </a:ext>
            </a:extLst>
          </p:cNvPr>
          <p:cNvSpPr txBox="1"/>
          <p:nvPr/>
        </p:nvSpPr>
        <p:spPr>
          <a:xfrm>
            <a:off x="1626214" y="973865"/>
            <a:ext cx="5903078" cy="430887"/>
          </a:xfrm>
          <a:prstGeom prst="rect">
            <a:avLst/>
          </a:prstGeom>
          <a:noFill/>
        </p:spPr>
        <p:txBody>
          <a:bodyPr wrap="square" rtlCol="0">
            <a:spAutoFit/>
          </a:bodyPr>
          <a:lstStyle/>
          <a:p>
            <a:pPr lvl="1"/>
            <a:r>
              <a:rPr lang="vi-VN" sz="2200" b="1" dirty="0">
                <a:solidFill>
                  <a:srgbClr val="C00000"/>
                </a:solidFill>
                <a:latin typeface="Times New Roman" panose="02020603050405020304" pitchFamily="18" charset="0"/>
              </a:rPr>
              <a:t>2.1 </a:t>
            </a:r>
            <a:r>
              <a:rPr lang="en-US" sz="2200" b="1" dirty="0" err="1">
                <a:solidFill>
                  <a:srgbClr val="C00000"/>
                </a:solidFill>
                <a:latin typeface="Times New Roman" panose="02020603050405020304" pitchFamily="18" charset="0"/>
              </a:rPr>
              <a:t>Nhân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tố</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động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lên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quá</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tiếp</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thu</a:t>
            </a:r>
            <a:endParaRPr lang="en-US" sz="2200" b="1" dirty="0">
              <a:solidFill>
                <a:srgbClr val="C00000"/>
              </a:solidFill>
              <a:latin typeface="Times New Roman" panose="02020603050405020304" pitchFamily="18" charset="0"/>
            </a:endParaRPr>
          </a:p>
        </p:txBody>
      </p:sp>
      <p:sp>
        <p:nvSpPr>
          <p:cNvPr id="18" name="TextBox 17">
            <a:extLst>
              <a:ext uri="{FF2B5EF4-FFF2-40B4-BE49-F238E27FC236}">
                <a16:creationId xmlns:a16="http://schemas.microsoft.com/office/drawing/2014/main" id="{C1984F9C-7D31-66A5-938B-1456CCAA7B17}"/>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03560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44ADB9A-15B9-EC44-BBF6-D038D6DAE4A2}"/>
            </a:ext>
          </a:extLst>
        </p:cNvPr>
        <p:cNvGrpSpPr/>
        <p:nvPr/>
      </p:nvGrpSpPr>
      <p:grpSpPr>
        <a:xfrm>
          <a:off x="0" y="0"/>
          <a:ext cx="0" cy="0"/>
          <a:chOff x="0" y="0"/>
          <a:chExt cx="0" cy="0"/>
        </a:xfrm>
      </p:grpSpPr>
      <p:sp>
        <p:nvSpPr>
          <p:cNvPr id="12" name="Google Shape;115;p24">
            <a:extLst>
              <a:ext uri="{FF2B5EF4-FFF2-40B4-BE49-F238E27FC236}">
                <a16:creationId xmlns:a16="http://schemas.microsoft.com/office/drawing/2014/main" id="{5A9736A9-B5EC-0FE2-BFA9-63015513E849}"/>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p24">
            <a:extLst>
              <a:ext uri="{FF2B5EF4-FFF2-40B4-BE49-F238E27FC236}">
                <a16:creationId xmlns:a16="http://schemas.microsoft.com/office/drawing/2014/main" id="{BA5151C1-922E-A48F-5D4E-E8B7D1B9D9A4}"/>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2" name="Picture 4" descr="Cách mạng Tháng Mười Nga đã chỉ ra con đường giải phóng dân tộc Việt Nam">
            <a:extLst>
              <a:ext uri="{FF2B5EF4-FFF2-40B4-BE49-F238E27FC236}">
                <a16:creationId xmlns:a16="http://schemas.microsoft.com/office/drawing/2014/main" id="{90673150-8B19-0DF7-2CC2-EE4B81B9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66231">
            <a:off x="9289514" y="-1898389"/>
            <a:ext cx="2094146" cy="1325202"/>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Sự ra đời của Quốc tế Cộng sản (Quốc tế III) vào tháng 3/1919 đã thúc đẩy  sự phát triển mạnh mẽ phong trào cộng sản và công nhân quốc tế. Đối">
            <a:extLst>
              <a:ext uri="{FF2B5EF4-FFF2-40B4-BE49-F238E27FC236}">
                <a16:creationId xmlns:a16="http://schemas.microsoft.com/office/drawing/2014/main" id="{62E888EB-8301-5C28-1850-6F713ECC084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622287">
            <a:off x="9435733" y="2496620"/>
            <a:ext cx="2335620" cy="1381033"/>
          </a:xfrm>
          <a:prstGeom prst="rect">
            <a:avLst/>
          </a:prstGeom>
          <a:noFill/>
          <a:ln>
            <a:noFill/>
          </a:ln>
          <a:effectLst>
            <a:outerShdw blurRad="50800" dist="38100" dir="8100000" sx="102000" sy="102000" algn="tr" rotWithShape="0">
              <a:prstClr val="black">
                <a:alpha val="40000"/>
              </a:prstClr>
            </a:outerShdw>
          </a:effectLst>
        </p:spPr>
      </p:pic>
      <p:pic>
        <p:nvPicPr>
          <p:cNvPr id="2058" name="Picture 10" descr="Russian October Revolution is invaluable asset of human: President |  Vietnam+ (VietnamPlus)">
            <a:extLst>
              <a:ext uri="{FF2B5EF4-FFF2-40B4-BE49-F238E27FC236}">
                <a16:creationId xmlns:a16="http://schemas.microsoft.com/office/drawing/2014/main" id="{4275A01D-14F5-AB7D-D818-6EBFB8F04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449400">
            <a:off x="6366631" y="5837902"/>
            <a:ext cx="2034348" cy="1356232"/>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2" descr="Chủ nghĩa yêu nước Hồ Chí Minh - Báo Thái Bình điện tử">
            <a:extLst>
              <a:ext uri="{FF2B5EF4-FFF2-40B4-BE49-F238E27FC236}">
                <a16:creationId xmlns:a16="http://schemas.microsoft.com/office/drawing/2014/main" id="{95227D39-72D3-C8BE-8A84-6A2AB73BBA7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4254" y="1555091"/>
            <a:ext cx="2119730" cy="1426741"/>
          </a:xfrm>
          <a:prstGeom prst="rect">
            <a:avLst/>
          </a:prstGeom>
          <a:noFill/>
          <a:effectLst>
            <a:outerShdw blurRad="50800" dist="38100" dir="8100000" sx="102000" sy="102000" algn="tr" rotWithShape="0">
              <a:prstClr val="black">
                <a:alpha val="40000"/>
              </a:prstClr>
            </a:outerShdw>
          </a:effectLst>
        </p:spPr>
      </p:pic>
      <p:pic>
        <p:nvPicPr>
          <p:cNvPr id="6146" name="Picture 2" descr="Tư tưởng Hồ Chí Minh về chủ nghĩa yêu nước và ý nghĩa đối với thanh niên  Việt Nam - TUỔI TRẺ TRƯỜNG ĐẠI HỌC SƯ PHẠM KỸ THUẬT TP. HCM">
            <a:extLst>
              <a:ext uri="{FF2B5EF4-FFF2-40B4-BE49-F238E27FC236}">
                <a16:creationId xmlns:a16="http://schemas.microsoft.com/office/drawing/2014/main" id="{5699E1EB-73EF-7D55-D42C-13E0A036C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7072" y="1976241"/>
            <a:ext cx="1971911" cy="1448422"/>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Chủ tịch Hồ Chí Minh - người khởi xướng và tấm gương tiêu biểu của phong  trào thi đua yêu nước Việt Nam - Tạp chí Xây dựng Đảng">
            <a:extLst>
              <a:ext uri="{FF2B5EF4-FFF2-40B4-BE49-F238E27FC236}">
                <a16:creationId xmlns:a16="http://schemas.microsoft.com/office/drawing/2014/main" id="{7B1C79B4-4BD1-9B3F-9BAA-E38A3EA85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0293" y="3280267"/>
            <a:ext cx="1761498" cy="1374309"/>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FA8660-1259-7260-7329-E25311EB0639}"/>
              </a:ext>
            </a:extLst>
          </p:cNvPr>
          <p:cNvSpPr txBox="1"/>
          <p:nvPr/>
        </p:nvSpPr>
        <p:spPr>
          <a:xfrm>
            <a:off x="811659" y="1587842"/>
            <a:ext cx="3596640" cy="450508"/>
          </a:xfrm>
          <a:prstGeom prst="rect">
            <a:avLst/>
          </a:prstGeom>
          <a:noFill/>
        </p:spPr>
        <p:txBody>
          <a:bodyPr wrap="square" rtlCol="0">
            <a:spAutoFit/>
          </a:bodyPr>
          <a:lstStyle/>
          <a:p>
            <a:pPr marL="914400" lvl="2">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Bối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cảnh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Việt</a:t>
            </a:r>
            <a:r>
              <a:rPr lang="en-US" sz="2200" b="1" dirty="0">
                <a:solidFill>
                  <a:srgbClr val="5C1D14"/>
                </a:solidFill>
                <a:latin typeface="Times New Roman" panose="02020603050405020304" pitchFamily="18" charset="0"/>
                <a:ea typeface="Calibri" panose="020F0502020204030204" pitchFamily="34" charset="0"/>
              </a:rPr>
              <a:t> Nam</a:t>
            </a:r>
          </a:p>
        </p:txBody>
      </p:sp>
      <p:sp>
        <p:nvSpPr>
          <p:cNvPr id="23" name="TextBox 22">
            <a:extLst>
              <a:ext uri="{FF2B5EF4-FFF2-40B4-BE49-F238E27FC236}">
                <a16:creationId xmlns:a16="http://schemas.microsoft.com/office/drawing/2014/main" id="{F76742CA-1EAC-338E-0277-A539D647BEE3}"/>
              </a:ext>
            </a:extLst>
          </p:cNvPr>
          <p:cNvSpPr txBox="1"/>
          <p:nvPr/>
        </p:nvSpPr>
        <p:spPr>
          <a:xfrm>
            <a:off x="885407" y="2565256"/>
            <a:ext cx="3596640" cy="450508"/>
          </a:xfrm>
          <a:prstGeom prst="rect">
            <a:avLst/>
          </a:prstGeom>
          <a:noFill/>
        </p:spPr>
        <p:txBody>
          <a:bodyPr wrap="square" rtlCol="0">
            <a:spAutoFit/>
          </a:bodyPr>
          <a:lstStyle/>
          <a:p>
            <a:pPr marL="914400" lvl="2">
              <a:lnSpc>
                <a:spcPct val="115000"/>
              </a:lnSpc>
              <a:spcAft>
                <a:spcPts val="800"/>
              </a:spcAft>
            </a:pPr>
            <a:r>
              <a:rPr lang="en-US" sz="2200" b="1" dirty="0" err="1">
                <a:solidFill>
                  <a:srgbClr val="5C1D14"/>
                </a:solidFill>
                <a:latin typeface="Times New Roman" panose="02020603050405020304" pitchFamily="18" charset="0"/>
                <a:ea typeface="Calibri" panose="020F0502020204030204" pitchFamily="34" charset="0"/>
              </a:rPr>
              <a:t>Bối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cảnh</a:t>
            </a:r>
            <a:r>
              <a:rPr lang="en-US" sz="2200" b="1" dirty="0">
                <a:solidFill>
                  <a:srgbClr val="5C1D14"/>
                </a:solidFill>
                <a:latin typeface="Times New Roman" panose="02020603050405020304" pitchFamily="18" charset="0"/>
                <a:ea typeface="Calibri" panose="020F0502020204030204" pitchFamily="34" charset="0"/>
              </a:rPr>
              <a:t> </a:t>
            </a:r>
            <a:r>
              <a:rPr lang="vi-VN" sz="2200" b="1" dirty="0">
                <a:solidFill>
                  <a:srgbClr val="5C1D14"/>
                </a:solidFill>
                <a:latin typeface="Times New Roman" panose="02020603050405020304" pitchFamily="18" charset="0"/>
                <a:ea typeface="Calibri" panose="020F0502020204030204" pitchFamily="34" charset="0"/>
              </a:rPr>
              <a:t>thế giới</a:t>
            </a:r>
            <a:endParaRPr lang="en-US" sz="2200" b="1" dirty="0">
              <a:solidFill>
                <a:srgbClr val="5C1D14"/>
              </a:solidFill>
              <a:latin typeface="Times New Roman" panose="02020603050405020304" pitchFamily="18" charset="0"/>
              <a:ea typeface="Calibri" panose="020F0502020204030204" pitchFamily="34" charset="0"/>
            </a:endParaRPr>
          </a:p>
        </p:txBody>
      </p:sp>
      <p:sp>
        <p:nvSpPr>
          <p:cNvPr id="24" name="TextBox 23">
            <a:extLst>
              <a:ext uri="{FF2B5EF4-FFF2-40B4-BE49-F238E27FC236}">
                <a16:creationId xmlns:a16="http://schemas.microsoft.com/office/drawing/2014/main" id="{156AFC71-8CE7-FBCB-C3CF-DFD2ACC95F27}"/>
              </a:ext>
            </a:extLst>
          </p:cNvPr>
          <p:cNvSpPr txBox="1"/>
          <p:nvPr/>
        </p:nvSpPr>
        <p:spPr>
          <a:xfrm>
            <a:off x="893894" y="3589934"/>
            <a:ext cx="5910683" cy="548099"/>
          </a:xfrm>
          <a:prstGeom prst="rect">
            <a:avLst/>
          </a:prstGeom>
          <a:noFill/>
        </p:spPr>
        <p:txBody>
          <a:bodyPr wrap="square" rtlCol="0">
            <a:spAutoFit/>
          </a:bodyPr>
          <a:lstStyle/>
          <a:p>
            <a:pPr marL="914400" lvl="2" algn="just">
              <a:lnSpc>
                <a:spcPct val="115000"/>
              </a:lnSpc>
              <a:spcAft>
                <a:spcPts val="800"/>
              </a:spcAft>
            </a:pPr>
            <a:r>
              <a:rPr lang="en-US" sz="2800" b="1" dirty="0" err="1">
                <a:solidFill>
                  <a:srgbClr val="5C1D14"/>
                </a:solidFill>
                <a:latin typeface="Times New Roman" panose="02020603050405020304" pitchFamily="18" charset="0"/>
                <a:ea typeface="Calibri" panose="020F0502020204030204" pitchFamily="34" charset="0"/>
              </a:rPr>
              <a:t>Tư</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tưởng</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yêu</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nước</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từ</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gia</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đình</a:t>
            </a:r>
            <a:endParaRPr lang="en-US" sz="2800" b="1" dirty="0">
              <a:solidFill>
                <a:srgbClr val="5C1D14"/>
              </a:solidFill>
              <a:latin typeface="Times New Roman" panose="02020603050405020304" pitchFamily="18" charset="0"/>
              <a:ea typeface="Calibri" panose="020F0502020204030204" pitchFamily="34" charset="0"/>
            </a:endParaRPr>
          </a:p>
        </p:txBody>
      </p:sp>
      <p:sp>
        <p:nvSpPr>
          <p:cNvPr id="25" name="TextBox 24">
            <a:extLst>
              <a:ext uri="{FF2B5EF4-FFF2-40B4-BE49-F238E27FC236}">
                <a16:creationId xmlns:a16="http://schemas.microsoft.com/office/drawing/2014/main" id="{EB128482-7901-F9E0-ADF6-6AC6383DA4F6}"/>
              </a:ext>
            </a:extLst>
          </p:cNvPr>
          <p:cNvSpPr txBox="1"/>
          <p:nvPr/>
        </p:nvSpPr>
        <p:spPr>
          <a:xfrm>
            <a:off x="893894" y="4041110"/>
            <a:ext cx="5294407" cy="548099"/>
          </a:xfrm>
          <a:prstGeom prst="rect">
            <a:avLst/>
          </a:prstGeom>
          <a:noFill/>
        </p:spPr>
        <p:txBody>
          <a:bodyPr wrap="square">
            <a:spAutoFit/>
          </a:bodyPr>
          <a:lstStyle/>
          <a:p>
            <a:pPr marL="914400" lvl="2" algn="just">
              <a:lnSpc>
                <a:spcPct val="115000"/>
              </a:lnSpc>
              <a:spcAft>
                <a:spcPts val="800"/>
              </a:spcAft>
            </a:pPr>
            <a:r>
              <a:rPr lang="en-US" sz="2800" b="1" dirty="0" err="1">
                <a:solidFill>
                  <a:srgbClr val="5C1D14"/>
                </a:solidFill>
                <a:latin typeface="Times New Roman" panose="02020603050405020304" pitchFamily="18" charset="0"/>
                <a:ea typeface="Calibri" panose="020F0502020204030204" pitchFamily="34" charset="0"/>
              </a:rPr>
              <a:t>và</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truy</a:t>
            </a:r>
            <a:r>
              <a:rPr lang="vi-VN" sz="2800" b="1" dirty="0">
                <a:solidFill>
                  <a:srgbClr val="5C1D14"/>
                </a:solidFill>
                <a:latin typeface="Times New Roman" panose="02020603050405020304" pitchFamily="18" charset="0"/>
                <a:ea typeface="Calibri" panose="020F0502020204030204" pitchFamily="34" charset="0"/>
              </a:rPr>
              <a:t>ề</a:t>
            </a:r>
            <a:r>
              <a:rPr lang="en-US" sz="2800" b="1" dirty="0">
                <a:solidFill>
                  <a:srgbClr val="5C1D14"/>
                </a:solidFill>
                <a:latin typeface="Times New Roman" panose="02020603050405020304" pitchFamily="18" charset="0"/>
                <a:ea typeface="Calibri" panose="020F0502020204030204" pitchFamily="34" charset="0"/>
              </a:rPr>
              <a:t>n </a:t>
            </a:r>
            <a:r>
              <a:rPr lang="en-US" sz="2800" b="1" dirty="0" err="1">
                <a:solidFill>
                  <a:srgbClr val="5C1D14"/>
                </a:solidFill>
                <a:latin typeface="Times New Roman" panose="02020603050405020304" pitchFamily="18" charset="0"/>
                <a:ea typeface="Calibri" panose="020F0502020204030204" pitchFamily="34" charset="0"/>
              </a:rPr>
              <a:t>thống</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dân</a:t>
            </a:r>
            <a:r>
              <a:rPr lang="en-US" sz="2800" b="1" dirty="0">
                <a:solidFill>
                  <a:srgbClr val="5C1D14"/>
                </a:solidFill>
                <a:latin typeface="Times New Roman" panose="02020603050405020304" pitchFamily="18" charset="0"/>
                <a:ea typeface="Calibri" panose="020F0502020204030204" pitchFamily="34" charset="0"/>
              </a:rPr>
              <a:t> </a:t>
            </a:r>
            <a:r>
              <a:rPr lang="en-US" sz="2800" b="1" dirty="0" err="1">
                <a:solidFill>
                  <a:srgbClr val="5C1D14"/>
                </a:solidFill>
                <a:latin typeface="Times New Roman" panose="02020603050405020304" pitchFamily="18" charset="0"/>
                <a:ea typeface="Calibri" panose="020F0502020204030204" pitchFamily="34" charset="0"/>
              </a:rPr>
              <a:t>tộc</a:t>
            </a:r>
            <a:endParaRPr lang="vi-VN" sz="2800" b="1" dirty="0">
              <a:solidFill>
                <a:srgbClr val="5C1D14"/>
              </a:solidFill>
              <a:latin typeface="Times New Roman" panose="02020603050405020304" pitchFamily="18" charset="0"/>
              <a:ea typeface="Calibri" panose="020F0502020204030204" pitchFamily="34" charset="0"/>
            </a:endParaRPr>
          </a:p>
        </p:txBody>
      </p:sp>
      <p:sp>
        <p:nvSpPr>
          <p:cNvPr id="26" name="Flowchart: Connector 25">
            <a:extLst>
              <a:ext uri="{FF2B5EF4-FFF2-40B4-BE49-F238E27FC236}">
                <a16:creationId xmlns:a16="http://schemas.microsoft.com/office/drawing/2014/main" id="{3ABE6B5C-52A6-3BA4-9711-E8598E1BC917}"/>
              </a:ext>
            </a:extLst>
          </p:cNvPr>
          <p:cNvSpPr/>
          <p:nvPr/>
        </p:nvSpPr>
        <p:spPr>
          <a:xfrm>
            <a:off x="1365184" y="1699602"/>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EEB61523-6B9F-3B10-8A5E-36F6F7421E18}"/>
              </a:ext>
            </a:extLst>
          </p:cNvPr>
          <p:cNvSpPr/>
          <p:nvPr/>
        </p:nvSpPr>
        <p:spPr>
          <a:xfrm>
            <a:off x="1394743" y="2714127"/>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A0A6B27-594D-E752-A73E-32A5F54E3467}"/>
              </a:ext>
            </a:extLst>
          </p:cNvPr>
          <p:cNvSpPr/>
          <p:nvPr/>
        </p:nvSpPr>
        <p:spPr>
          <a:xfrm>
            <a:off x="1421627" y="3727523"/>
            <a:ext cx="204587" cy="20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62AB84B-E7EA-7833-35A9-7D3F271E4A92}"/>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Google Shape;128;p25">
            <a:extLst>
              <a:ext uri="{FF2B5EF4-FFF2-40B4-BE49-F238E27FC236}">
                <a16:creationId xmlns:a16="http://schemas.microsoft.com/office/drawing/2014/main" id="{4C1DEBCA-BF84-2619-777D-9BFF36B9F0E1}"/>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4" name="TextBox 3">
            <a:extLst>
              <a:ext uri="{FF2B5EF4-FFF2-40B4-BE49-F238E27FC236}">
                <a16:creationId xmlns:a16="http://schemas.microsoft.com/office/drawing/2014/main" id="{B4F108E7-45F6-AF88-7564-CF6500F37E83}"/>
              </a:ext>
            </a:extLst>
          </p:cNvPr>
          <p:cNvSpPr txBox="1"/>
          <p:nvPr/>
        </p:nvSpPr>
        <p:spPr>
          <a:xfrm>
            <a:off x="1626214" y="973865"/>
            <a:ext cx="5903078" cy="430887"/>
          </a:xfrm>
          <a:prstGeom prst="rect">
            <a:avLst/>
          </a:prstGeom>
          <a:noFill/>
        </p:spPr>
        <p:txBody>
          <a:bodyPr wrap="square" rtlCol="0">
            <a:spAutoFit/>
          </a:bodyPr>
          <a:lstStyle/>
          <a:p>
            <a:pPr lvl="1"/>
            <a:r>
              <a:rPr lang="vi-VN" sz="2200" b="1" dirty="0">
                <a:solidFill>
                  <a:srgbClr val="C00000"/>
                </a:solidFill>
                <a:latin typeface="Times New Roman" panose="02020603050405020304" pitchFamily="18" charset="0"/>
              </a:rPr>
              <a:t>2.1 </a:t>
            </a:r>
            <a:r>
              <a:rPr lang="en-US" sz="2200" b="1" dirty="0" err="1">
                <a:solidFill>
                  <a:srgbClr val="C00000"/>
                </a:solidFill>
                <a:latin typeface="Times New Roman" panose="02020603050405020304" pitchFamily="18" charset="0"/>
              </a:rPr>
              <a:t>Nhân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tố</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động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lên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quá</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tiếp</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thu</a:t>
            </a:r>
            <a:endParaRPr lang="en-US" sz="2200" b="1" dirty="0">
              <a:solidFill>
                <a:srgbClr val="C00000"/>
              </a:solidFill>
              <a:latin typeface="Times New Roman" panose="02020603050405020304" pitchFamily="18" charset="0"/>
            </a:endParaRPr>
          </a:p>
        </p:txBody>
      </p:sp>
      <p:sp>
        <p:nvSpPr>
          <p:cNvPr id="6" name="TextBox 5">
            <a:extLst>
              <a:ext uri="{FF2B5EF4-FFF2-40B4-BE49-F238E27FC236}">
                <a16:creationId xmlns:a16="http://schemas.microsoft.com/office/drawing/2014/main" id="{B2E56470-50E4-A23B-A46D-C4C03C8150FB}"/>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554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BEC9CAB-E1AC-009E-FEC8-5D2DD789B904}"/>
            </a:ext>
          </a:extLst>
        </p:cNvPr>
        <p:cNvGrpSpPr/>
        <p:nvPr/>
      </p:nvGrpSpPr>
      <p:grpSpPr>
        <a:xfrm>
          <a:off x="0" y="0"/>
          <a:ext cx="0" cy="0"/>
          <a:chOff x="0" y="0"/>
          <a:chExt cx="0" cy="0"/>
        </a:xfrm>
      </p:grpSpPr>
      <p:sp>
        <p:nvSpPr>
          <p:cNvPr id="12" name="Google Shape;115;p24">
            <a:extLst>
              <a:ext uri="{FF2B5EF4-FFF2-40B4-BE49-F238E27FC236}">
                <a16:creationId xmlns:a16="http://schemas.microsoft.com/office/drawing/2014/main" id="{748B2C1E-DA98-B5C6-B05D-3F4F648F8760}"/>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p24">
            <a:extLst>
              <a:ext uri="{FF2B5EF4-FFF2-40B4-BE49-F238E27FC236}">
                <a16:creationId xmlns:a16="http://schemas.microsoft.com/office/drawing/2014/main" id="{6874852C-48A0-B8E1-B7CC-FA8EA85D909A}"/>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83106472-2677-FA77-BE25-E6F625998A5A}"/>
              </a:ext>
            </a:extLst>
          </p:cNvPr>
          <p:cNvSpPr txBox="1"/>
          <p:nvPr/>
        </p:nvSpPr>
        <p:spPr>
          <a:xfrm>
            <a:off x="1648785" y="1035800"/>
            <a:ext cx="6255345" cy="430887"/>
          </a:xfrm>
          <a:prstGeom prst="rect">
            <a:avLst/>
          </a:prstGeom>
          <a:noFill/>
        </p:spPr>
        <p:txBody>
          <a:bodyPr wrap="square" rtlCol="0">
            <a:spAutoFit/>
          </a:bodyPr>
          <a:lstStyle/>
          <a:p>
            <a:pPr lvl="1"/>
            <a:r>
              <a:rPr lang="vi-VN" sz="2200" b="1" dirty="0">
                <a:solidFill>
                  <a:srgbClr val="C00000"/>
                </a:solidFill>
                <a:latin typeface="Times New Roman" panose="02020603050405020304" pitchFamily="18" charset="0"/>
              </a:rPr>
              <a:t>2.2 </a:t>
            </a:r>
            <a:r>
              <a:rPr lang="en-US" sz="2200" b="1" dirty="0" err="1">
                <a:solidFill>
                  <a:srgbClr val="C00000"/>
                </a:solidFill>
                <a:latin typeface="Times New Roman" panose="02020603050405020304" pitchFamily="18" charset="0"/>
              </a:rPr>
              <a:t>Hành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tìm</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đường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cứu</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nước</a:t>
            </a:r>
            <a:r>
              <a:rPr lang="en-US" sz="2200" b="1" dirty="0">
                <a:solidFill>
                  <a:srgbClr val="C00000"/>
                </a:solidFill>
                <a:latin typeface="Times New Roman" panose="02020603050405020304" pitchFamily="18" charset="0"/>
              </a:rPr>
              <a:t> (1911 – 1920)</a:t>
            </a:r>
          </a:p>
        </p:txBody>
      </p:sp>
      <p:pic>
        <p:nvPicPr>
          <p:cNvPr id="13" name="Picture 12" descr="Chủ nghĩa yêu nước Hồ Chí Minh - Báo Thái Bình điện tử">
            <a:extLst>
              <a:ext uri="{FF2B5EF4-FFF2-40B4-BE49-F238E27FC236}">
                <a16:creationId xmlns:a16="http://schemas.microsoft.com/office/drawing/2014/main" id="{AD93BA1E-5753-9AC7-C9B4-C4FEEFACB5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91414">
            <a:off x="9396324" y="61879"/>
            <a:ext cx="2119730" cy="1426741"/>
          </a:xfrm>
          <a:prstGeom prst="rect">
            <a:avLst/>
          </a:prstGeom>
          <a:noFill/>
          <a:effectLst>
            <a:outerShdw blurRad="50800" dist="38100" dir="8100000" sx="102000" sy="102000" algn="tr" rotWithShape="0">
              <a:prstClr val="black">
                <a:alpha val="40000"/>
              </a:prstClr>
            </a:outerShdw>
          </a:effectLst>
        </p:spPr>
      </p:pic>
      <p:pic>
        <p:nvPicPr>
          <p:cNvPr id="6146" name="Picture 2" descr="Tư tưởng Hồ Chí Minh về chủ nghĩa yêu nước và ý nghĩa đối với thanh niên  Việt Nam - TUỔI TRẺ TRƯỜNG ĐẠI HỌC SƯ PHẠM KỸ THUẬT TP. HCM">
            <a:extLst>
              <a:ext uri="{FF2B5EF4-FFF2-40B4-BE49-F238E27FC236}">
                <a16:creationId xmlns:a16="http://schemas.microsoft.com/office/drawing/2014/main" id="{8652BC40-4B7D-A761-30EC-E2E08C006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4987">
            <a:off x="9470234" y="2762624"/>
            <a:ext cx="1971911" cy="1448422"/>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Chủ tịch Hồ Chí Minh - người khởi xướng và tấm gương tiêu biểu của phong  trào thi đua yêu nước Việt Nam - Tạp chí Xây dựng Đảng">
            <a:extLst>
              <a:ext uri="{FF2B5EF4-FFF2-40B4-BE49-F238E27FC236}">
                <a16:creationId xmlns:a16="http://schemas.microsoft.com/office/drawing/2014/main" id="{4F045E2F-2F21-BC14-669D-3E2C35D51E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898337">
            <a:off x="7690261" y="5612187"/>
            <a:ext cx="1761498" cy="1374309"/>
          </a:xfrm>
          <a:prstGeom prst="rect">
            <a:avLst/>
          </a:prstGeom>
          <a:noFill/>
          <a:effectLst>
            <a:outerShdw blurRad="50800" dist="38100" dir="810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7950DA9A-77CC-63ED-DD64-A22B8747B8EE}"/>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Google Shape;128;p25">
            <a:extLst>
              <a:ext uri="{FF2B5EF4-FFF2-40B4-BE49-F238E27FC236}">
                <a16:creationId xmlns:a16="http://schemas.microsoft.com/office/drawing/2014/main" id="{0F1C3D81-E441-109D-B35F-BA01A0F3A962}"/>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18" name="TextBox 17">
            <a:extLst>
              <a:ext uri="{FF2B5EF4-FFF2-40B4-BE49-F238E27FC236}">
                <a16:creationId xmlns:a16="http://schemas.microsoft.com/office/drawing/2014/main" id="{96F31CBD-9E89-6112-4453-DB9730C8AFEA}"/>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7" name="Rectangle 6">
            <a:extLst>
              <a:ext uri="{FF2B5EF4-FFF2-40B4-BE49-F238E27FC236}">
                <a16:creationId xmlns:a16="http://schemas.microsoft.com/office/drawing/2014/main" id="{AFD57A3E-2CF7-4380-E0AD-59F0C17F4D52}"/>
              </a:ext>
            </a:extLst>
          </p:cNvPr>
          <p:cNvSpPr/>
          <p:nvPr/>
        </p:nvSpPr>
        <p:spPr>
          <a:xfrm>
            <a:off x="-91440" y="-11026"/>
            <a:ext cx="91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26BDA4E1-D06D-6EF6-0E41-5DEAFE6DACE2}"/>
              </a:ext>
            </a:extLst>
          </p:cNvPr>
          <p:cNvSpPr/>
          <p:nvPr/>
        </p:nvSpPr>
        <p:spPr>
          <a:xfrm>
            <a:off x="-8223291" y="-150471"/>
            <a:ext cx="2174443"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Shape 2">
            <a:extLst>
              <a:ext uri="{FF2B5EF4-FFF2-40B4-BE49-F238E27FC236}">
                <a16:creationId xmlns:a16="http://schemas.microsoft.com/office/drawing/2014/main" id="{E665CA27-D3B6-C7C6-419B-B8A54798B366}"/>
              </a:ext>
            </a:extLst>
          </p:cNvPr>
          <p:cNvSpPr/>
          <p:nvPr/>
        </p:nvSpPr>
        <p:spPr>
          <a:xfrm>
            <a:off x="-9073662" y="-146129"/>
            <a:ext cx="1641985"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B06A75AE-DC52-E532-F9DF-CDF3F1821A30}"/>
              </a:ext>
            </a:extLst>
          </p:cNvPr>
          <p:cNvSpPr/>
          <p:nvPr/>
        </p:nvSpPr>
        <p:spPr>
          <a:xfrm>
            <a:off x="-10384821" y="-156982"/>
            <a:ext cx="1641985"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C12C93F8-0700-2B97-E431-6D0058D38899}"/>
              </a:ext>
            </a:extLst>
          </p:cNvPr>
          <p:cNvSpPr/>
          <p:nvPr/>
        </p:nvSpPr>
        <p:spPr>
          <a:xfrm>
            <a:off x="-11249056" y="-146129"/>
            <a:ext cx="1641985"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03683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07643BC-D5F2-94C0-B7D6-FFF502372AC1}"/>
            </a:ext>
          </a:extLst>
        </p:cNvPr>
        <p:cNvGrpSpPr/>
        <p:nvPr/>
      </p:nvGrpSpPr>
      <p:grpSpPr>
        <a:xfrm>
          <a:off x="0" y="0"/>
          <a:ext cx="0" cy="0"/>
          <a:chOff x="0" y="0"/>
          <a:chExt cx="0" cy="0"/>
        </a:xfrm>
      </p:grpSpPr>
      <p:sp>
        <p:nvSpPr>
          <p:cNvPr id="12" name="Google Shape;115;p24">
            <a:extLst>
              <a:ext uri="{FF2B5EF4-FFF2-40B4-BE49-F238E27FC236}">
                <a16:creationId xmlns:a16="http://schemas.microsoft.com/office/drawing/2014/main" id="{D894EFE6-A081-946C-5CAF-FFA769E73E43}"/>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p24">
            <a:extLst>
              <a:ext uri="{FF2B5EF4-FFF2-40B4-BE49-F238E27FC236}">
                <a16:creationId xmlns:a16="http://schemas.microsoft.com/office/drawing/2014/main" id="{E1D6751A-CF6A-1E52-E6B4-9F439970219D}"/>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72FBFECF-241F-C83A-6B1B-2F00E944286B}"/>
              </a:ext>
            </a:extLst>
          </p:cNvPr>
          <p:cNvSpPr txBox="1"/>
          <p:nvPr/>
        </p:nvSpPr>
        <p:spPr>
          <a:xfrm>
            <a:off x="1648785" y="1035800"/>
            <a:ext cx="6255345" cy="430887"/>
          </a:xfrm>
          <a:prstGeom prst="rect">
            <a:avLst/>
          </a:prstGeom>
          <a:noFill/>
        </p:spPr>
        <p:txBody>
          <a:bodyPr wrap="square" rtlCol="0">
            <a:spAutoFit/>
          </a:bodyPr>
          <a:lstStyle/>
          <a:p>
            <a:pPr lvl="1"/>
            <a:r>
              <a:rPr lang="vi-VN" sz="2200" b="1" dirty="0">
                <a:solidFill>
                  <a:srgbClr val="C00000"/>
                </a:solidFill>
                <a:latin typeface="Times New Roman" panose="02020603050405020304" pitchFamily="18" charset="0"/>
              </a:rPr>
              <a:t>2.2 </a:t>
            </a:r>
            <a:r>
              <a:rPr lang="en-US" sz="2200" b="1" dirty="0" err="1">
                <a:solidFill>
                  <a:srgbClr val="C00000"/>
                </a:solidFill>
                <a:latin typeface="Times New Roman" panose="02020603050405020304" pitchFamily="18" charset="0"/>
              </a:rPr>
              <a:t>Hành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tìm</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đường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cứu</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nước</a:t>
            </a:r>
            <a:r>
              <a:rPr lang="en-US" sz="2200" b="1" dirty="0">
                <a:solidFill>
                  <a:srgbClr val="C00000"/>
                </a:solidFill>
                <a:latin typeface="Times New Roman" panose="02020603050405020304" pitchFamily="18" charset="0"/>
              </a:rPr>
              <a:t> (1911 – 1920)</a:t>
            </a:r>
          </a:p>
        </p:txBody>
      </p:sp>
      <p:sp>
        <p:nvSpPr>
          <p:cNvPr id="8" name="Rectangle 7">
            <a:extLst>
              <a:ext uri="{FF2B5EF4-FFF2-40B4-BE49-F238E27FC236}">
                <a16:creationId xmlns:a16="http://schemas.microsoft.com/office/drawing/2014/main" id="{283E70EF-9D4A-5BF6-F73E-7EDA71F4EF6D}"/>
              </a:ext>
            </a:extLst>
          </p:cNvPr>
          <p:cNvSpPr/>
          <p:nvPr/>
        </p:nvSpPr>
        <p:spPr>
          <a:xfrm>
            <a:off x="-183752" y="-7684"/>
            <a:ext cx="91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0CFA2B3-6DA8-DED5-97A2-6A749FD550FE}"/>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Google Shape;128;p25">
            <a:extLst>
              <a:ext uri="{FF2B5EF4-FFF2-40B4-BE49-F238E27FC236}">
                <a16:creationId xmlns:a16="http://schemas.microsoft.com/office/drawing/2014/main" id="{474A0B1D-6FAE-428A-9ECC-7B8726F03AA4}"/>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18" name="TextBox 17">
            <a:extLst>
              <a:ext uri="{FF2B5EF4-FFF2-40B4-BE49-F238E27FC236}">
                <a16:creationId xmlns:a16="http://schemas.microsoft.com/office/drawing/2014/main" id="{17A2FD10-AA0D-3923-D53E-890776F273A2}"/>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441E27CF-F36D-EDCE-22A2-F740C9160AF7}"/>
              </a:ext>
            </a:extLst>
          </p:cNvPr>
          <p:cNvSpPr/>
          <p:nvPr/>
        </p:nvSpPr>
        <p:spPr>
          <a:xfrm>
            <a:off x="-91440" y="-11026"/>
            <a:ext cx="9235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047AB7D-F1B0-42CF-B1F1-BACF21477911}"/>
              </a:ext>
            </a:extLst>
          </p:cNvPr>
          <p:cNvSpPr/>
          <p:nvPr/>
        </p:nvSpPr>
        <p:spPr>
          <a:xfrm>
            <a:off x="-4239907" y="-150471"/>
            <a:ext cx="7393358"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D4BBCDA-5AF9-7DD7-D195-F194098D10B6}"/>
              </a:ext>
            </a:extLst>
          </p:cNvPr>
          <p:cNvSpPr/>
          <p:nvPr/>
        </p:nvSpPr>
        <p:spPr>
          <a:xfrm>
            <a:off x="-5050729" y="-14396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612B64F6-895C-D317-83B6-834706121FAB}"/>
              </a:ext>
            </a:extLst>
          </p:cNvPr>
          <p:cNvSpPr/>
          <p:nvPr/>
        </p:nvSpPr>
        <p:spPr>
          <a:xfrm>
            <a:off x="-5681213" y="-150473"/>
            <a:ext cx="7393358"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1C4B680-6852-B66A-4192-350C46ABC6F1}"/>
              </a:ext>
            </a:extLst>
          </p:cNvPr>
          <p:cNvSpPr/>
          <p:nvPr/>
        </p:nvSpPr>
        <p:spPr>
          <a:xfrm>
            <a:off x="-6545448" y="-13962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54536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05724ED-AA63-D997-942A-ACC70F6A0B1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FDBD6BE2-AC6C-30CC-964F-C8571C6DDFD4}"/>
              </a:ext>
            </a:extLst>
          </p:cNvPr>
          <p:cNvSpPr/>
          <p:nvPr/>
        </p:nvSpPr>
        <p:spPr>
          <a:xfrm>
            <a:off x="-91440" y="-11026"/>
            <a:ext cx="9235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6F17DE8F-E989-53D6-1AB7-69E77FBE45A9}"/>
              </a:ext>
            </a:extLst>
          </p:cNvPr>
          <p:cNvSpPr/>
          <p:nvPr/>
        </p:nvSpPr>
        <p:spPr>
          <a:xfrm>
            <a:off x="-4239907" y="-150471"/>
            <a:ext cx="7393358"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2" name="Picture 81" descr="Tìm đường cứu nước - hành trình mang tầm thời đại của lãnh tụ Nguyễn Ái  Quốc - Tạp chí Xây dựng Đảng">
            <a:extLst>
              <a:ext uri="{FF2B5EF4-FFF2-40B4-BE49-F238E27FC236}">
                <a16:creationId xmlns:a16="http://schemas.microsoft.com/office/drawing/2014/main" id="{712F0CDD-CDE7-B2F9-C044-CEAF7E434D0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l="4145" t="3056" r="4225" b="1093"/>
          <a:stretch/>
        </p:blipFill>
        <p:spPr bwMode="auto">
          <a:xfrm rot="20399535">
            <a:off x="-863448" y="1764274"/>
            <a:ext cx="2479729" cy="1358642"/>
          </a:xfrm>
          <a:prstGeom prst="rect">
            <a:avLst/>
          </a:prstGeom>
          <a:noFill/>
          <a:ln>
            <a:noFill/>
          </a:ln>
          <a:effectLst>
            <a:outerShdw blurRad="50800" dist="63500" dir="2700000" algn="tl" rotWithShape="0">
              <a:prstClr val="black">
                <a:alpha val="40000"/>
              </a:prstClr>
            </a:outerShdw>
          </a:effectLst>
        </p:spPr>
      </p:pic>
      <p:pic>
        <p:nvPicPr>
          <p:cNvPr id="83" name="Picture 4" descr="Hình tượng Bác Hồ ra đi tìm đường cứu nước trong một số tác phẩm văn học  nghệ thuật">
            <a:extLst>
              <a:ext uri="{FF2B5EF4-FFF2-40B4-BE49-F238E27FC236}">
                <a16:creationId xmlns:a16="http://schemas.microsoft.com/office/drawing/2014/main" id="{7D7B2F7F-6728-A19F-F742-B3E53D7212D0}"/>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013241">
            <a:off x="-2963312" y="2067865"/>
            <a:ext cx="2231823"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8005E7-0A83-905E-1F02-3C89824185B0}"/>
              </a:ext>
            </a:extLst>
          </p:cNvPr>
          <p:cNvSpPr txBox="1"/>
          <p:nvPr/>
        </p:nvSpPr>
        <p:spPr>
          <a:xfrm>
            <a:off x="-3741878" y="716519"/>
            <a:ext cx="4194221" cy="839845"/>
          </a:xfrm>
          <a:prstGeom prst="rect">
            <a:avLst/>
          </a:prstGeom>
          <a:noFill/>
        </p:spPr>
        <p:txBody>
          <a:bodyPr wrap="square">
            <a:spAutoFit/>
          </a:bodyPr>
          <a:lstStyle/>
          <a:p>
            <a:pPr marL="914400" lvl="2">
              <a:lnSpc>
                <a:spcPct val="115000"/>
              </a:lnSpc>
              <a:spcAft>
                <a:spcPts val="800"/>
              </a:spcAft>
            </a:pPr>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1911: </a:t>
            </a:r>
            <a:r>
              <a:rPr lang="en-US" sz="2200" b="1" dirty="0" err="1">
                <a:solidFill>
                  <a:srgbClr val="F0DDAF"/>
                </a:solidFill>
                <a:latin typeface="Times New Roman" panose="02020603050405020304" pitchFamily="18" charset="0"/>
              </a:rPr>
              <a:t>Hồ</a:t>
            </a:r>
            <a:r>
              <a:rPr lang="en-US" sz="2200" b="1" dirty="0">
                <a:solidFill>
                  <a:srgbClr val="F0DDAF"/>
                </a:solidFill>
                <a:latin typeface="Times New Roman" panose="02020603050405020304" pitchFamily="18" charset="0"/>
              </a:rPr>
              <a:t> Chí Minh </a:t>
            </a:r>
            <a:r>
              <a:rPr lang="en-US" sz="2200" b="1" dirty="0" err="1">
                <a:solidFill>
                  <a:srgbClr val="F0DDAF"/>
                </a:solidFill>
                <a:latin typeface="Times New Roman" panose="02020603050405020304" pitchFamily="18" charset="0"/>
              </a:rPr>
              <a:t>ra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tìm</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đường</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cứu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nước</a:t>
            </a:r>
            <a:endParaRPr lang="en-US" sz="2200" b="1" dirty="0">
              <a:solidFill>
                <a:srgbClr val="F0DDAF"/>
              </a:solidFill>
              <a:latin typeface="Times New Roman" panose="02020603050405020304" pitchFamily="18" charset="0"/>
            </a:endParaRPr>
          </a:p>
        </p:txBody>
      </p:sp>
      <p:sp>
        <p:nvSpPr>
          <p:cNvPr id="8" name="Rectangle 7">
            <a:extLst>
              <a:ext uri="{FF2B5EF4-FFF2-40B4-BE49-F238E27FC236}">
                <a16:creationId xmlns:a16="http://schemas.microsoft.com/office/drawing/2014/main" id="{E1C08679-643F-3AE7-3CFD-7D9DDA1D7109}"/>
              </a:ext>
            </a:extLst>
          </p:cNvPr>
          <p:cNvSpPr/>
          <p:nvPr/>
        </p:nvSpPr>
        <p:spPr>
          <a:xfrm rot="21102062">
            <a:off x="-3468729" y="3601383"/>
            <a:ext cx="4446941" cy="89778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60F5B3-A0A9-E59E-519D-D5FEAD0E24BF}"/>
              </a:ext>
            </a:extLst>
          </p:cNvPr>
          <p:cNvSpPr txBox="1"/>
          <p:nvPr/>
        </p:nvSpPr>
        <p:spPr>
          <a:xfrm rot="21102062">
            <a:off x="-3306760" y="3673857"/>
            <a:ext cx="4257655" cy="769441"/>
          </a:xfrm>
          <a:prstGeom prst="rect">
            <a:avLst/>
          </a:prstGeom>
          <a:noFill/>
        </p:spPr>
        <p:txBody>
          <a:bodyPr wrap="square">
            <a:spAutoFit/>
          </a:bodyPr>
          <a:lstStyle/>
          <a:p>
            <a:r>
              <a:rPr lang="vi-VN" sz="2200" dirty="0">
                <a:solidFill>
                  <a:srgbClr val="F0DDAF"/>
                </a:solidFill>
                <a:latin typeface="Times New Roman" panose="02020603050405020304" pitchFamily="18" charset="0"/>
              </a:rPr>
              <a:t>Chiếc tàu </a:t>
            </a:r>
            <a:r>
              <a:rPr lang="fr-FR" sz="2200" dirty="0">
                <a:solidFill>
                  <a:srgbClr val="F0DDAF"/>
                </a:solidFill>
                <a:latin typeface="Times New Roman" panose="02020603050405020304" pitchFamily="18" charset="0"/>
              </a:rPr>
              <a:t>Amiral La Touche De Tréville</a:t>
            </a:r>
            <a:r>
              <a:rPr lang="vi-VN" sz="2200" dirty="0">
                <a:solidFill>
                  <a:srgbClr val="F0DDAF"/>
                </a:solidFill>
                <a:latin typeface="Times New Roman" panose="02020603050405020304" pitchFamily="18" charset="0"/>
              </a:rPr>
              <a:t> – chuyến tàu định mệnh</a:t>
            </a:r>
            <a:endParaRPr lang="en-US" sz="2200" dirty="0">
              <a:solidFill>
                <a:srgbClr val="F0DDAF"/>
              </a:solidFill>
              <a:latin typeface="Times New Roman" panose="02020603050405020304" pitchFamily="18" charset="0"/>
            </a:endParaRPr>
          </a:p>
        </p:txBody>
      </p:sp>
      <p:sp>
        <p:nvSpPr>
          <p:cNvPr id="10" name="Freeform: Shape 9">
            <a:extLst>
              <a:ext uri="{FF2B5EF4-FFF2-40B4-BE49-F238E27FC236}">
                <a16:creationId xmlns:a16="http://schemas.microsoft.com/office/drawing/2014/main" id="{572F377D-C474-1485-392F-C462BCA7FA53}"/>
              </a:ext>
            </a:extLst>
          </p:cNvPr>
          <p:cNvSpPr/>
          <p:nvPr/>
        </p:nvSpPr>
        <p:spPr>
          <a:xfrm>
            <a:off x="-5050729" y="-14396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6A6B3390-DD89-BB50-7F5B-860059413CEE}"/>
              </a:ext>
            </a:extLst>
          </p:cNvPr>
          <p:cNvSpPr/>
          <p:nvPr/>
        </p:nvSpPr>
        <p:spPr>
          <a:xfrm>
            <a:off x="-5681213" y="-150473"/>
            <a:ext cx="7393358"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5DD2D69-BC13-D9B4-EFF5-899D3018C948}"/>
              </a:ext>
            </a:extLst>
          </p:cNvPr>
          <p:cNvSpPr/>
          <p:nvPr/>
        </p:nvSpPr>
        <p:spPr>
          <a:xfrm>
            <a:off x="-6545448" y="-13962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664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9745618-5D23-7B54-4F16-B25526A3E582}"/>
            </a:ext>
          </a:extLst>
        </p:cNvPr>
        <p:cNvGrpSpPr/>
        <p:nvPr/>
      </p:nvGrpSpPr>
      <p:grpSpPr>
        <a:xfrm>
          <a:off x="0" y="0"/>
          <a:ext cx="0" cy="0"/>
          <a:chOff x="0" y="0"/>
          <a:chExt cx="0" cy="0"/>
        </a:xfrm>
      </p:grpSpPr>
      <p:sp>
        <p:nvSpPr>
          <p:cNvPr id="3" name="Google Shape;124;p25">
            <a:extLst>
              <a:ext uri="{FF2B5EF4-FFF2-40B4-BE49-F238E27FC236}">
                <a16:creationId xmlns:a16="http://schemas.microsoft.com/office/drawing/2014/main" id="{C6176BDA-69C3-C7A2-DFBC-885F2791C316}"/>
              </a:ext>
            </a:extLst>
          </p:cNvPr>
          <p:cNvSpPr/>
          <p:nvPr/>
        </p:nvSpPr>
        <p:spPr>
          <a:xfrm>
            <a:off x="0" y="0"/>
            <a:ext cx="9144000" cy="5143500"/>
          </a:xfrm>
          <a:prstGeom prst="rect">
            <a:avLst/>
          </a:prstGeom>
          <a:solidFill>
            <a:schemeClr val="accent1"/>
          </a:solidFill>
          <a:ln w="19050">
            <a:solidFill>
              <a:srgbClr val="5C1D14"/>
            </a:solidFill>
          </a:ln>
        </p:spPr>
        <p:txBody>
          <a:bodyPr/>
          <a:lstStyle/>
          <a:p>
            <a:endParaRPr lang="en-US" dirty="0"/>
          </a:p>
        </p:txBody>
      </p:sp>
      <p:sp>
        <p:nvSpPr>
          <p:cNvPr id="13" name="Freeform: Shape 12">
            <a:extLst>
              <a:ext uri="{FF2B5EF4-FFF2-40B4-BE49-F238E27FC236}">
                <a16:creationId xmlns:a16="http://schemas.microsoft.com/office/drawing/2014/main" id="{15CC7776-A726-95E2-7A05-ECA39196DDDF}"/>
              </a:ext>
            </a:extLst>
          </p:cNvPr>
          <p:cNvSpPr/>
          <p:nvPr/>
        </p:nvSpPr>
        <p:spPr>
          <a:xfrm rot="10800000">
            <a:off x="159809" y="157208"/>
            <a:ext cx="959044" cy="906974"/>
          </a:xfrm>
          <a:custGeom>
            <a:avLst/>
            <a:gdLst>
              <a:gd name="connsiteX0" fmla="*/ 906973 w 959044"/>
              <a:gd name="connsiteY0" fmla="*/ 906974 h 906974"/>
              <a:gd name="connsiteX1" fmla="*/ 0 w 959044"/>
              <a:gd name="connsiteY1" fmla="*/ 906974 h 906974"/>
              <a:gd name="connsiteX2" fmla="*/ 0 w 959044"/>
              <a:gd name="connsiteY2" fmla="*/ 802832 h 906974"/>
              <a:gd name="connsiteX3" fmla="*/ 854902 w 959044"/>
              <a:gd name="connsiteY3" fmla="*/ 802832 h 906974"/>
              <a:gd name="connsiteX4" fmla="*/ 854902 w 959044"/>
              <a:gd name="connsiteY4" fmla="*/ 0 h 906974"/>
              <a:gd name="connsiteX5" fmla="*/ 959044 w 959044"/>
              <a:gd name="connsiteY5" fmla="*/ 0 h 906974"/>
              <a:gd name="connsiteX6" fmla="*/ 959044 w 959044"/>
              <a:gd name="connsiteY6" fmla="*/ 906974 h 906974"/>
              <a:gd name="connsiteX7" fmla="*/ 906973 w 959044"/>
              <a:gd name="connsiteY7" fmla="*/ 906974 h 90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044" h="906974">
                <a:moveTo>
                  <a:pt x="906973" y="906974"/>
                </a:moveTo>
                <a:lnTo>
                  <a:pt x="0" y="906974"/>
                </a:lnTo>
                <a:lnTo>
                  <a:pt x="0" y="802832"/>
                </a:lnTo>
                <a:lnTo>
                  <a:pt x="854902" y="802832"/>
                </a:lnTo>
                <a:lnTo>
                  <a:pt x="854902" y="0"/>
                </a:lnTo>
                <a:lnTo>
                  <a:pt x="959044" y="0"/>
                </a:lnTo>
                <a:lnTo>
                  <a:pt x="959044" y="906974"/>
                </a:lnTo>
                <a:lnTo>
                  <a:pt x="906973" y="906974"/>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2205F8-973F-C8E1-ED53-6E1127174605}"/>
              </a:ext>
            </a:extLst>
          </p:cNvPr>
          <p:cNvSpPr/>
          <p:nvPr/>
        </p:nvSpPr>
        <p:spPr>
          <a:xfrm rot="16200000">
            <a:off x="4660417" y="4041437"/>
            <a:ext cx="906974" cy="959044"/>
          </a:xfrm>
          <a:custGeom>
            <a:avLst/>
            <a:gdLst>
              <a:gd name="connsiteX0" fmla="*/ 906974 w 906974"/>
              <a:gd name="connsiteY0" fmla="*/ 854902 h 959044"/>
              <a:gd name="connsiteX1" fmla="*/ 906974 w 906974"/>
              <a:gd name="connsiteY1" fmla="*/ 959044 h 959044"/>
              <a:gd name="connsiteX2" fmla="*/ 1 w 906974"/>
              <a:gd name="connsiteY2" fmla="*/ 959044 h 959044"/>
              <a:gd name="connsiteX3" fmla="*/ 1 w 906974"/>
              <a:gd name="connsiteY3" fmla="*/ 906974 h 959044"/>
              <a:gd name="connsiteX4" fmla="*/ 0 w 906974"/>
              <a:gd name="connsiteY4" fmla="*/ 906974 h 959044"/>
              <a:gd name="connsiteX5" fmla="*/ 1 w 906974"/>
              <a:gd name="connsiteY5" fmla="*/ 0 h 959044"/>
              <a:gd name="connsiteX6" fmla="*/ 104143 w 906974"/>
              <a:gd name="connsiteY6" fmla="*/ 0 h 959044"/>
              <a:gd name="connsiteX7" fmla="*/ 104143 w 906974"/>
              <a:gd name="connsiteY7" fmla="*/ 854902 h 95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974" h="959044">
                <a:moveTo>
                  <a:pt x="906974" y="854902"/>
                </a:moveTo>
                <a:lnTo>
                  <a:pt x="906974" y="959044"/>
                </a:lnTo>
                <a:lnTo>
                  <a:pt x="1" y="959044"/>
                </a:lnTo>
                <a:lnTo>
                  <a:pt x="1" y="906974"/>
                </a:lnTo>
                <a:lnTo>
                  <a:pt x="0" y="906974"/>
                </a:lnTo>
                <a:lnTo>
                  <a:pt x="1" y="0"/>
                </a:lnTo>
                <a:lnTo>
                  <a:pt x="104143" y="0"/>
                </a:lnTo>
                <a:lnTo>
                  <a:pt x="104143" y="854902"/>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Google Shape;109;p23">
            <a:extLst>
              <a:ext uri="{FF2B5EF4-FFF2-40B4-BE49-F238E27FC236}">
                <a16:creationId xmlns:a16="http://schemas.microsoft.com/office/drawing/2014/main" id="{40E07D58-B5BA-252C-97A5-4F1F0113189D}"/>
              </a:ext>
            </a:extLst>
          </p:cNvPr>
          <p:cNvSpPr txBox="1">
            <a:spLocks/>
          </p:cNvSpPr>
          <p:nvPr/>
        </p:nvSpPr>
        <p:spPr>
          <a:xfrm>
            <a:off x="902414" y="2373254"/>
            <a:ext cx="4347209" cy="15251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Tầm quan trọng của công tác lý luận trong sự nghiệp xây dựng và bảo vệ Tổ quốc hiên nay  </a:t>
            </a:r>
          </a:p>
        </p:txBody>
      </p:sp>
      <p:sp>
        <p:nvSpPr>
          <p:cNvPr id="4" name="Google Shape;109;p23">
            <a:extLst>
              <a:ext uri="{FF2B5EF4-FFF2-40B4-BE49-F238E27FC236}">
                <a16:creationId xmlns:a16="http://schemas.microsoft.com/office/drawing/2014/main" id="{1D1C752F-088E-65F9-7CD3-A4E6C7BB73AD}"/>
              </a:ext>
            </a:extLst>
          </p:cNvPr>
          <p:cNvSpPr txBox="1">
            <a:spLocks/>
          </p:cNvSpPr>
          <p:nvPr/>
        </p:nvSpPr>
        <p:spPr>
          <a:xfrm>
            <a:off x="412987" y="1274940"/>
            <a:ext cx="4319963" cy="137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Vai trò của chủ nghĩa Mác-</a:t>
            </a:r>
            <a:r>
              <a:rPr lang="vi-VN" sz="2000" b="1" dirty="0" err="1">
                <a:solidFill>
                  <a:srgbClr val="F0DDAF"/>
                </a:solidFill>
                <a:latin typeface="Tahoma" panose="020B0604030504040204" pitchFamily="34" charset="0"/>
                <a:ea typeface="Tahoma" panose="020B0604030504040204" pitchFamily="34" charset="0"/>
                <a:cs typeface="Tahoma" panose="020B0604030504040204" pitchFamily="34" charset="0"/>
              </a:rPr>
              <a:t>Lênin</a:t>
            </a:r>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 đổi với sự hình thành tư tưởng Hồ Chí Minh </a:t>
            </a:r>
          </a:p>
          <a:p>
            <a:endParaRPr lang="vi-VN" sz="1100" b="1" dirty="0"/>
          </a:p>
        </p:txBody>
      </p:sp>
      <p:sp>
        <p:nvSpPr>
          <p:cNvPr id="109" name="Google Shape;109;p23">
            <a:extLst>
              <a:ext uri="{FF2B5EF4-FFF2-40B4-BE49-F238E27FC236}">
                <a16:creationId xmlns:a16="http://schemas.microsoft.com/office/drawing/2014/main" id="{BD472591-6616-81AA-173C-7B804F4E7723}"/>
              </a:ext>
            </a:extLst>
          </p:cNvPr>
          <p:cNvSpPr txBox="1">
            <a:spLocks noGrp="1"/>
          </p:cNvSpPr>
          <p:nvPr>
            <p:ph type="ctrTitle"/>
          </p:nvPr>
        </p:nvSpPr>
        <p:spPr>
          <a:xfrm>
            <a:off x="9119097" y="674962"/>
            <a:ext cx="4757853" cy="8979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400" b="1" dirty="0">
                <a:latin typeface="Tahoma" panose="020B0604030504040204" pitchFamily="34" charset="0"/>
                <a:ea typeface="Tahoma" panose="020B0604030504040204" pitchFamily="34" charset="0"/>
                <a:cs typeface="Tahoma" panose="020B0604030504040204" pitchFamily="34" charset="0"/>
              </a:rPr>
              <a:t>Tư tưởng </a:t>
            </a:r>
            <a:endParaRPr sz="5400" b="1" dirty="0">
              <a:latin typeface="Tahoma" panose="020B0604030504040204" pitchFamily="34" charset="0"/>
              <a:ea typeface="Tahoma" panose="020B0604030504040204" pitchFamily="34" charset="0"/>
              <a:cs typeface="Tahoma" panose="020B0604030504040204" pitchFamily="34" charset="0"/>
            </a:endParaRPr>
          </a:p>
        </p:txBody>
      </p:sp>
      <p:sp>
        <p:nvSpPr>
          <p:cNvPr id="110" name="Google Shape;110;p23">
            <a:extLst>
              <a:ext uri="{FF2B5EF4-FFF2-40B4-BE49-F238E27FC236}">
                <a16:creationId xmlns:a16="http://schemas.microsoft.com/office/drawing/2014/main" id="{E17DCB26-C97A-A44C-BEAD-0A5DC18F2213}"/>
              </a:ext>
            </a:extLst>
          </p:cNvPr>
          <p:cNvSpPr txBox="1">
            <a:spLocks noGrp="1"/>
          </p:cNvSpPr>
          <p:nvPr>
            <p:ph type="subTitle" idx="1"/>
          </p:nvPr>
        </p:nvSpPr>
        <p:spPr>
          <a:xfrm>
            <a:off x="9119098" y="2134167"/>
            <a:ext cx="4519960" cy="57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vi-VN" sz="1100" b="0" i="0" dirty="0">
                <a:solidFill>
                  <a:schemeClr val="accent2"/>
                </a:solidFill>
                <a:effectLst/>
                <a:latin typeface="+mj-lt"/>
              </a:rPr>
              <a:t>Tư tưởng Hồ Chí Minh là hệ thống quan điểm toàn diện và sâu sắc về các vấn đề cơ bản của cách mạng Việt Nam, được hình thành trên nền tảng chủ nghĩa Mác - </a:t>
            </a:r>
            <a:r>
              <a:rPr lang="vi-VN" sz="1100" b="0" i="0" dirty="0" err="1">
                <a:solidFill>
                  <a:schemeClr val="accent2"/>
                </a:solidFill>
                <a:effectLst/>
                <a:latin typeface="+mj-lt"/>
              </a:rPr>
              <a:t>Lênin</a:t>
            </a:r>
            <a:r>
              <a:rPr lang="vi-VN" sz="1100" b="0" i="0" dirty="0">
                <a:solidFill>
                  <a:schemeClr val="accent2"/>
                </a:solidFill>
                <a:effectLst/>
                <a:latin typeface="+mj-lt"/>
              </a:rPr>
              <a:t> và truyền thống văn hóa dân tộc. </a:t>
            </a:r>
            <a:endParaRPr lang="vi-VN" sz="1100" dirty="0">
              <a:solidFill>
                <a:schemeClr val="accent2"/>
              </a:solidFill>
              <a:latin typeface="+mj-lt"/>
            </a:endParaRPr>
          </a:p>
        </p:txBody>
      </p:sp>
      <p:sp>
        <p:nvSpPr>
          <p:cNvPr id="2" name="Google Shape;109;p23">
            <a:extLst>
              <a:ext uri="{FF2B5EF4-FFF2-40B4-BE49-F238E27FC236}">
                <a16:creationId xmlns:a16="http://schemas.microsoft.com/office/drawing/2014/main" id="{45E92508-1013-E283-AA1B-643272CCE102}"/>
              </a:ext>
            </a:extLst>
          </p:cNvPr>
          <p:cNvSpPr txBox="1">
            <a:spLocks/>
          </p:cNvSpPr>
          <p:nvPr/>
        </p:nvSpPr>
        <p:spPr>
          <a:xfrm>
            <a:off x="9119097" y="1445453"/>
            <a:ext cx="5036634" cy="8979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r>
              <a:rPr lang="vi-VN" sz="5400" b="1" dirty="0">
                <a:solidFill>
                  <a:srgbClr val="5C1D14"/>
                </a:solidFill>
                <a:latin typeface="Tahoma" panose="020B0604030504040204" pitchFamily="34" charset="0"/>
                <a:ea typeface="Tahoma" panose="020B0604030504040204" pitchFamily="34" charset="0"/>
                <a:cs typeface="Tahoma" panose="020B0604030504040204" pitchFamily="34" charset="0"/>
              </a:rPr>
              <a:t>Hồ Chí Minh</a:t>
            </a:r>
          </a:p>
        </p:txBody>
      </p:sp>
      <p:pic>
        <p:nvPicPr>
          <p:cNvPr id="10" name="Picture 9">
            <a:extLst>
              <a:ext uri="{FF2B5EF4-FFF2-40B4-BE49-F238E27FC236}">
                <a16:creationId xmlns:a16="http://schemas.microsoft.com/office/drawing/2014/main" id="{46B5F183-746B-A00E-B156-649E7D560D4C}"/>
              </a:ext>
            </a:extLst>
          </p:cNvPr>
          <p:cNvPicPr>
            <a:picLocks noChangeAspect="1"/>
          </p:cNvPicPr>
          <p:nvPr/>
        </p:nvPicPr>
        <p:blipFill>
          <a:blip r:embed="rId3"/>
          <a:stretch>
            <a:fillRect/>
          </a:stretch>
        </p:blipFill>
        <p:spPr>
          <a:xfrm>
            <a:off x="5750179" y="0"/>
            <a:ext cx="9144000" cy="5143500"/>
          </a:xfrm>
          <a:prstGeom prst="rect">
            <a:avLst/>
          </a:prstGeom>
        </p:spPr>
      </p:pic>
    </p:spTree>
    <p:extLst>
      <p:ext uri="{BB962C8B-B14F-4D97-AF65-F5344CB8AC3E}">
        <p14:creationId xmlns:p14="http://schemas.microsoft.com/office/powerpoint/2010/main" val="2790852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3E72794A-FA3D-517C-5526-FF6BE10C7CA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BE56F1FA-052E-E21B-826B-0F8E7D5E6965}"/>
              </a:ext>
            </a:extLst>
          </p:cNvPr>
          <p:cNvSpPr/>
          <p:nvPr/>
        </p:nvSpPr>
        <p:spPr>
          <a:xfrm>
            <a:off x="-91440" y="-11026"/>
            <a:ext cx="9235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4856BB5A-7413-E949-AE9C-38A33A6D9043}"/>
              </a:ext>
            </a:extLst>
          </p:cNvPr>
          <p:cNvSpPr/>
          <p:nvPr/>
        </p:nvSpPr>
        <p:spPr>
          <a:xfrm>
            <a:off x="-4239907" y="-148301"/>
            <a:ext cx="13002907"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F1050EE3-962A-4F62-BB1E-4F5A2F1920B3}"/>
              </a:ext>
            </a:extLst>
          </p:cNvPr>
          <p:cNvSpPr txBox="1"/>
          <p:nvPr/>
        </p:nvSpPr>
        <p:spPr>
          <a:xfrm>
            <a:off x="2607152" y="806967"/>
            <a:ext cx="4194221" cy="839845"/>
          </a:xfrm>
          <a:prstGeom prst="rect">
            <a:avLst/>
          </a:prstGeom>
          <a:noFill/>
        </p:spPr>
        <p:txBody>
          <a:bodyPr wrap="square">
            <a:spAutoFit/>
          </a:bodyPr>
          <a:lstStyle/>
          <a:p>
            <a:pPr marL="914400" lvl="2">
              <a:lnSpc>
                <a:spcPct val="115000"/>
              </a:lnSpc>
              <a:spcAft>
                <a:spcPts val="800"/>
              </a:spcAft>
            </a:pPr>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1911: </a:t>
            </a:r>
            <a:r>
              <a:rPr lang="en-US" sz="2200" b="1" dirty="0" err="1">
                <a:solidFill>
                  <a:srgbClr val="F0DDAF"/>
                </a:solidFill>
                <a:latin typeface="Times New Roman" panose="02020603050405020304" pitchFamily="18" charset="0"/>
              </a:rPr>
              <a:t>Hồ</a:t>
            </a:r>
            <a:r>
              <a:rPr lang="en-US" sz="2200" b="1" dirty="0">
                <a:solidFill>
                  <a:srgbClr val="F0DDAF"/>
                </a:solidFill>
                <a:latin typeface="Times New Roman" panose="02020603050405020304" pitchFamily="18" charset="0"/>
              </a:rPr>
              <a:t> Chí Minh </a:t>
            </a:r>
            <a:r>
              <a:rPr lang="en-US" sz="2200" b="1" dirty="0" err="1">
                <a:solidFill>
                  <a:srgbClr val="F0DDAF"/>
                </a:solidFill>
                <a:latin typeface="Times New Roman" panose="02020603050405020304" pitchFamily="18" charset="0"/>
              </a:rPr>
              <a:t>ra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tìm</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đường</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cứu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nước</a:t>
            </a:r>
            <a:endParaRPr lang="en-US" sz="2200" b="1" dirty="0">
              <a:solidFill>
                <a:srgbClr val="F0DDAF"/>
              </a:solidFill>
              <a:latin typeface="Times New Roman" panose="02020603050405020304" pitchFamily="18" charset="0"/>
            </a:endParaRPr>
          </a:p>
        </p:txBody>
      </p:sp>
      <p:pic>
        <p:nvPicPr>
          <p:cNvPr id="9" name="Picture 8" descr="Tìm đường cứu nước - hành trình mang tầm thời đại của lãnh tụ Nguyễn Ái  Quốc - Tạp chí Xây dựng Đảng">
            <a:extLst>
              <a:ext uri="{FF2B5EF4-FFF2-40B4-BE49-F238E27FC236}">
                <a16:creationId xmlns:a16="http://schemas.microsoft.com/office/drawing/2014/main" id="{24280931-A730-46E2-6993-94F0B25A755F}"/>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l="4145" t="3056" r="4225" b="1093"/>
          <a:stretch/>
        </p:blipFill>
        <p:spPr bwMode="auto">
          <a:xfrm>
            <a:off x="5120663" y="1764274"/>
            <a:ext cx="2479729" cy="1358642"/>
          </a:xfrm>
          <a:prstGeom prst="rect">
            <a:avLst/>
          </a:prstGeom>
          <a:noFill/>
          <a:ln>
            <a:noFill/>
          </a:ln>
          <a:effectLst>
            <a:outerShdw blurRad="50800" dist="63500" dir="2700000" algn="tl" rotWithShape="0">
              <a:prstClr val="black">
                <a:alpha val="40000"/>
              </a:prstClr>
            </a:outerShdw>
          </a:effectLst>
        </p:spPr>
      </p:pic>
      <p:pic>
        <p:nvPicPr>
          <p:cNvPr id="10" name="Picture 4" descr="Hình tượng Bác Hồ ra đi tìm đường cứu nước trong một số tác phẩm văn học  nghệ thuật">
            <a:extLst>
              <a:ext uri="{FF2B5EF4-FFF2-40B4-BE49-F238E27FC236}">
                <a16:creationId xmlns:a16="http://schemas.microsoft.com/office/drawing/2014/main" id="{0F6056F1-BEC0-A0B9-05B5-53BAB313BF1E}"/>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410368" y="2297606"/>
            <a:ext cx="2231823"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0734362-FBEF-E38A-70E6-DB41BEE10A04}"/>
              </a:ext>
            </a:extLst>
          </p:cNvPr>
          <p:cNvSpPr/>
          <p:nvPr/>
        </p:nvSpPr>
        <p:spPr>
          <a:xfrm>
            <a:off x="3153451" y="3850305"/>
            <a:ext cx="4446941" cy="89778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6B83F18-DDC6-AD20-D28B-AF526249D64C}"/>
              </a:ext>
            </a:extLst>
          </p:cNvPr>
          <p:cNvSpPr txBox="1"/>
          <p:nvPr/>
        </p:nvSpPr>
        <p:spPr>
          <a:xfrm>
            <a:off x="3315420" y="3922779"/>
            <a:ext cx="4257655" cy="769441"/>
          </a:xfrm>
          <a:prstGeom prst="rect">
            <a:avLst/>
          </a:prstGeom>
          <a:noFill/>
        </p:spPr>
        <p:txBody>
          <a:bodyPr wrap="square">
            <a:spAutoFit/>
          </a:bodyPr>
          <a:lstStyle/>
          <a:p>
            <a:r>
              <a:rPr lang="vi-VN" sz="2200" dirty="0">
                <a:solidFill>
                  <a:srgbClr val="F0DDAF"/>
                </a:solidFill>
                <a:latin typeface="Times New Roman" panose="02020603050405020304" pitchFamily="18" charset="0"/>
              </a:rPr>
              <a:t>Chiếc tàu </a:t>
            </a:r>
            <a:r>
              <a:rPr lang="fr-FR" sz="2200" dirty="0">
                <a:solidFill>
                  <a:srgbClr val="F0DDAF"/>
                </a:solidFill>
                <a:latin typeface="Times New Roman" panose="02020603050405020304" pitchFamily="18" charset="0"/>
              </a:rPr>
              <a:t>Amiral La Touche De Tréville</a:t>
            </a:r>
            <a:r>
              <a:rPr lang="vi-VN" sz="2200" dirty="0">
                <a:solidFill>
                  <a:srgbClr val="F0DDAF"/>
                </a:solidFill>
                <a:latin typeface="Times New Roman" panose="02020603050405020304" pitchFamily="18" charset="0"/>
              </a:rPr>
              <a:t> – chuyến tàu định mệnh</a:t>
            </a:r>
            <a:endParaRPr lang="en-US" sz="2200" dirty="0">
              <a:solidFill>
                <a:srgbClr val="F0DDAF"/>
              </a:solidFill>
              <a:latin typeface="Times New Roman" panose="02020603050405020304" pitchFamily="18" charset="0"/>
            </a:endParaRPr>
          </a:p>
        </p:txBody>
      </p:sp>
      <p:sp>
        <p:nvSpPr>
          <p:cNvPr id="21" name="Freeform: Shape 20">
            <a:extLst>
              <a:ext uri="{FF2B5EF4-FFF2-40B4-BE49-F238E27FC236}">
                <a16:creationId xmlns:a16="http://schemas.microsoft.com/office/drawing/2014/main" id="{1E8D0DF1-27E3-DE03-E3A5-5460A19DF938}"/>
              </a:ext>
            </a:extLst>
          </p:cNvPr>
          <p:cNvSpPr/>
          <p:nvPr/>
        </p:nvSpPr>
        <p:spPr>
          <a:xfrm>
            <a:off x="-5050729" y="-14396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Freeform: Shape 118">
            <a:extLst>
              <a:ext uri="{FF2B5EF4-FFF2-40B4-BE49-F238E27FC236}">
                <a16:creationId xmlns:a16="http://schemas.microsoft.com/office/drawing/2014/main" id="{E620744F-8063-8667-FBF6-379E663A11EF}"/>
              </a:ext>
            </a:extLst>
          </p:cNvPr>
          <p:cNvSpPr/>
          <p:nvPr/>
        </p:nvSpPr>
        <p:spPr>
          <a:xfrm>
            <a:off x="-5050729" y="-14396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0" name="Freeform: Shape 119">
            <a:extLst>
              <a:ext uri="{FF2B5EF4-FFF2-40B4-BE49-F238E27FC236}">
                <a16:creationId xmlns:a16="http://schemas.microsoft.com/office/drawing/2014/main" id="{E6EFA30F-FFF3-B55C-0BAB-ABA4ECA34D2E}"/>
              </a:ext>
            </a:extLst>
          </p:cNvPr>
          <p:cNvSpPr/>
          <p:nvPr/>
        </p:nvSpPr>
        <p:spPr>
          <a:xfrm>
            <a:off x="-5681213" y="-150473"/>
            <a:ext cx="7393358"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Shape 120">
            <a:extLst>
              <a:ext uri="{FF2B5EF4-FFF2-40B4-BE49-F238E27FC236}">
                <a16:creationId xmlns:a16="http://schemas.microsoft.com/office/drawing/2014/main" id="{4554ACCD-3C8D-B258-53B9-C6ACC7B66C1A}"/>
              </a:ext>
            </a:extLst>
          </p:cNvPr>
          <p:cNvSpPr/>
          <p:nvPr/>
        </p:nvSpPr>
        <p:spPr>
          <a:xfrm>
            <a:off x="-6545448" y="-13962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0828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0CDF46D-A166-B84E-4577-184993F4353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77BF7B3-4F83-8F18-906F-D5970735E780}"/>
              </a:ext>
            </a:extLst>
          </p:cNvPr>
          <p:cNvSpPr/>
          <p:nvPr/>
        </p:nvSpPr>
        <p:spPr>
          <a:xfrm>
            <a:off x="-91440" y="-11026"/>
            <a:ext cx="9235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A46EC81-6A5E-179E-8C8C-73FFACDF3CDD}"/>
              </a:ext>
            </a:extLst>
          </p:cNvPr>
          <p:cNvSpPr/>
          <p:nvPr/>
        </p:nvSpPr>
        <p:spPr>
          <a:xfrm>
            <a:off x="-4239907" y="-148301"/>
            <a:ext cx="13002907"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AFB954C6-7177-6154-3A74-A2354C47E9AB}"/>
              </a:ext>
            </a:extLst>
          </p:cNvPr>
          <p:cNvSpPr txBox="1"/>
          <p:nvPr/>
        </p:nvSpPr>
        <p:spPr>
          <a:xfrm>
            <a:off x="2607152" y="806967"/>
            <a:ext cx="4194221" cy="839845"/>
          </a:xfrm>
          <a:prstGeom prst="rect">
            <a:avLst/>
          </a:prstGeom>
          <a:noFill/>
        </p:spPr>
        <p:txBody>
          <a:bodyPr wrap="square">
            <a:spAutoFit/>
          </a:bodyPr>
          <a:lstStyle/>
          <a:p>
            <a:pPr marL="914400" lvl="2">
              <a:lnSpc>
                <a:spcPct val="115000"/>
              </a:lnSpc>
              <a:spcAft>
                <a:spcPts val="800"/>
              </a:spcAft>
            </a:pPr>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1911: </a:t>
            </a:r>
            <a:r>
              <a:rPr lang="en-US" sz="2200" b="1" dirty="0" err="1">
                <a:solidFill>
                  <a:srgbClr val="F0DDAF"/>
                </a:solidFill>
                <a:latin typeface="Times New Roman" panose="02020603050405020304" pitchFamily="18" charset="0"/>
              </a:rPr>
              <a:t>Hồ</a:t>
            </a:r>
            <a:r>
              <a:rPr lang="en-US" sz="2200" b="1" dirty="0">
                <a:solidFill>
                  <a:srgbClr val="F0DDAF"/>
                </a:solidFill>
                <a:latin typeface="Times New Roman" panose="02020603050405020304" pitchFamily="18" charset="0"/>
              </a:rPr>
              <a:t> Chí Minh </a:t>
            </a:r>
            <a:r>
              <a:rPr lang="en-US" sz="2200" b="1" dirty="0" err="1">
                <a:solidFill>
                  <a:srgbClr val="F0DDAF"/>
                </a:solidFill>
                <a:latin typeface="Times New Roman" panose="02020603050405020304" pitchFamily="18" charset="0"/>
              </a:rPr>
              <a:t>ra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tìm</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đường</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cứu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nước</a:t>
            </a:r>
            <a:endParaRPr lang="en-US" sz="2200" b="1" dirty="0">
              <a:solidFill>
                <a:srgbClr val="F0DDAF"/>
              </a:solidFill>
              <a:latin typeface="Times New Roman" panose="02020603050405020304" pitchFamily="18" charset="0"/>
            </a:endParaRPr>
          </a:p>
        </p:txBody>
      </p:sp>
      <p:pic>
        <p:nvPicPr>
          <p:cNvPr id="9" name="Picture 8" descr="Tìm đường cứu nước - hành trình mang tầm thời đại của lãnh tụ Nguyễn Ái  Quốc - Tạp chí Xây dựng Đảng">
            <a:extLst>
              <a:ext uri="{FF2B5EF4-FFF2-40B4-BE49-F238E27FC236}">
                <a16:creationId xmlns:a16="http://schemas.microsoft.com/office/drawing/2014/main" id="{7A5C38AF-A327-DAAD-15FC-68DA6AD97698}"/>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l="4145" t="3056" r="4225" b="1093"/>
          <a:stretch/>
        </p:blipFill>
        <p:spPr bwMode="auto">
          <a:xfrm>
            <a:off x="5120663" y="1764274"/>
            <a:ext cx="2479729" cy="1358642"/>
          </a:xfrm>
          <a:prstGeom prst="rect">
            <a:avLst/>
          </a:prstGeom>
          <a:noFill/>
          <a:ln>
            <a:noFill/>
          </a:ln>
          <a:effectLst>
            <a:outerShdw blurRad="50800" dist="63500" dir="2700000" algn="tl" rotWithShape="0">
              <a:prstClr val="black">
                <a:alpha val="40000"/>
              </a:prstClr>
            </a:outerShdw>
          </a:effectLst>
        </p:spPr>
      </p:pic>
      <p:pic>
        <p:nvPicPr>
          <p:cNvPr id="10" name="Picture 4" descr="Hình tượng Bác Hồ ra đi tìm đường cứu nước trong một số tác phẩm văn học  nghệ thuật">
            <a:extLst>
              <a:ext uri="{FF2B5EF4-FFF2-40B4-BE49-F238E27FC236}">
                <a16:creationId xmlns:a16="http://schemas.microsoft.com/office/drawing/2014/main" id="{FE4EE93D-ABEB-D854-5317-75522112B2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410368" y="2297606"/>
            <a:ext cx="2231823"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3B0A064-CB82-F42C-2E54-3B906DCB02C1}"/>
              </a:ext>
            </a:extLst>
          </p:cNvPr>
          <p:cNvSpPr/>
          <p:nvPr/>
        </p:nvSpPr>
        <p:spPr>
          <a:xfrm>
            <a:off x="3153451" y="3850305"/>
            <a:ext cx="4446941" cy="89778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E01BA71-0D5A-A4D1-E1A9-4926896203DC}"/>
              </a:ext>
            </a:extLst>
          </p:cNvPr>
          <p:cNvSpPr txBox="1"/>
          <p:nvPr/>
        </p:nvSpPr>
        <p:spPr>
          <a:xfrm>
            <a:off x="3315420" y="3922779"/>
            <a:ext cx="4257655" cy="769441"/>
          </a:xfrm>
          <a:prstGeom prst="rect">
            <a:avLst/>
          </a:prstGeom>
          <a:noFill/>
        </p:spPr>
        <p:txBody>
          <a:bodyPr wrap="square">
            <a:spAutoFit/>
          </a:bodyPr>
          <a:lstStyle/>
          <a:p>
            <a:r>
              <a:rPr lang="vi-VN" sz="2200" dirty="0">
                <a:solidFill>
                  <a:srgbClr val="F0DDAF"/>
                </a:solidFill>
                <a:latin typeface="Times New Roman" panose="02020603050405020304" pitchFamily="18" charset="0"/>
              </a:rPr>
              <a:t>Chiếc tàu </a:t>
            </a:r>
            <a:r>
              <a:rPr lang="fr-FR" sz="2200" dirty="0">
                <a:solidFill>
                  <a:srgbClr val="F0DDAF"/>
                </a:solidFill>
                <a:latin typeface="Times New Roman" panose="02020603050405020304" pitchFamily="18" charset="0"/>
              </a:rPr>
              <a:t>Amiral La Touche De Tréville</a:t>
            </a:r>
            <a:r>
              <a:rPr lang="vi-VN" sz="2200" dirty="0">
                <a:solidFill>
                  <a:srgbClr val="F0DDAF"/>
                </a:solidFill>
                <a:latin typeface="Times New Roman" panose="02020603050405020304" pitchFamily="18" charset="0"/>
              </a:rPr>
              <a:t> – chuyến tàu định mệnh</a:t>
            </a:r>
            <a:endParaRPr lang="en-US" sz="2200" dirty="0">
              <a:solidFill>
                <a:srgbClr val="F0DDAF"/>
              </a:solidFill>
              <a:latin typeface="Times New Roman" panose="02020603050405020304" pitchFamily="18" charset="0"/>
            </a:endParaRPr>
          </a:p>
        </p:txBody>
      </p:sp>
      <p:sp>
        <p:nvSpPr>
          <p:cNvPr id="21" name="Freeform: Shape 20">
            <a:extLst>
              <a:ext uri="{FF2B5EF4-FFF2-40B4-BE49-F238E27FC236}">
                <a16:creationId xmlns:a16="http://schemas.microsoft.com/office/drawing/2014/main" id="{BA014132-A228-8576-5254-9D2C4CE731F8}"/>
              </a:ext>
            </a:extLst>
          </p:cNvPr>
          <p:cNvSpPr/>
          <p:nvPr/>
        </p:nvSpPr>
        <p:spPr>
          <a:xfrm>
            <a:off x="-5050729" y="-14396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92B1EA5B-2084-3B10-6E40-C8E06C401D5B}"/>
              </a:ext>
            </a:extLst>
          </p:cNvPr>
          <p:cNvSpPr txBox="1"/>
          <p:nvPr/>
        </p:nvSpPr>
        <p:spPr>
          <a:xfrm>
            <a:off x="-5157121" y="692085"/>
            <a:ext cx="3681114" cy="450508"/>
          </a:xfrm>
          <a:prstGeom prst="rect">
            <a:avLst/>
          </a:prstGeom>
          <a:noFill/>
        </p:spPr>
        <p:txBody>
          <a:bodyPr wrap="square">
            <a:spAutoFit/>
          </a:bodyPr>
          <a:lstStyle/>
          <a:p>
            <a:pPr marL="914400" lvl="2">
              <a:lnSpc>
                <a:spcPct val="115000"/>
              </a:lnSpc>
              <a:spcAft>
                <a:spcPts val="800"/>
              </a:spcAft>
            </a:pPr>
            <a:r>
              <a:rPr lang="vi-VN" sz="2200" b="1" kern="100" dirty="0">
                <a:latin typeface="Times New Roman" panose="02020603050405020304" pitchFamily="18" charset="0"/>
                <a:ea typeface="Aptos" panose="020B0004020202020204" pitchFamily="34" charset="0"/>
                <a:cs typeface="Times New Roman" panose="02020603050405020304" pitchFamily="18" charset="0"/>
              </a:rPr>
              <a:t>Ở </a:t>
            </a:r>
            <a:r>
              <a:rPr lang="en-US" sz="2200" b="1"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2200" b="1" kern="100" dirty="0">
                <a:effectLst/>
                <a:latin typeface="Times New Roman" panose="02020603050405020304" pitchFamily="18" charset="0"/>
                <a:ea typeface="Aptos" panose="020B0004020202020204" pitchFamily="34" charset="0"/>
                <a:cs typeface="Times New Roman" panose="02020603050405020304" pitchFamily="18" charset="0"/>
              </a:rPr>
              <a:t> (1917-1923)</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AA4CA5D-4748-8D68-4675-3826606AEEC3}"/>
              </a:ext>
            </a:extLst>
          </p:cNvPr>
          <p:cNvSpPr txBox="1"/>
          <p:nvPr/>
        </p:nvSpPr>
        <p:spPr>
          <a:xfrm>
            <a:off x="-5339161" y="1115029"/>
            <a:ext cx="6268675" cy="1228798"/>
          </a:xfrm>
          <a:prstGeom prst="rect">
            <a:avLst/>
          </a:prstGeom>
          <a:noFill/>
        </p:spPr>
        <p:txBody>
          <a:bodyPr wrap="square">
            <a:spAutoFit/>
          </a:bodyPr>
          <a:lstStyle/>
          <a:p>
            <a:pPr marL="1143000">
              <a:lnSpc>
                <a:spcPct val="115000"/>
              </a:lnSpc>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Tham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gia</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tổ</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vi-VN" sz="2200" kern="100" dirty="0">
                <a:effectLst/>
                <a:latin typeface="Times New Roman" panose="02020603050405020304" pitchFamily="18" charset="0"/>
                <a:ea typeface="Aptos" panose="020B0004020202020204" pitchFamily="34" charset="0"/>
                <a:cs typeface="Times New Roman" panose="02020603050405020304" pitchFamily="18" charset="0"/>
              </a:rPr>
              <a:t> t</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iếp</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xúc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tưởng</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Mác-Lênin</a:t>
            </a:r>
            <a:endParaRPr lang="vi-V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43000">
              <a:lnSpc>
                <a:spcPct val="115000"/>
              </a:lnSpc>
              <a:spcAft>
                <a:spcPts val="800"/>
              </a:spcAft>
            </a:pPr>
            <a:r>
              <a:rPr lang="vi-VN" sz="2200" kern="100" dirty="0">
                <a:latin typeface="Times New Roman" panose="02020603050405020304" pitchFamily="18" charset="0"/>
                <a:cs typeface="Times New Roman" panose="02020603050405020304" pitchFamily="18" charset="0"/>
                <a:sym typeface="Wingdings" panose="05000000000000000000" pitchFamily="2" charset="2"/>
              </a:rPr>
              <a:t> </a:t>
            </a:r>
            <a:r>
              <a:rPr lang="en-US" sz="2200" kern="100" dirty="0" err="1">
                <a:latin typeface="Times New Roman" panose="02020603050405020304" pitchFamily="18" charset="0"/>
                <a:cs typeface="Times New Roman" panose="02020603050405020304" pitchFamily="18" charset="0"/>
              </a:rPr>
              <a:t>Các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cuộc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cách</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mạng</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này</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chưa</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triệt</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để</a:t>
            </a:r>
            <a:endParaRPr lang="en-US" sz="2200" kern="100" dirty="0">
              <a:latin typeface="Times New Roman" panose="02020603050405020304" pitchFamily="18" charset="0"/>
              <a:cs typeface="Times New Roman" panose="02020603050405020304" pitchFamily="18" charset="0"/>
            </a:endParaRPr>
          </a:p>
        </p:txBody>
      </p:sp>
      <p:pic>
        <p:nvPicPr>
          <p:cNvPr id="4" name="Picture 3" descr="Bác Hồ làm báo trên đất Pháp - Hồ Chí Minh">
            <a:extLst>
              <a:ext uri="{FF2B5EF4-FFF2-40B4-BE49-F238E27FC236}">
                <a16:creationId xmlns:a16="http://schemas.microsoft.com/office/drawing/2014/main" id="{38EFD1B8-9054-FB9F-D3DE-D12143E32F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90871">
            <a:off x="-3986786" y="2495217"/>
            <a:ext cx="2198789"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5" descr="Dấu ấn đậm nét của Nguyễn Ái Quốc- Hồ Chí Minh trên đất Pháp | VOV.VN">
            <a:extLst>
              <a:ext uri="{FF2B5EF4-FFF2-40B4-BE49-F238E27FC236}">
                <a16:creationId xmlns:a16="http://schemas.microsoft.com/office/drawing/2014/main" id="{3693D4D7-1021-F402-BADF-0F7B4EF07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99205">
            <a:off x="-1790503" y="2542917"/>
            <a:ext cx="2470208" cy="173617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B8CFE2D-D448-835F-57C0-442565C4300C}"/>
              </a:ext>
            </a:extLst>
          </p:cNvPr>
          <p:cNvSpPr/>
          <p:nvPr/>
        </p:nvSpPr>
        <p:spPr>
          <a:xfrm rot="20115276">
            <a:off x="-4812717" y="3850305"/>
            <a:ext cx="2781132" cy="52843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6E1E08D-3363-0F60-F1FA-C11B4722A6B0}"/>
              </a:ext>
            </a:extLst>
          </p:cNvPr>
          <p:cNvSpPr txBox="1"/>
          <p:nvPr/>
        </p:nvSpPr>
        <p:spPr>
          <a:xfrm rot="20115276">
            <a:off x="-4691747" y="3906243"/>
            <a:ext cx="2781132" cy="430887"/>
          </a:xfrm>
          <a:prstGeom prst="rect">
            <a:avLst/>
          </a:prstGeom>
          <a:noFill/>
        </p:spPr>
        <p:txBody>
          <a:bodyPr wrap="square">
            <a:spAutoFit/>
          </a:bodyPr>
          <a:lstStyle/>
          <a:p>
            <a:r>
              <a:rPr lang="vi-VN" sz="2200" dirty="0">
                <a:solidFill>
                  <a:srgbClr val="F0DDAF"/>
                </a:solidFill>
                <a:latin typeface="Times New Roman" panose="02020603050405020304" pitchFamily="18" charset="0"/>
              </a:rPr>
              <a:t>Báo Người cùng khổ</a:t>
            </a:r>
            <a:endParaRPr lang="en-US" sz="2200" dirty="0">
              <a:solidFill>
                <a:srgbClr val="F0DDAF"/>
              </a:solidFill>
              <a:latin typeface="Times New Roman" panose="02020603050405020304" pitchFamily="18" charset="0"/>
            </a:endParaRPr>
          </a:p>
        </p:txBody>
      </p:sp>
      <p:sp>
        <p:nvSpPr>
          <p:cNvPr id="15" name="Rectangle 14">
            <a:extLst>
              <a:ext uri="{FF2B5EF4-FFF2-40B4-BE49-F238E27FC236}">
                <a16:creationId xmlns:a16="http://schemas.microsoft.com/office/drawing/2014/main" id="{9E396B9E-F70B-CD28-3834-33F668C10F19}"/>
              </a:ext>
            </a:extLst>
          </p:cNvPr>
          <p:cNvSpPr/>
          <p:nvPr/>
        </p:nvSpPr>
        <p:spPr>
          <a:xfrm rot="475201">
            <a:off x="-1694527" y="4241875"/>
            <a:ext cx="2702341" cy="50621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85D83BF-06F2-713F-51CD-5A3862495BF5}"/>
              </a:ext>
            </a:extLst>
          </p:cNvPr>
          <p:cNvSpPr txBox="1"/>
          <p:nvPr/>
        </p:nvSpPr>
        <p:spPr>
          <a:xfrm rot="475201">
            <a:off x="-1494684" y="4272250"/>
            <a:ext cx="2276339" cy="430887"/>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Đảng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Xã</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hội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Pháp</a:t>
            </a:r>
            <a:endParaRPr lang="en-US" sz="2200" dirty="0">
              <a:solidFill>
                <a:srgbClr val="F0DDAF"/>
              </a:solidFill>
              <a:latin typeface="Times New Roman" panose="02020603050405020304" pitchFamily="18" charset="0"/>
            </a:endParaRPr>
          </a:p>
        </p:txBody>
      </p:sp>
      <p:sp>
        <p:nvSpPr>
          <p:cNvPr id="26" name="Freeform: Shape 25">
            <a:extLst>
              <a:ext uri="{FF2B5EF4-FFF2-40B4-BE49-F238E27FC236}">
                <a16:creationId xmlns:a16="http://schemas.microsoft.com/office/drawing/2014/main" id="{5058E293-A953-D35B-CD0D-58E762B89FF7}"/>
              </a:ext>
            </a:extLst>
          </p:cNvPr>
          <p:cNvSpPr/>
          <p:nvPr/>
        </p:nvSpPr>
        <p:spPr>
          <a:xfrm>
            <a:off x="-5681213" y="-150473"/>
            <a:ext cx="7393358"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3056FFB3-44AF-AF89-7F72-A489C28CC4D6}"/>
              </a:ext>
            </a:extLst>
          </p:cNvPr>
          <p:cNvSpPr/>
          <p:nvPr/>
        </p:nvSpPr>
        <p:spPr>
          <a:xfrm>
            <a:off x="-6545448" y="-13962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67091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AB63AD8-055B-1223-19F3-5A0415BE88B6}"/>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E0CF14B-39A6-AFDD-1293-834AF0638760}"/>
              </a:ext>
            </a:extLst>
          </p:cNvPr>
          <p:cNvSpPr/>
          <p:nvPr/>
        </p:nvSpPr>
        <p:spPr>
          <a:xfrm>
            <a:off x="-91440" y="-11026"/>
            <a:ext cx="9235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B2F3DB9-19C9-FCBD-FF2D-7ACE12A5E5E0}"/>
              </a:ext>
            </a:extLst>
          </p:cNvPr>
          <p:cNvSpPr/>
          <p:nvPr/>
        </p:nvSpPr>
        <p:spPr>
          <a:xfrm>
            <a:off x="-4239907" y="-148301"/>
            <a:ext cx="13002907"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25D958DF-10D7-2644-B355-290FF11154DD}"/>
              </a:ext>
            </a:extLst>
          </p:cNvPr>
          <p:cNvSpPr txBox="1"/>
          <p:nvPr/>
        </p:nvSpPr>
        <p:spPr>
          <a:xfrm>
            <a:off x="2607152" y="806967"/>
            <a:ext cx="4194221" cy="839845"/>
          </a:xfrm>
          <a:prstGeom prst="rect">
            <a:avLst/>
          </a:prstGeom>
          <a:noFill/>
        </p:spPr>
        <p:txBody>
          <a:bodyPr wrap="square">
            <a:spAutoFit/>
          </a:bodyPr>
          <a:lstStyle/>
          <a:p>
            <a:pPr marL="914400" lvl="2">
              <a:lnSpc>
                <a:spcPct val="115000"/>
              </a:lnSpc>
              <a:spcAft>
                <a:spcPts val="800"/>
              </a:spcAft>
            </a:pPr>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1911: </a:t>
            </a:r>
            <a:r>
              <a:rPr lang="en-US" sz="2200" b="1" dirty="0" err="1">
                <a:solidFill>
                  <a:srgbClr val="F0DDAF"/>
                </a:solidFill>
                <a:latin typeface="Times New Roman" panose="02020603050405020304" pitchFamily="18" charset="0"/>
              </a:rPr>
              <a:t>Hồ</a:t>
            </a:r>
            <a:r>
              <a:rPr lang="en-US" sz="2200" b="1" dirty="0">
                <a:solidFill>
                  <a:srgbClr val="F0DDAF"/>
                </a:solidFill>
                <a:latin typeface="Times New Roman" panose="02020603050405020304" pitchFamily="18" charset="0"/>
              </a:rPr>
              <a:t> Chí Minh </a:t>
            </a:r>
            <a:r>
              <a:rPr lang="en-US" sz="2200" b="1" dirty="0" err="1">
                <a:solidFill>
                  <a:srgbClr val="F0DDAF"/>
                </a:solidFill>
                <a:latin typeface="Times New Roman" panose="02020603050405020304" pitchFamily="18" charset="0"/>
              </a:rPr>
              <a:t>ra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tìm</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đường</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cứu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nước</a:t>
            </a:r>
            <a:endParaRPr lang="en-US" sz="2200" b="1" dirty="0">
              <a:solidFill>
                <a:srgbClr val="F0DDAF"/>
              </a:solidFill>
              <a:latin typeface="Times New Roman" panose="02020603050405020304" pitchFamily="18" charset="0"/>
            </a:endParaRPr>
          </a:p>
        </p:txBody>
      </p:sp>
      <p:pic>
        <p:nvPicPr>
          <p:cNvPr id="9" name="Picture 8" descr="Tìm đường cứu nước - hành trình mang tầm thời đại của lãnh tụ Nguyễn Ái  Quốc - Tạp chí Xây dựng Đảng">
            <a:extLst>
              <a:ext uri="{FF2B5EF4-FFF2-40B4-BE49-F238E27FC236}">
                <a16:creationId xmlns:a16="http://schemas.microsoft.com/office/drawing/2014/main" id="{45BD6566-0949-D0C8-CFF1-EDD915C343F8}"/>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l="4145" t="3056" r="4225" b="1093"/>
          <a:stretch/>
        </p:blipFill>
        <p:spPr bwMode="auto">
          <a:xfrm>
            <a:off x="5120663" y="1764274"/>
            <a:ext cx="2479729" cy="1358642"/>
          </a:xfrm>
          <a:prstGeom prst="rect">
            <a:avLst/>
          </a:prstGeom>
          <a:noFill/>
          <a:ln>
            <a:noFill/>
          </a:ln>
          <a:effectLst>
            <a:outerShdw blurRad="50800" dist="63500" dir="2700000" algn="tl" rotWithShape="0">
              <a:prstClr val="black">
                <a:alpha val="40000"/>
              </a:prstClr>
            </a:outerShdw>
          </a:effectLst>
        </p:spPr>
      </p:pic>
      <p:pic>
        <p:nvPicPr>
          <p:cNvPr id="10" name="Picture 4" descr="Hình tượng Bác Hồ ra đi tìm đường cứu nước trong một số tác phẩm văn học  nghệ thuật">
            <a:extLst>
              <a:ext uri="{FF2B5EF4-FFF2-40B4-BE49-F238E27FC236}">
                <a16:creationId xmlns:a16="http://schemas.microsoft.com/office/drawing/2014/main" id="{E2B3F838-2B83-9E65-DA86-746C5B8244B3}"/>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410368" y="2297606"/>
            <a:ext cx="2231823"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50B7724-5481-E8BE-0295-F5957B0D88C9}"/>
              </a:ext>
            </a:extLst>
          </p:cNvPr>
          <p:cNvSpPr/>
          <p:nvPr/>
        </p:nvSpPr>
        <p:spPr>
          <a:xfrm>
            <a:off x="3153451" y="3850305"/>
            <a:ext cx="4446941" cy="89778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E4143B6-A1A4-46F4-2FD8-1D6BC455C3E3}"/>
              </a:ext>
            </a:extLst>
          </p:cNvPr>
          <p:cNvSpPr txBox="1"/>
          <p:nvPr/>
        </p:nvSpPr>
        <p:spPr>
          <a:xfrm>
            <a:off x="3315420" y="3922779"/>
            <a:ext cx="4257655" cy="769441"/>
          </a:xfrm>
          <a:prstGeom prst="rect">
            <a:avLst/>
          </a:prstGeom>
          <a:noFill/>
        </p:spPr>
        <p:txBody>
          <a:bodyPr wrap="square">
            <a:spAutoFit/>
          </a:bodyPr>
          <a:lstStyle/>
          <a:p>
            <a:r>
              <a:rPr lang="vi-VN" sz="2200" dirty="0">
                <a:solidFill>
                  <a:srgbClr val="F0DDAF"/>
                </a:solidFill>
                <a:latin typeface="Times New Roman" panose="02020603050405020304" pitchFamily="18" charset="0"/>
              </a:rPr>
              <a:t>Chiếc tàu </a:t>
            </a:r>
            <a:r>
              <a:rPr lang="fr-FR" sz="2200" dirty="0">
                <a:solidFill>
                  <a:srgbClr val="F0DDAF"/>
                </a:solidFill>
                <a:latin typeface="Times New Roman" panose="02020603050405020304" pitchFamily="18" charset="0"/>
              </a:rPr>
              <a:t>Amiral La Touche De Tréville</a:t>
            </a:r>
            <a:r>
              <a:rPr lang="vi-VN" sz="2200" dirty="0">
                <a:solidFill>
                  <a:srgbClr val="F0DDAF"/>
                </a:solidFill>
                <a:latin typeface="Times New Roman" panose="02020603050405020304" pitchFamily="18" charset="0"/>
              </a:rPr>
              <a:t> – chuyến tàu định mệnh</a:t>
            </a:r>
            <a:endParaRPr lang="en-US" sz="2200" dirty="0">
              <a:solidFill>
                <a:srgbClr val="F0DDAF"/>
              </a:solidFill>
              <a:latin typeface="Times New Roman" panose="02020603050405020304" pitchFamily="18" charset="0"/>
            </a:endParaRPr>
          </a:p>
        </p:txBody>
      </p:sp>
      <p:sp>
        <p:nvSpPr>
          <p:cNvPr id="21" name="Freeform: Shape 20">
            <a:extLst>
              <a:ext uri="{FF2B5EF4-FFF2-40B4-BE49-F238E27FC236}">
                <a16:creationId xmlns:a16="http://schemas.microsoft.com/office/drawing/2014/main" id="{A95901D4-EDBB-5D27-5561-065D4316C389}"/>
              </a:ext>
            </a:extLst>
          </p:cNvPr>
          <p:cNvSpPr/>
          <p:nvPr/>
        </p:nvSpPr>
        <p:spPr>
          <a:xfrm>
            <a:off x="-5050730" y="-143960"/>
            <a:ext cx="13503849"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D1C20326-412D-CD39-A0C3-A53A80F4AF8F}"/>
              </a:ext>
            </a:extLst>
          </p:cNvPr>
          <p:cNvSpPr txBox="1"/>
          <p:nvPr/>
        </p:nvSpPr>
        <p:spPr>
          <a:xfrm>
            <a:off x="1966178" y="4007798"/>
            <a:ext cx="2781132" cy="369332"/>
          </a:xfrm>
          <a:prstGeom prst="rect">
            <a:avLst/>
          </a:prstGeom>
          <a:noFill/>
        </p:spPr>
        <p:txBody>
          <a:bodyPr wrap="square">
            <a:spAutoFit/>
          </a:bodyPr>
          <a:lstStyle/>
          <a:p>
            <a:r>
              <a:rPr lang="vi-VN" sz="1800" b="0" i="0" dirty="0">
                <a:solidFill>
                  <a:srgbClr val="0070C0"/>
                </a:solidFill>
                <a:effectLst/>
                <a:latin typeface="Arial" panose="020B0604020202020204" pitchFamily="34" charset="0"/>
              </a:rPr>
              <a:t> </a:t>
            </a:r>
            <a:r>
              <a:rPr lang="vi-VN" sz="1200" dirty="0">
                <a:solidFill>
                  <a:srgbClr val="F0DDAF"/>
                </a:solidFill>
                <a:latin typeface="Times New Roman" panose="02020603050405020304" pitchFamily="18" charset="0"/>
              </a:rPr>
              <a:t>Nguyễn Ái Quốc và báo Người cùng khổ</a:t>
            </a:r>
            <a:endParaRPr lang="en-US" sz="1200" dirty="0">
              <a:solidFill>
                <a:srgbClr val="F0DDAF"/>
              </a:solidFill>
              <a:latin typeface="Times New Roman" panose="02020603050405020304" pitchFamily="18" charset="0"/>
            </a:endParaRPr>
          </a:p>
        </p:txBody>
      </p:sp>
      <p:sp>
        <p:nvSpPr>
          <p:cNvPr id="18" name="TextBox 17">
            <a:extLst>
              <a:ext uri="{FF2B5EF4-FFF2-40B4-BE49-F238E27FC236}">
                <a16:creationId xmlns:a16="http://schemas.microsoft.com/office/drawing/2014/main" id="{BE98D41E-09F5-EFC0-F461-927F33184474}"/>
              </a:ext>
            </a:extLst>
          </p:cNvPr>
          <p:cNvSpPr txBox="1"/>
          <p:nvPr/>
        </p:nvSpPr>
        <p:spPr>
          <a:xfrm>
            <a:off x="1575847" y="619613"/>
            <a:ext cx="3681114" cy="450508"/>
          </a:xfrm>
          <a:prstGeom prst="rect">
            <a:avLst/>
          </a:prstGeom>
          <a:noFill/>
        </p:spPr>
        <p:txBody>
          <a:bodyPr wrap="square">
            <a:spAutoFit/>
          </a:bodyPr>
          <a:lstStyle/>
          <a:p>
            <a:pPr marL="914400" lvl="2">
              <a:lnSpc>
                <a:spcPct val="115000"/>
              </a:lnSpc>
              <a:spcAft>
                <a:spcPts val="800"/>
              </a:spcAft>
            </a:pPr>
            <a:r>
              <a:rPr lang="vi-VN" sz="2200" b="1" kern="100" dirty="0">
                <a:latin typeface="Times New Roman" panose="02020603050405020304" pitchFamily="18" charset="0"/>
                <a:ea typeface="Aptos" panose="020B0004020202020204" pitchFamily="34" charset="0"/>
                <a:cs typeface="Times New Roman" panose="02020603050405020304" pitchFamily="18" charset="0"/>
              </a:rPr>
              <a:t>Ở </a:t>
            </a:r>
            <a:r>
              <a:rPr lang="en-US" sz="2200" b="1"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2200" b="1" kern="100" dirty="0">
                <a:effectLst/>
                <a:latin typeface="Times New Roman" panose="02020603050405020304" pitchFamily="18" charset="0"/>
                <a:ea typeface="Aptos" panose="020B0004020202020204" pitchFamily="34" charset="0"/>
                <a:cs typeface="Times New Roman" panose="02020603050405020304" pitchFamily="18" charset="0"/>
              </a:rPr>
              <a:t> (1917-1923)</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3BCF7306-6AE3-B6E6-280F-AD419099E3F9}"/>
              </a:ext>
            </a:extLst>
          </p:cNvPr>
          <p:cNvSpPr txBox="1"/>
          <p:nvPr/>
        </p:nvSpPr>
        <p:spPr>
          <a:xfrm>
            <a:off x="1393807" y="1042557"/>
            <a:ext cx="6268675" cy="1228798"/>
          </a:xfrm>
          <a:prstGeom prst="rect">
            <a:avLst/>
          </a:prstGeom>
          <a:noFill/>
        </p:spPr>
        <p:txBody>
          <a:bodyPr wrap="square">
            <a:spAutoFit/>
          </a:bodyPr>
          <a:lstStyle/>
          <a:p>
            <a:pPr marL="1143000">
              <a:lnSpc>
                <a:spcPct val="115000"/>
              </a:lnSpc>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Tham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gia</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tổ</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vi-VN" sz="2200" kern="100" dirty="0">
                <a:effectLst/>
                <a:latin typeface="Times New Roman" panose="02020603050405020304" pitchFamily="18" charset="0"/>
                <a:ea typeface="Aptos" panose="020B0004020202020204" pitchFamily="34" charset="0"/>
                <a:cs typeface="Times New Roman" panose="02020603050405020304" pitchFamily="18" charset="0"/>
              </a:rPr>
              <a:t> t</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iếp</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xúc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tưởng</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Mác-Lênin</a:t>
            </a:r>
            <a:endParaRPr lang="vi-V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43000">
              <a:lnSpc>
                <a:spcPct val="115000"/>
              </a:lnSpc>
              <a:spcAft>
                <a:spcPts val="800"/>
              </a:spcAft>
            </a:pPr>
            <a:r>
              <a:rPr lang="vi-VN" sz="2200" kern="100" dirty="0">
                <a:latin typeface="Times New Roman" panose="02020603050405020304" pitchFamily="18" charset="0"/>
                <a:cs typeface="Times New Roman" panose="02020603050405020304" pitchFamily="18" charset="0"/>
                <a:sym typeface="Wingdings" panose="05000000000000000000" pitchFamily="2" charset="2"/>
              </a:rPr>
              <a:t> </a:t>
            </a:r>
            <a:r>
              <a:rPr lang="en-US" sz="2200" kern="100" dirty="0" err="1">
                <a:latin typeface="Times New Roman" panose="02020603050405020304" pitchFamily="18" charset="0"/>
                <a:cs typeface="Times New Roman" panose="02020603050405020304" pitchFamily="18" charset="0"/>
              </a:rPr>
              <a:t>Các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cuộc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cách</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mạng</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này</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chưa</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triệt</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để</a:t>
            </a:r>
            <a:endParaRPr lang="en-US" sz="2200" kern="100" dirty="0">
              <a:latin typeface="Times New Roman" panose="02020603050405020304" pitchFamily="18" charset="0"/>
              <a:cs typeface="Times New Roman" panose="02020603050405020304" pitchFamily="18" charset="0"/>
            </a:endParaRPr>
          </a:p>
        </p:txBody>
      </p:sp>
      <p:pic>
        <p:nvPicPr>
          <p:cNvPr id="20" name="Picture 19" descr="Bác Hồ làm báo trên đất Pháp - Hồ Chí Minh">
            <a:extLst>
              <a:ext uri="{FF2B5EF4-FFF2-40B4-BE49-F238E27FC236}">
                <a16:creationId xmlns:a16="http://schemas.microsoft.com/office/drawing/2014/main" id="{90D29101-E66F-A6F8-553E-3C132B8E64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182" y="2422745"/>
            <a:ext cx="2198789"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5" descr="Dấu ấn đậm nét của Nguyễn Ái Quốc- Hồ Chí Minh trên đất Pháp | VOV.VN">
            <a:extLst>
              <a:ext uri="{FF2B5EF4-FFF2-40B4-BE49-F238E27FC236}">
                <a16:creationId xmlns:a16="http://schemas.microsoft.com/office/drawing/2014/main" id="{6EDCB12E-05A2-3E31-C55F-A56EFEA177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46108">
            <a:off x="4942465" y="2470445"/>
            <a:ext cx="2470208" cy="173617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69A15A3E-3E27-330C-66A4-EE994537D6EA}"/>
              </a:ext>
            </a:extLst>
          </p:cNvPr>
          <p:cNvSpPr/>
          <p:nvPr/>
        </p:nvSpPr>
        <p:spPr>
          <a:xfrm>
            <a:off x="2015370" y="4061330"/>
            <a:ext cx="2781132" cy="52843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56ADA2C-4C5E-AFE2-1818-FFFBC391CCAC}"/>
              </a:ext>
            </a:extLst>
          </p:cNvPr>
          <p:cNvSpPr txBox="1"/>
          <p:nvPr/>
        </p:nvSpPr>
        <p:spPr>
          <a:xfrm>
            <a:off x="2136340" y="4117268"/>
            <a:ext cx="2781132" cy="430887"/>
          </a:xfrm>
          <a:prstGeom prst="rect">
            <a:avLst/>
          </a:prstGeom>
          <a:noFill/>
        </p:spPr>
        <p:txBody>
          <a:bodyPr wrap="square">
            <a:spAutoFit/>
          </a:bodyPr>
          <a:lstStyle/>
          <a:p>
            <a:r>
              <a:rPr lang="vi-VN" sz="2200" dirty="0">
                <a:solidFill>
                  <a:srgbClr val="F0DDAF"/>
                </a:solidFill>
                <a:latin typeface="Times New Roman" panose="02020603050405020304" pitchFamily="18" charset="0"/>
              </a:rPr>
              <a:t>Báo Người cùng khổ</a:t>
            </a:r>
            <a:endParaRPr lang="en-US" sz="2200" dirty="0">
              <a:solidFill>
                <a:srgbClr val="F0DDAF"/>
              </a:solidFill>
              <a:latin typeface="Times New Roman" panose="02020603050405020304" pitchFamily="18" charset="0"/>
            </a:endParaRPr>
          </a:p>
        </p:txBody>
      </p:sp>
      <p:sp>
        <p:nvSpPr>
          <p:cNvPr id="25" name="Rectangle 24">
            <a:extLst>
              <a:ext uri="{FF2B5EF4-FFF2-40B4-BE49-F238E27FC236}">
                <a16:creationId xmlns:a16="http://schemas.microsoft.com/office/drawing/2014/main" id="{46B713C2-4429-9304-1B18-D6AA9129A346}"/>
              </a:ext>
            </a:extLst>
          </p:cNvPr>
          <p:cNvSpPr/>
          <p:nvPr/>
        </p:nvSpPr>
        <p:spPr>
          <a:xfrm>
            <a:off x="5038441" y="4169403"/>
            <a:ext cx="2702341" cy="50621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7081074-37C8-3E94-3B7F-B9FE91B6CD91}"/>
              </a:ext>
            </a:extLst>
          </p:cNvPr>
          <p:cNvSpPr txBox="1"/>
          <p:nvPr/>
        </p:nvSpPr>
        <p:spPr>
          <a:xfrm>
            <a:off x="5238284" y="4199778"/>
            <a:ext cx="2276339" cy="430887"/>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Đảng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Xã</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hội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Pháp</a:t>
            </a:r>
            <a:endParaRPr lang="en-US" sz="2200" dirty="0">
              <a:solidFill>
                <a:srgbClr val="F0DDAF"/>
              </a:solidFill>
              <a:latin typeface="Times New Roman" panose="02020603050405020304" pitchFamily="18" charset="0"/>
            </a:endParaRPr>
          </a:p>
        </p:txBody>
      </p:sp>
      <p:sp>
        <p:nvSpPr>
          <p:cNvPr id="29" name="Freeform: Shape 28">
            <a:extLst>
              <a:ext uri="{FF2B5EF4-FFF2-40B4-BE49-F238E27FC236}">
                <a16:creationId xmlns:a16="http://schemas.microsoft.com/office/drawing/2014/main" id="{2004675F-214D-D353-1C07-3B4703A3F216}"/>
              </a:ext>
            </a:extLst>
          </p:cNvPr>
          <p:cNvSpPr/>
          <p:nvPr/>
        </p:nvSpPr>
        <p:spPr>
          <a:xfrm>
            <a:off x="-5681213" y="-150473"/>
            <a:ext cx="7393358"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86A2D1D4-36CE-1AA0-1699-39962BEB6A3B}"/>
              </a:ext>
            </a:extLst>
          </p:cNvPr>
          <p:cNvSpPr/>
          <p:nvPr/>
        </p:nvSpPr>
        <p:spPr>
          <a:xfrm>
            <a:off x="-6545448" y="-13962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6609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1762FD38-BF52-416E-DE9B-6BBCDB0549CE}"/>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F83AA2F-C56D-B823-6CAD-0E51F75CCF8F}"/>
              </a:ext>
            </a:extLst>
          </p:cNvPr>
          <p:cNvSpPr/>
          <p:nvPr/>
        </p:nvSpPr>
        <p:spPr>
          <a:xfrm>
            <a:off x="-91440" y="-11026"/>
            <a:ext cx="9235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DD660137-0ADB-E8A4-8B0E-99F15812F813}"/>
              </a:ext>
            </a:extLst>
          </p:cNvPr>
          <p:cNvSpPr/>
          <p:nvPr/>
        </p:nvSpPr>
        <p:spPr>
          <a:xfrm>
            <a:off x="-4239907" y="-148301"/>
            <a:ext cx="13002907"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76DB8889-B911-9609-5210-EBF859E2E877}"/>
              </a:ext>
            </a:extLst>
          </p:cNvPr>
          <p:cNvSpPr txBox="1"/>
          <p:nvPr/>
        </p:nvSpPr>
        <p:spPr>
          <a:xfrm>
            <a:off x="2607152" y="806967"/>
            <a:ext cx="4194221" cy="839845"/>
          </a:xfrm>
          <a:prstGeom prst="rect">
            <a:avLst/>
          </a:prstGeom>
          <a:noFill/>
        </p:spPr>
        <p:txBody>
          <a:bodyPr wrap="square">
            <a:spAutoFit/>
          </a:bodyPr>
          <a:lstStyle/>
          <a:p>
            <a:pPr marL="914400" lvl="2">
              <a:lnSpc>
                <a:spcPct val="115000"/>
              </a:lnSpc>
              <a:spcAft>
                <a:spcPts val="800"/>
              </a:spcAft>
            </a:pPr>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1911: </a:t>
            </a:r>
            <a:r>
              <a:rPr lang="en-US" sz="2200" b="1" dirty="0" err="1">
                <a:solidFill>
                  <a:srgbClr val="F0DDAF"/>
                </a:solidFill>
                <a:latin typeface="Times New Roman" panose="02020603050405020304" pitchFamily="18" charset="0"/>
              </a:rPr>
              <a:t>Hồ</a:t>
            </a:r>
            <a:r>
              <a:rPr lang="en-US" sz="2200" b="1" dirty="0">
                <a:solidFill>
                  <a:srgbClr val="F0DDAF"/>
                </a:solidFill>
                <a:latin typeface="Times New Roman" panose="02020603050405020304" pitchFamily="18" charset="0"/>
              </a:rPr>
              <a:t> Chí Minh </a:t>
            </a:r>
            <a:r>
              <a:rPr lang="en-US" sz="2200" b="1" dirty="0" err="1">
                <a:solidFill>
                  <a:srgbClr val="F0DDAF"/>
                </a:solidFill>
                <a:latin typeface="Times New Roman" panose="02020603050405020304" pitchFamily="18" charset="0"/>
              </a:rPr>
              <a:t>ra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tìm</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đường</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cứu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nước</a:t>
            </a:r>
            <a:endParaRPr lang="en-US" sz="2200" b="1" dirty="0">
              <a:solidFill>
                <a:srgbClr val="F0DDAF"/>
              </a:solidFill>
              <a:latin typeface="Times New Roman" panose="02020603050405020304" pitchFamily="18" charset="0"/>
            </a:endParaRPr>
          </a:p>
        </p:txBody>
      </p:sp>
      <p:pic>
        <p:nvPicPr>
          <p:cNvPr id="9" name="Picture 8" descr="Tìm đường cứu nước - hành trình mang tầm thời đại của lãnh tụ Nguyễn Ái  Quốc - Tạp chí Xây dựng Đảng">
            <a:extLst>
              <a:ext uri="{FF2B5EF4-FFF2-40B4-BE49-F238E27FC236}">
                <a16:creationId xmlns:a16="http://schemas.microsoft.com/office/drawing/2014/main" id="{A7BD3408-EF8C-D3F3-1969-017216F48BD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l="4145" t="3056" r="4225" b="1093"/>
          <a:stretch/>
        </p:blipFill>
        <p:spPr bwMode="auto">
          <a:xfrm>
            <a:off x="5120663" y="1764274"/>
            <a:ext cx="2479729" cy="1358642"/>
          </a:xfrm>
          <a:prstGeom prst="rect">
            <a:avLst/>
          </a:prstGeom>
          <a:noFill/>
          <a:ln>
            <a:noFill/>
          </a:ln>
          <a:effectLst>
            <a:outerShdw blurRad="50800" dist="63500" dir="2700000" algn="tl" rotWithShape="0">
              <a:prstClr val="black">
                <a:alpha val="40000"/>
              </a:prstClr>
            </a:outerShdw>
          </a:effectLst>
        </p:spPr>
      </p:pic>
      <p:pic>
        <p:nvPicPr>
          <p:cNvPr id="10" name="Picture 4" descr="Hình tượng Bác Hồ ra đi tìm đường cứu nước trong một số tác phẩm văn học  nghệ thuật">
            <a:extLst>
              <a:ext uri="{FF2B5EF4-FFF2-40B4-BE49-F238E27FC236}">
                <a16:creationId xmlns:a16="http://schemas.microsoft.com/office/drawing/2014/main" id="{7ECCC06B-3C0D-AFF9-F1F7-CC56DE6F71E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410368" y="2297606"/>
            <a:ext cx="2231823"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248AD35-1AAF-3380-6B7F-C1F5FDC597D8}"/>
              </a:ext>
            </a:extLst>
          </p:cNvPr>
          <p:cNvSpPr/>
          <p:nvPr/>
        </p:nvSpPr>
        <p:spPr>
          <a:xfrm>
            <a:off x="3153451" y="3850305"/>
            <a:ext cx="4446941" cy="89778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F69D9-374C-ABC2-B7C6-FF8DA2397163}"/>
              </a:ext>
            </a:extLst>
          </p:cNvPr>
          <p:cNvSpPr txBox="1"/>
          <p:nvPr/>
        </p:nvSpPr>
        <p:spPr>
          <a:xfrm>
            <a:off x="3315420" y="3922779"/>
            <a:ext cx="4257655" cy="769441"/>
          </a:xfrm>
          <a:prstGeom prst="rect">
            <a:avLst/>
          </a:prstGeom>
          <a:noFill/>
        </p:spPr>
        <p:txBody>
          <a:bodyPr wrap="square">
            <a:spAutoFit/>
          </a:bodyPr>
          <a:lstStyle/>
          <a:p>
            <a:r>
              <a:rPr lang="vi-VN" sz="2200" dirty="0">
                <a:solidFill>
                  <a:srgbClr val="F0DDAF"/>
                </a:solidFill>
                <a:latin typeface="Times New Roman" panose="02020603050405020304" pitchFamily="18" charset="0"/>
              </a:rPr>
              <a:t>Chiếc tàu </a:t>
            </a:r>
            <a:r>
              <a:rPr lang="fr-FR" sz="2200" dirty="0">
                <a:solidFill>
                  <a:srgbClr val="F0DDAF"/>
                </a:solidFill>
                <a:latin typeface="Times New Roman" panose="02020603050405020304" pitchFamily="18" charset="0"/>
              </a:rPr>
              <a:t>Amiral La Touche De Tréville</a:t>
            </a:r>
            <a:r>
              <a:rPr lang="vi-VN" sz="2200" dirty="0">
                <a:solidFill>
                  <a:srgbClr val="F0DDAF"/>
                </a:solidFill>
                <a:latin typeface="Times New Roman" panose="02020603050405020304" pitchFamily="18" charset="0"/>
              </a:rPr>
              <a:t> – chuyến tàu định mệnh</a:t>
            </a:r>
            <a:endParaRPr lang="en-US" sz="2200" dirty="0">
              <a:solidFill>
                <a:srgbClr val="F0DDAF"/>
              </a:solidFill>
              <a:latin typeface="Times New Roman" panose="02020603050405020304" pitchFamily="18" charset="0"/>
            </a:endParaRPr>
          </a:p>
        </p:txBody>
      </p:sp>
      <p:sp>
        <p:nvSpPr>
          <p:cNvPr id="21" name="Freeform: Shape 20">
            <a:extLst>
              <a:ext uri="{FF2B5EF4-FFF2-40B4-BE49-F238E27FC236}">
                <a16:creationId xmlns:a16="http://schemas.microsoft.com/office/drawing/2014/main" id="{74355469-D869-BDB5-E3B4-40A4FE7B4563}"/>
              </a:ext>
            </a:extLst>
          </p:cNvPr>
          <p:cNvSpPr/>
          <p:nvPr/>
        </p:nvSpPr>
        <p:spPr>
          <a:xfrm>
            <a:off x="-5050730" y="-143960"/>
            <a:ext cx="13503849"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B660B65E-BA59-54D1-E88C-AE4BE4ABDB73}"/>
              </a:ext>
            </a:extLst>
          </p:cNvPr>
          <p:cNvSpPr txBox="1"/>
          <p:nvPr/>
        </p:nvSpPr>
        <p:spPr>
          <a:xfrm>
            <a:off x="1966178" y="4007798"/>
            <a:ext cx="2781132" cy="369332"/>
          </a:xfrm>
          <a:prstGeom prst="rect">
            <a:avLst/>
          </a:prstGeom>
          <a:noFill/>
        </p:spPr>
        <p:txBody>
          <a:bodyPr wrap="square">
            <a:spAutoFit/>
          </a:bodyPr>
          <a:lstStyle/>
          <a:p>
            <a:r>
              <a:rPr lang="vi-VN" sz="1800" b="0" i="0" dirty="0">
                <a:solidFill>
                  <a:srgbClr val="0070C0"/>
                </a:solidFill>
                <a:effectLst/>
                <a:latin typeface="Arial" panose="020B0604020202020204" pitchFamily="34" charset="0"/>
              </a:rPr>
              <a:t> </a:t>
            </a:r>
            <a:r>
              <a:rPr lang="vi-VN" sz="1200" dirty="0">
                <a:solidFill>
                  <a:srgbClr val="F0DDAF"/>
                </a:solidFill>
                <a:latin typeface="Times New Roman" panose="02020603050405020304" pitchFamily="18" charset="0"/>
              </a:rPr>
              <a:t>Nguyễn Ái Quốc và báo Người cùng khổ</a:t>
            </a:r>
            <a:endParaRPr lang="en-US" sz="1200" dirty="0">
              <a:solidFill>
                <a:srgbClr val="F0DDAF"/>
              </a:solidFill>
              <a:latin typeface="Times New Roman" panose="02020603050405020304" pitchFamily="18" charset="0"/>
            </a:endParaRPr>
          </a:p>
        </p:txBody>
      </p:sp>
      <p:sp>
        <p:nvSpPr>
          <p:cNvPr id="18" name="TextBox 17">
            <a:extLst>
              <a:ext uri="{FF2B5EF4-FFF2-40B4-BE49-F238E27FC236}">
                <a16:creationId xmlns:a16="http://schemas.microsoft.com/office/drawing/2014/main" id="{46DCF334-8436-4D08-B83D-B5A672C0E8BA}"/>
              </a:ext>
            </a:extLst>
          </p:cNvPr>
          <p:cNvSpPr txBox="1"/>
          <p:nvPr/>
        </p:nvSpPr>
        <p:spPr>
          <a:xfrm>
            <a:off x="1575847" y="619613"/>
            <a:ext cx="3681114" cy="450508"/>
          </a:xfrm>
          <a:prstGeom prst="rect">
            <a:avLst/>
          </a:prstGeom>
          <a:noFill/>
        </p:spPr>
        <p:txBody>
          <a:bodyPr wrap="square">
            <a:spAutoFit/>
          </a:bodyPr>
          <a:lstStyle/>
          <a:p>
            <a:pPr marL="914400" lvl="2">
              <a:lnSpc>
                <a:spcPct val="115000"/>
              </a:lnSpc>
              <a:spcAft>
                <a:spcPts val="800"/>
              </a:spcAft>
            </a:pPr>
            <a:r>
              <a:rPr lang="vi-VN" sz="2200" b="1" kern="100" dirty="0">
                <a:latin typeface="Times New Roman" panose="02020603050405020304" pitchFamily="18" charset="0"/>
                <a:ea typeface="Aptos" panose="020B0004020202020204" pitchFamily="34" charset="0"/>
                <a:cs typeface="Times New Roman" panose="02020603050405020304" pitchFamily="18" charset="0"/>
              </a:rPr>
              <a:t>Ở </a:t>
            </a:r>
            <a:r>
              <a:rPr lang="en-US" sz="2200" b="1"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2200" b="1" kern="100" dirty="0">
                <a:effectLst/>
                <a:latin typeface="Times New Roman" panose="02020603050405020304" pitchFamily="18" charset="0"/>
                <a:ea typeface="Aptos" panose="020B0004020202020204" pitchFamily="34" charset="0"/>
                <a:cs typeface="Times New Roman" panose="02020603050405020304" pitchFamily="18" charset="0"/>
              </a:rPr>
              <a:t> (1917-1923)</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E276F580-FAB9-70E6-EC7E-8C27DE83262C}"/>
              </a:ext>
            </a:extLst>
          </p:cNvPr>
          <p:cNvSpPr txBox="1"/>
          <p:nvPr/>
        </p:nvSpPr>
        <p:spPr>
          <a:xfrm>
            <a:off x="1393807" y="1042557"/>
            <a:ext cx="6268675" cy="1228798"/>
          </a:xfrm>
          <a:prstGeom prst="rect">
            <a:avLst/>
          </a:prstGeom>
          <a:noFill/>
        </p:spPr>
        <p:txBody>
          <a:bodyPr wrap="square">
            <a:spAutoFit/>
          </a:bodyPr>
          <a:lstStyle/>
          <a:p>
            <a:pPr marL="1143000">
              <a:lnSpc>
                <a:spcPct val="115000"/>
              </a:lnSpc>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Tham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gia</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tổ</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vi-VN" sz="2200" kern="100" dirty="0">
                <a:effectLst/>
                <a:latin typeface="Times New Roman" panose="02020603050405020304" pitchFamily="18" charset="0"/>
                <a:ea typeface="Aptos" panose="020B0004020202020204" pitchFamily="34" charset="0"/>
                <a:cs typeface="Times New Roman" panose="02020603050405020304" pitchFamily="18" charset="0"/>
              </a:rPr>
              <a:t> t</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iếp</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xúc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tưởng</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Mác-Lênin</a:t>
            </a:r>
            <a:endParaRPr lang="vi-V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43000">
              <a:lnSpc>
                <a:spcPct val="115000"/>
              </a:lnSpc>
              <a:spcAft>
                <a:spcPts val="800"/>
              </a:spcAft>
            </a:pPr>
            <a:r>
              <a:rPr lang="vi-VN" sz="2200" kern="100" dirty="0">
                <a:latin typeface="Times New Roman" panose="02020603050405020304" pitchFamily="18" charset="0"/>
                <a:cs typeface="Times New Roman" panose="02020603050405020304" pitchFamily="18" charset="0"/>
                <a:sym typeface="Wingdings" panose="05000000000000000000" pitchFamily="2" charset="2"/>
              </a:rPr>
              <a:t> </a:t>
            </a:r>
            <a:r>
              <a:rPr lang="en-US" sz="2200" kern="100" dirty="0" err="1">
                <a:latin typeface="Times New Roman" panose="02020603050405020304" pitchFamily="18" charset="0"/>
                <a:cs typeface="Times New Roman" panose="02020603050405020304" pitchFamily="18" charset="0"/>
              </a:rPr>
              <a:t>Các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cuộc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cách</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mạng</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này</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chưa</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triệt</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để</a:t>
            </a:r>
            <a:endParaRPr lang="en-US" sz="2200" kern="100" dirty="0">
              <a:latin typeface="Times New Roman" panose="02020603050405020304" pitchFamily="18" charset="0"/>
              <a:cs typeface="Times New Roman" panose="02020603050405020304" pitchFamily="18" charset="0"/>
            </a:endParaRPr>
          </a:p>
        </p:txBody>
      </p:sp>
      <p:pic>
        <p:nvPicPr>
          <p:cNvPr id="20" name="Picture 19" descr="Bác Hồ làm báo trên đất Pháp - Hồ Chí Minh">
            <a:extLst>
              <a:ext uri="{FF2B5EF4-FFF2-40B4-BE49-F238E27FC236}">
                <a16:creationId xmlns:a16="http://schemas.microsoft.com/office/drawing/2014/main" id="{4F2D7B3A-4C61-5063-2422-85135BB524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182" y="2422745"/>
            <a:ext cx="2198789"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5" descr="Dấu ấn đậm nét của Nguyễn Ái Quốc- Hồ Chí Minh trên đất Pháp | VOV.VN">
            <a:extLst>
              <a:ext uri="{FF2B5EF4-FFF2-40B4-BE49-F238E27FC236}">
                <a16:creationId xmlns:a16="http://schemas.microsoft.com/office/drawing/2014/main" id="{7201B76B-85A0-637E-102C-EB3F92F895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46108">
            <a:off x="4942465" y="2470445"/>
            <a:ext cx="2470208" cy="173617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2455F76-F90D-D26E-7BB7-B18A0BD18AAE}"/>
              </a:ext>
            </a:extLst>
          </p:cNvPr>
          <p:cNvSpPr/>
          <p:nvPr/>
        </p:nvSpPr>
        <p:spPr>
          <a:xfrm>
            <a:off x="2015370" y="4061330"/>
            <a:ext cx="2781132" cy="52843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AA5192A-4718-FFA8-5E26-649E535301B5}"/>
              </a:ext>
            </a:extLst>
          </p:cNvPr>
          <p:cNvSpPr txBox="1"/>
          <p:nvPr/>
        </p:nvSpPr>
        <p:spPr>
          <a:xfrm>
            <a:off x="2136340" y="4117268"/>
            <a:ext cx="2781132" cy="430887"/>
          </a:xfrm>
          <a:prstGeom prst="rect">
            <a:avLst/>
          </a:prstGeom>
          <a:noFill/>
        </p:spPr>
        <p:txBody>
          <a:bodyPr wrap="square">
            <a:spAutoFit/>
          </a:bodyPr>
          <a:lstStyle/>
          <a:p>
            <a:r>
              <a:rPr lang="vi-VN" sz="2200" dirty="0">
                <a:solidFill>
                  <a:srgbClr val="F0DDAF"/>
                </a:solidFill>
                <a:latin typeface="Times New Roman" panose="02020603050405020304" pitchFamily="18" charset="0"/>
              </a:rPr>
              <a:t>Báo Người cùng khổ</a:t>
            </a:r>
            <a:endParaRPr lang="en-US" sz="2200" dirty="0">
              <a:solidFill>
                <a:srgbClr val="F0DDAF"/>
              </a:solidFill>
              <a:latin typeface="Times New Roman" panose="02020603050405020304" pitchFamily="18" charset="0"/>
            </a:endParaRPr>
          </a:p>
        </p:txBody>
      </p:sp>
      <p:sp>
        <p:nvSpPr>
          <p:cNvPr id="25" name="Rectangle 24">
            <a:extLst>
              <a:ext uri="{FF2B5EF4-FFF2-40B4-BE49-F238E27FC236}">
                <a16:creationId xmlns:a16="http://schemas.microsoft.com/office/drawing/2014/main" id="{E1BE523A-9A9E-AF23-6E5E-0CE3F39057C9}"/>
              </a:ext>
            </a:extLst>
          </p:cNvPr>
          <p:cNvSpPr/>
          <p:nvPr/>
        </p:nvSpPr>
        <p:spPr>
          <a:xfrm>
            <a:off x="5038441" y="4169403"/>
            <a:ext cx="2702341" cy="50621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3666F52-96AB-8DB1-5D3D-A8C40043B2F0}"/>
              </a:ext>
            </a:extLst>
          </p:cNvPr>
          <p:cNvSpPr txBox="1"/>
          <p:nvPr/>
        </p:nvSpPr>
        <p:spPr>
          <a:xfrm>
            <a:off x="5238284" y="4199778"/>
            <a:ext cx="2276339" cy="430887"/>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Đảng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Xã</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hội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Pháp</a:t>
            </a:r>
            <a:endParaRPr lang="en-US" sz="2200" dirty="0">
              <a:solidFill>
                <a:srgbClr val="F0DDAF"/>
              </a:solidFill>
              <a:latin typeface="Times New Roman" panose="02020603050405020304" pitchFamily="18" charset="0"/>
            </a:endParaRPr>
          </a:p>
        </p:txBody>
      </p:sp>
      <p:sp>
        <p:nvSpPr>
          <p:cNvPr id="29" name="Freeform: Shape 28">
            <a:extLst>
              <a:ext uri="{FF2B5EF4-FFF2-40B4-BE49-F238E27FC236}">
                <a16:creationId xmlns:a16="http://schemas.microsoft.com/office/drawing/2014/main" id="{75B67B95-A8AB-A4B8-80CC-C7C968C28571}"/>
              </a:ext>
            </a:extLst>
          </p:cNvPr>
          <p:cNvSpPr/>
          <p:nvPr/>
        </p:nvSpPr>
        <p:spPr>
          <a:xfrm>
            <a:off x="-5681213" y="-150473"/>
            <a:ext cx="7393358"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B74A68B0-7BB9-9D78-FFAC-B5B164863E4A}"/>
              </a:ext>
            </a:extLst>
          </p:cNvPr>
          <p:cNvSpPr txBox="1"/>
          <p:nvPr/>
        </p:nvSpPr>
        <p:spPr>
          <a:xfrm>
            <a:off x="-4482115" y="628499"/>
            <a:ext cx="4347526" cy="769441"/>
          </a:xfrm>
          <a:prstGeom prst="rect">
            <a:avLst/>
          </a:prstGeom>
          <a:noFill/>
        </p:spPr>
        <p:txBody>
          <a:bodyPr wrap="square">
            <a:spAutoFit/>
          </a:bodyPr>
          <a:lstStyle/>
          <a:p>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1919: “</a:t>
            </a:r>
            <a:r>
              <a:rPr lang="en-US" sz="2200" b="1" dirty="0" err="1">
                <a:solidFill>
                  <a:srgbClr val="F0DDAF"/>
                </a:solidFill>
                <a:latin typeface="Times New Roman" panose="02020603050405020304" pitchFamily="18" charset="0"/>
              </a:rPr>
              <a:t>Bản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yêu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sách</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của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nhân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dân</a:t>
            </a:r>
            <a:r>
              <a:rPr lang="en-US" sz="2200" b="1" dirty="0">
                <a:solidFill>
                  <a:srgbClr val="F0DDAF"/>
                </a:solidFill>
                <a:latin typeface="Times New Roman" panose="02020603050405020304" pitchFamily="18" charset="0"/>
              </a:rPr>
              <a:t> An Nam” </a:t>
            </a:r>
            <a:r>
              <a:rPr lang="en-US" sz="2200" b="1" dirty="0" err="1">
                <a:solidFill>
                  <a:srgbClr val="F0DDAF"/>
                </a:solidFill>
                <a:latin typeface="Times New Roman" panose="02020603050405020304" pitchFamily="18" charset="0"/>
              </a:rPr>
              <a:t>đến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hội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nghị</a:t>
            </a:r>
            <a:r>
              <a:rPr lang="en-US" sz="2200" b="1" dirty="0">
                <a:solidFill>
                  <a:srgbClr val="F0DDAF"/>
                </a:solidFill>
                <a:latin typeface="Times New Roman" panose="02020603050405020304" pitchFamily="18" charset="0"/>
              </a:rPr>
              <a:t> </a:t>
            </a:r>
          </a:p>
        </p:txBody>
      </p:sp>
      <p:sp>
        <p:nvSpPr>
          <p:cNvPr id="3" name="TextBox 2">
            <a:extLst>
              <a:ext uri="{FF2B5EF4-FFF2-40B4-BE49-F238E27FC236}">
                <a16:creationId xmlns:a16="http://schemas.microsoft.com/office/drawing/2014/main" id="{BA4DB029-0BB1-1A30-1E5D-94300DBCD045}"/>
              </a:ext>
            </a:extLst>
          </p:cNvPr>
          <p:cNvSpPr txBox="1"/>
          <p:nvPr/>
        </p:nvSpPr>
        <p:spPr>
          <a:xfrm>
            <a:off x="-4682807" y="1565343"/>
            <a:ext cx="5318026" cy="430887"/>
          </a:xfrm>
          <a:prstGeom prst="rect">
            <a:avLst/>
          </a:prstGeom>
          <a:noFill/>
        </p:spPr>
        <p:txBody>
          <a:bodyPr wrap="square">
            <a:spAutoFit/>
          </a:bodyPr>
          <a:lstStyle/>
          <a:p>
            <a:r>
              <a:rPr lang="en-US" sz="2200" dirty="0">
                <a:solidFill>
                  <a:srgbClr val="F0DDAF"/>
                </a:solidFill>
                <a:latin typeface="Times New Roman" panose="02020603050405020304" pitchFamily="18" charset="0"/>
              </a:rPr>
              <a:t>Versailles </a:t>
            </a:r>
            <a:r>
              <a:rPr lang="vi-VN" sz="2200" dirty="0">
                <a:solidFill>
                  <a:srgbClr val="F0DDAF"/>
                </a:solidFill>
                <a:latin typeface="Times New Roman" panose="02020603050405020304" pitchFamily="18" charset="0"/>
                <a:sym typeface="Wingdings" panose="05000000000000000000" pitchFamily="2" charset="2"/>
              </a:rPr>
              <a:t> </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Không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được</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chấp</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nhận</a:t>
            </a:r>
            <a:endParaRPr lang="en-US" sz="2200" dirty="0">
              <a:solidFill>
                <a:srgbClr val="F0DDAF"/>
              </a:solidFill>
              <a:latin typeface="Times New Roman" panose="02020603050405020304" pitchFamily="18" charset="0"/>
            </a:endParaRPr>
          </a:p>
        </p:txBody>
      </p:sp>
      <p:pic>
        <p:nvPicPr>
          <p:cNvPr id="4" name="Picture 2">
            <a:extLst>
              <a:ext uri="{FF2B5EF4-FFF2-40B4-BE49-F238E27FC236}">
                <a16:creationId xmlns:a16="http://schemas.microsoft.com/office/drawing/2014/main" id="{A13BDD45-86F1-AF36-B299-747ABCCD7D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780552">
            <a:off x="-2302952" y="2320379"/>
            <a:ext cx="2387828" cy="1739875"/>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Kỳ 2: Người thanh niên “không tuổi” trong ngôi nhà “bốn không”">
            <a:extLst>
              <a:ext uri="{FF2B5EF4-FFF2-40B4-BE49-F238E27FC236}">
                <a16:creationId xmlns:a16="http://schemas.microsoft.com/office/drawing/2014/main" id="{3BF94092-0EFA-9B17-B30E-934BBE0C95B8}"/>
              </a:ext>
            </a:extLst>
          </p:cNvPr>
          <p:cNvPicPr>
            <a:picLocks noChangeAspect="1"/>
          </p:cNvPicPr>
          <p:nvPr/>
        </p:nvPicPr>
        <p:blipFill rotWithShape="1">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b="3265"/>
          <a:stretch/>
        </p:blipFill>
        <p:spPr bwMode="auto">
          <a:xfrm rot="21108266">
            <a:off x="-4770661" y="2333187"/>
            <a:ext cx="2286356" cy="1743148"/>
          </a:xfrm>
          <a:prstGeom prst="rect">
            <a:avLst/>
          </a:prstGeom>
          <a:noFill/>
          <a:effectLst>
            <a:outerShdw blurRad="50800" dist="63500" dir="2700000" algn="tl" rotWithShape="0">
              <a:prstClr val="black">
                <a:alpha val="40000"/>
              </a:prstClr>
            </a:outerShdw>
          </a:effectLst>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59470EBD-3128-9B06-9A98-62ED5F093941}"/>
              </a:ext>
            </a:extLst>
          </p:cNvPr>
          <p:cNvSpPr/>
          <p:nvPr/>
        </p:nvSpPr>
        <p:spPr>
          <a:xfrm rot="20681921">
            <a:off x="-2349645" y="3955165"/>
            <a:ext cx="2527123" cy="843069"/>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584F85-31FA-866E-687E-FC42CEE79410}"/>
              </a:ext>
            </a:extLst>
          </p:cNvPr>
          <p:cNvSpPr txBox="1"/>
          <p:nvPr/>
        </p:nvSpPr>
        <p:spPr>
          <a:xfrm rot="20681921">
            <a:off x="-2286379" y="3977821"/>
            <a:ext cx="2463857" cy="769441"/>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Phòng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Kính</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trong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cung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điện</a:t>
            </a:r>
            <a:r>
              <a:rPr lang="en-US" sz="2200" dirty="0">
                <a:solidFill>
                  <a:srgbClr val="F0DDAF"/>
                </a:solidFill>
                <a:latin typeface="Times New Roman" panose="02020603050405020304" pitchFamily="18" charset="0"/>
              </a:rPr>
              <a:t> Versailles</a:t>
            </a:r>
          </a:p>
        </p:txBody>
      </p:sp>
      <p:sp>
        <p:nvSpPr>
          <p:cNvPr id="15" name="Rectangle 14">
            <a:extLst>
              <a:ext uri="{FF2B5EF4-FFF2-40B4-BE49-F238E27FC236}">
                <a16:creationId xmlns:a16="http://schemas.microsoft.com/office/drawing/2014/main" id="{B069C12F-BBD9-F84C-FEAC-82BA68BE9144}"/>
              </a:ext>
            </a:extLst>
          </p:cNvPr>
          <p:cNvSpPr/>
          <p:nvPr/>
        </p:nvSpPr>
        <p:spPr>
          <a:xfrm rot="793332">
            <a:off x="-4927151" y="3955165"/>
            <a:ext cx="2483809" cy="843069"/>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9506EA0-927D-5E84-A8A8-064AF7179CB7}"/>
              </a:ext>
            </a:extLst>
          </p:cNvPr>
          <p:cNvSpPr txBox="1"/>
          <p:nvPr/>
        </p:nvSpPr>
        <p:spPr>
          <a:xfrm rot="793332">
            <a:off x="-4778654" y="3958667"/>
            <a:ext cx="2277341" cy="769441"/>
          </a:xfrm>
          <a:prstGeom prst="rect">
            <a:avLst/>
          </a:prstGeom>
          <a:noFill/>
        </p:spPr>
        <p:txBody>
          <a:bodyPr wrap="square">
            <a:spAutoFit/>
          </a:bodyPr>
          <a:lstStyle/>
          <a:p>
            <a:r>
              <a:rPr lang="en-US" sz="2200" dirty="0" err="1">
                <a:solidFill>
                  <a:srgbClr val="F0DDAF"/>
                </a:solidFill>
                <a:latin typeface="Times New Roman" panose="02020603050405020304" pitchFamily="18" charset="0"/>
              </a:rPr>
              <a:t>Bản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Yêu</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sách</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của</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nhân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dân</a:t>
            </a:r>
            <a:r>
              <a:rPr lang="en-US" sz="2200" dirty="0">
                <a:solidFill>
                  <a:srgbClr val="F0DDAF"/>
                </a:solidFill>
                <a:latin typeface="Times New Roman" panose="02020603050405020304" pitchFamily="18" charset="0"/>
              </a:rPr>
              <a:t> An Nam</a:t>
            </a:r>
          </a:p>
        </p:txBody>
      </p:sp>
      <p:sp>
        <p:nvSpPr>
          <p:cNvPr id="26" name="Freeform: Shape 25">
            <a:extLst>
              <a:ext uri="{FF2B5EF4-FFF2-40B4-BE49-F238E27FC236}">
                <a16:creationId xmlns:a16="http://schemas.microsoft.com/office/drawing/2014/main" id="{B269A0D4-80A4-B68E-9E37-F245E59489C7}"/>
              </a:ext>
            </a:extLst>
          </p:cNvPr>
          <p:cNvSpPr/>
          <p:nvPr/>
        </p:nvSpPr>
        <p:spPr>
          <a:xfrm>
            <a:off x="-6545448" y="-13962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5743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F05D2F85-2B3E-1C07-AC75-2FEF343CE21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58FCCCC-D5EA-40D4-3AE2-003DE50F2247}"/>
              </a:ext>
            </a:extLst>
          </p:cNvPr>
          <p:cNvSpPr/>
          <p:nvPr/>
        </p:nvSpPr>
        <p:spPr>
          <a:xfrm>
            <a:off x="-91440" y="-11026"/>
            <a:ext cx="9235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474E667F-5892-C02E-8FFE-1B51C8AAA7EC}"/>
              </a:ext>
            </a:extLst>
          </p:cNvPr>
          <p:cNvSpPr/>
          <p:nvPr/>
        </p:nvSpPr>
        <p:spPr>
          <a:xfrm>
            <a:off x="-4239907" y="-148301"/>
            <a:ext cx="13002907"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9AA322DE-F1B3-9502-2C3D-E4930E9F10A3}"/>
              </a:ext>
            </a:extLst>
          </p:cNvPr>
          <p:cNvSpPr txBox="1"/>
          <p:nvPr/>
        </p:nvSpPr>
        <p:spPr>
          <a:xfrm>
            <a:off x="2607152" y="806967"/>
            <a:ext cx="4194221" cy="839845"/>
          </a:xfrm>
          <a:prstGeom prst="rect">
            <a:avLst/>
          </a:prstGeom>
          <a:noFill/>
        </p:spPr>
        <p:txBody>
          <a:bodyPr wrap="square">
            <a:spAutoFit/>
          </a:bodyPr>
          <a:lstStyle/>
          <a:p>
            <a:pPr marL="914400" lvl="2">
              <a:lnSpc>
                <a:spcPct val="115000"/>
              </a:lnSpc>
              <a:spcAft>
                <a:spcPts val="800"/>
              </a:spcAft>
            </a:pPr>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1911: </a:t>
            </a:r>
            <a:r>
              <a:rPr lang="en-US" sz="2200" b="1" dirty="0" err="1">
                <a:solidFill>
                  <a:srgbClr val="F0DDAF"/>
                </a:solidFill>
                <a:latin typeface="Times New Roman" panose="02020603050405020304" pitchFamily="18" charset="0"/>
              </a:rPr>
              <a:t>Hồ</a:t>
            </a:r>
            <a:r>
              <a:rPr lang="en-US" sz="2200" b="1" dirty="0">
                <a:solidFill>
                  <a:srgbClr val="F0DDAF"/>
                </a:solidFill>
                <a:latin typeface="Times New Roman" panose="02020603050405020304" pitchFamily="18" charset="0"/>
              </a:rPr>
              <a:t> Chí Minh </a:t>
            </a:r>
            <a:r>
              <a:rPr lang="en-US" sz="2200" b="1" dirty="0" err="1">
                <a:solidFill>
                  <a:srgbClr val="F0DDAF"/>
                </a:solidFill>
                <a:latin typeface="Times New Roman" panose="02020603050405020304" pitchFamily="18" charset="0"/>
              </a:rPr>
              <a:t>ra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tìm</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đường</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cứu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nước</a:t>
            </a:r>
            <a:endParaRPr lang="en-US" sz="2200" b="1" dirty="0">
              <a:solidFill>
                <a:srgbClr val="F0DDAF"/>
              </a:solidFill>
              <a:latin typeface="Times New Roman" panose="02020603050405020304" pitchFamily="18" charset="0"/>
            </a:endParaRPr>
          </a:p>
        </p:txBody>
      </p:sp>
      <p:pic>
        <p:nvPicPr>
          <p:cNvPr id="9" name="Picture 8" descr="Tìm đường cứu nước - hành trình mang tầm thời đại của lãnh tụ Nguyễn Ái  Quốc - Tạp chí Xây dựng Đảng">
            <a:extLst>
              <a:ext uri="{FF2B5EF4-FFF2-40B4-BE49-F238E27FC236}">
                <a16:creationId xmlns:a16="http://schemas.microsoft.com/office/drawing/2014/main" id="{BB3CFF83-CF61-BC60-C770-FEEB7B8CAC31}"/>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l="4145" t="3056" r="4225" b="1093"/>
          <a:stretch/>
        </p:blipFill>
        <p:spPr bwMode="auto">
          <a:xfrm>
            <a:off x="5120663" y="1764274"/>
            <a:ext cx="2479729" cy="1358642"/>
          </a:xfrm>
          <a:prstGeom prst="rect">
            <a:avLst/>
          </a:prstGeom>
          <a:noFill/>
          <a:ln>
            <a:noFill/>
          </a:ln>
          <a:effectLst>
            <a:outerShdw blurRad="50800" dist="63500" dir="2700000" algn="tl" rotWithShape="0">
              <a:prstClr val="black">
                <a:alpha val="40000"/>
              </a:prstClr>
            </a:outerShdw>
          </a:effectLst>
        </p:spPr>
      </p:pic>
      <p:pic>
        <p:nvPicPr>
          <p:cNvPr id="10" name="Picture 4" descr="Hình tượng Bác Hồ ra đi tìm đường cứu nước trong một số tác phẩm văn học  nghệ thuật">
            <a:extLst>
              <a:ext uri="{FF2B5EF4-FFF2-40B4-BE49-F238E27FC236}">
                <a16:creationId xmlns:a16="http://schemas.microsoft.com/office/drawing/2014/main" id="{29BB51EA-5B1D-CD11-A0F6-8C9830A88D84}"/>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410368" y="2297606"/>
            <a:ext cx="2231823"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576DDDB-F1DE-9897-B58B-E30FEFD9BEA7}"/>
              </a:ext>
            </a:extLst>
          </p:cNvPr>
          <p:cNvSpPr/>
          <p:nvPr/>
        </p:nvSpPr>
        <p:spPr>
          <a:xfrm>
            <a:off x="3153451" y="3850305"/>
            <a:ext cx="4446941" cy="89778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EE89CE8-1638-167C-C4F5-F7862EB85AD4}"/>
              </a:ext>
            </a:extLst>
          </p:cNvPr>
          <p:cNvSpPr txBox="1"/>
          <p:nvPr/>
        </p:nvSpPr>
        <p:spPr>
          <a:xfrm>
            <a:off x="3315420" y="3922779"/>
            <a:ext cx="4257655" cy="769441"/>
          </a:xfrm>
          <a:prstGeom prst="rect">
            <a:avLst/>
          </a:prstGeom>
          <a:noFill/>
        </p:spPr>
        <p:txBody>
          <a:bodyPr wrap="square">
            <a:spAutoFit/>
          </a:bodyPr>
          <a:lstStyle/>
          <a:p>
            <a:r>
              <a:rPr lang="vi-VN" sz="2200" dirty="0">
                <a:solidFill>
                  <a:srgbClr val="F0DDAF"/>
                </a:solidFill>
                <a:latin typeface="Times New Roman" panose="02020603050405020304" pitchFamily="18" charset="0"/>
              </a:rPr>
              <a:t>Chiếc tàu </a:t>
            </a:r>
            <a:r>
              <a:rPr lang="fr-FR" sz="2200" dirty="0">
                <a:solidFill>
                  <a:srgbClr val="F0DDAF"/>
                </a:solidFill>
                <a:latin typeface="Times New Roman" panose="02020603050405020304" pitchFamily="18" charset="0"/>
              </a:rPr>
              <a:t>Amiral La Touche De Tréville</a:t>
            </a:r>
            <a:r>
              <a:rPr lang="vi-VN" sz="2200" dirty="0">
                <a:solidFill>
                  <a:srgbClr val="F0DDAF"/>
                </a:solidFill>
                <a:latin typeface="Times New Roman" panose="02020603050405020304" pitchFamily="18" charset="0"/>
              </a:rPr>
              <a:t> – chuyến tàu định mệnh</a:t>
            </a:r>
            <a:endParaRPr lang="en-US" sz="2200" dirty="0">
              <a:solidFill>
                <a:srgbClr val="F0DDAF"/>
              </a:solidFill>
              <a:latin typeface="Times New Roman" panose="02020603050405020304" pitchFamily="18" charset="0"/>
            </a:endParaRPr>
          </a:p>
        </p:txBody>
      </p:sp>
      <p:sp>
        <p:nvSpPr>
          <p:cNvPr id="21" name="Freeform: Shape 20">
            <a:extLst>
              <a:ext uri="{FF2B5EF4-FFF2-40B4-BE49-F238E27FC236}">
                <a16:creationId xmlns:a16="http://schemas.microsoft.com/office/drawing/2014/main" id="{88904885-7F9A-A299-F34B-37EF3E24F61A}"/>
              </a:ext>
            </a:extLst>
          </p:cNvPr>
          <p:cNvSpPr/>
          <p:nvPr/>
        </p:nvSpPr>
        <p:spPr>
          <a:xfrm>
            <a:off x="-5050730" y="-143960"/>
            <a:ext cx="13503849"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A29F3335-A447-2A78-0B66-A7DE1EDCD349}"/>
              </a:ext>
            </a:extLst>
          </p:cNvPr>
          <p:cNvSpPr txBox="1"/>
          <p:nvPr/>
        </p:nvSpPr>
        <p:spPr>
          <a:xfrm>
            <a:off x="1966178" y="4007798"/>
            <a:ext cx="2781132" cy="369332"/>
          </a:xfrm>
          <a:prstGeom prst="rect">
            <a:avLst/>
          </a:prstGeom>
          <a:noFill/>
        </p:spPr>
        <p:txBody>
          <a:bodyPr wrap="square">
            <a:spAutoFit/>
          </a:bodyPr>
          <a:lstStyle/>
          <a:p>
            <a:r>
              <a:rPr lang="vi-VN" sz="1800" b="0" i="0" dirty="0">
                <a:solidFill>
                  <a:srgbClr val="0070C0"/>
                </a:solidFill>
                <a:effectLst/>
                <a:latin typeface="Arial" panose="020B0604020202020204" pitchFamily="34" charset="0"/>
              </a:rPr>
              <a:t> </a:t>
            </a:r>
            <a:r>
              <a:rPr lang="vi-VN" sz="1200" dirty="0">
                <a:solidFill>
                  <a:srgbClr val="F0DDAF"/>
                </a:solidFill>
                <a:latin typeface="Times New Roman" panose="02020603050405020304" pitchFamily="18" charset="0"/>
              </a:rPr>
              <a:t>Nguyễn Ái Quốc và báo Người cùng khổ</a:t>
            </a:r>
            <a:endParaRPr lang="en-US" sz="1200" dirty="0">
              <a:solidFill>
                <a:srgbClr val="F0DDAF"/>
              </a:solidFill>
              <a:latin typeface="Times New Roman" panose="02020603050405020304" pitchFamily="18" charset="0"/>
            </a:endParaRPr>
          </a:p>
        </p:txBody>
      </p:sp>
      <p:sp>
        <p:nvSpPr>
          <p:cNvPr id="18" name="TextBox 17">
            <a:extLst>
              <a:ext uri="{FF2B5EF4-FFF2-40B4-BE49-F238E27FC236}">
                <a16:creationId xmlns:a16="http://schemas.microsoft.com/office/drawing/2014/main" id="{AB628464-ED55-C92F-BE77-C2AA86185508}"/>
              </a:ext>
            </a:extLst>
          </p:cNvPr>
          <p:cNvSpPr txBox="1"/>
          <p:nvPr/>
        </p:nvSpPr>
        <p:spPr>
          <a:xfrm>
            <a:off x="1575847" y="619613"/>
            <a:ext cx="3681114" cy="450508"/>
          </a:xfrm>
          <a:prstGeom prst="rect">
            <a:avLst/>
          </a:prstGeom>
          <a:noFill/>
        </p:spPr>
        <p:txBody>
          <a:bodyPr wrap="square">
            <a:spAutoFit/>
          </a:bodyPr>
          <a:lstStyle/>
          <a:p>
            <a:pPr marL="914400" lvl="2">
              <a:lnSpc>
                <a:spcPct val="115000"/>
              </a:lnSpc>
              <a:spcAft>
                <a:spcPts val="800"/>
              </a:spcAft>
            </a:pPr>
            <a:r>
              <a:rPr lang="vi-VN" sz="2200" b="1" kern="100" dirty="0">
                <a:latin typeface="Times New Roman" panose="02020603050405020304" pitchFamily="18" charset="0"/>
                <a:ea typeface="Aptos" panose="020B0004020202020204" pitchFamily="34" charset="0"/>
                <a:cs typeface="Times New Roman" panose="02020603050405020304" pitchFamily="18" charset="0"/>
              </a:rPr>
              <a:t>Ở </a:t>
            </a:r>
            <a:r>
              <a:rPr lang="en-US" sz="2200" b="1"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2200" b="1" kern="100" dirty="0">
                <a:effectLst/>
                <a:latin typeface="Times New Roman" panose="02020603050405020304" pitchFamily="18" charset="0"/>
                <a:ea typeface="Aptos" panose="020B0004020202020204" pitchFamily="34" charset="0"/>
                <a:cs typeface="Times New Roman" panose="02020603050405020304" pitchFamily="18" charset="0"/>
              </a:rPr>
              <a:t> (1917-1923)</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E0D194A0-2B98-B809-D0C0-3909D337D906}"/>
              </a:ext>
            </a:extLst>
          </p:cNvPr>
          <p:cNvSpPr txBox="1"/>
          <p:nvPr/>
        </p:nvSpPr>
        <p:spPr>
          <a:xfrm>
            <a:off x="1393807" y="1042557"/>
            <a:ext cx="6268675" cy="1228798"/>
          </a:xfrm>
          <a:prstGeom prst="rect">
            <a:avLst/>
          </a:prstGeom>
          <a:noFill/>
        </p:spPr>
        <p:txBody>
          <a:bodyPr wrap="square">
            <a:spAutoFit/>
          </a:bodyPr>
          <a:lstStyle/>
          <a:p>
            <a:pPr marL="1143000">
              <a:lnSpc>
                <a:spcPct val="115000"/>
              </a:lnSpc>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Tham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gia</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tổ</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vi-VN" sz="2200" kern="100" dirty="0">
                <a:effectLst/>
                <a:latin typeface="Times New Roman" panose="02020603050405020304" pitchFamily="18" charset="0"/>
                <a:ea typeface="Aptos" panose="020B0004020202020204" pitchFamily="34" charset="0"/>
                <a:cs typeface="Times New Roman" panose="02020603050405020304" pitchFamily="18" charset="0"/>
              </a:rPr>
              <a:t> t</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iếp</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xúc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tưởng</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Mác-Lênin</a:t>
            </a:r>
            <a:endParaRPr lang="vi-V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43000">
              <a:lnSpc>
                <a:spcPct val="115000"/>
              </a:lnSpc>
              <a:spcAft>
                <a:spcPts val="800"/>
              </a:spcAft>
            </a:pPr>
            <a:r>
              <a:rPr lang="vi-VN" sz="2200" kern="100" dirty="0">
                <a:latin typeface="Times New Roman" panose="02020603050405020304" pitchFamily="18" charset="0"/>
                <a:cs typeface="Times New Roman" panose="02020603050405020304" pitchFamily="18" charset="0"/>
                <a:sym typeface="Wingdings" panose="05000000000000000000" pitchFamily="2" charset="2"/>
              </a:rPr>
              <a:t> </a:t>
            </a:r>
            <a:r>
              <a:rPr lang="en-US" sz="2200" kern="100" dirty="0" err="1">
                <a:latin typeface="Times New Roman" panose="02020603050405020304" pitchFamily="18" charset="0"/>
                <a:cs typeface="Times New Roman" panose="02020603050405020304" pitchFamily="18" charset="0"/>
              </a:rPr>
              <a:t>Các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cuộc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cách</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mạng</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này</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chưa</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triệt</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để</a:t>
            </a:r>
            <a:endParaRPr lang="en-US" sz="2200" kern="100" dirty="0">
              <a:latin typeface="Times New Roman" panose="02020603050405020304" pitchFamily="18" charset="0"/>
              <a:cs typeface="Times New Roman" panose="02020603050405020304" pitchFamily="18" charset="0"/>
            </a:endParaRPr>
          </a:p>
        </p:txBody>
      </p:sp>
      <p:pic>
        <p:nvPicPr>
          <p:cNvPr id="20" name="Picture 19" descr="Bác Hồ làm báo trên đất Pháp - Hồ Chí Minh">
            <a:extLst>
              <a:ext uri="{FF2B5EF4-FFF2-40B4-BE49-F238E27FC236}">
                <a16:creationId xmlns:a16="http://schemas.microsoft.com/office/drawing/2014/main" id="{C6EB45DD-E310-7BB5-578F-D0DCB1B818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182" y="2422745"/>
            <a:ext cx="2198789"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5" descr="Dấu ấn đậm nét của Nguyễn Ái Quốc- Hồ Chí Minh trên đất Pháp | VOV.VN">
            <a:extLst>
              <a:ext uri="{FF2B5EF4-FFF2-40B4-BE49-F238E27FC236}">
                <a16:creationId xmlns:a16="http://schemas.microsoft.com/office/drawing/2014/main" id="{982E462D-7275-67A4-5E6F-E7984F0339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46108">
            <a:off x="4942465" y="2470445"/>
            <a:ext cx="2470208" cy="173617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3943E34-FBFE-29E7-6F54-D33C89C8C535}"/>
              </a:ext>
            </a:extLst>
          </p:cNvPr>
          <p:cNvSpPr/>
          <p:nvPr/>
        </p:nvSpPr>
        <p:spPr>
          <a:xfrm>
            <a:off x="2015370" y="4061330"/>
            <a:ext cx="2781132" cy="52843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A3C28B4-85AD-FF82-8920-ACC85301C9A8}"/>
              </a:ext>
            </a:extLst>
          </p:cNvPr>
          <p:cNvSpPr txBox="1"/>
          <p:nvPr/>
        </p:nvSpPr>
        <p:spPr>
          <a:xfrm>
            <a:off x="2136340" y="4117268"/>
            <a:ext cx="2781132" cy="430887"/>
          </a:xfrm>
          <a:prstGeom prst="rect">
            <a:avLst/>
          </a:prstGeom>
          <a:noFill/>
        </p:spPr>
        <p:txBody>
          <a:bodyPr wrap="square">
            <a:spAutoFit/>
          </a:bodyPr>
          <a:lstStyle/>
          <a:p>
            <a:r>
              <a:rPr lang="vi-VN" sz="2200" dirty="0">
                <a:solidFill>
                  <a:srgbClr val="F0DDAF"/>
                </a:solidFill>
                <a:latin typeface="Times New Roman" panose="02020603050405020304" pitchFamily="18" charset="0"/>
              </a:rPr>
              <a:t>Báo Người cùng khổ</a:t>
            </a:r>
            <a:endParaRPr lang="en-US" sz="2200" dirty="0">
              <a:solidFill>
                <a:srgbClr val="F0DDAF"/>
              </a:solidFill>
              <a:latin typeface="Times New Roman" panose="02020603050405020304" pitchFamily="18" charset="0"/>
            </a:endParaRPr>
          </a:p>
        </p:txBody>
      </p:sp>
      <p:sp>
        <p:nvSpPr>
          <p:cNvPr id="25" name="Rectangle 24">
            <a:extLst>
              <a:ext uri="{FF2B5EF4-FFF2-40B4-BE49-F238E27FC236}">
                <a16:creationId xmlns:a16="http://schemas.microsoft.com/office/drawing/2014/main" id="{0C70C3D3-37F1-AB3B-8359-70E07E2D508B}"/>
              </a:ext>
            </a:extLst>
          </p:cNvPr>
          <p:cNvSpPr/>
          <p:nvPr/>
        </p:nvSpPr>
        <p:spPr>
          <a:xfrm>
            <a:off x="5038441" y="4169403"/>
            <a:ext cx="2702341" cy="50621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38973F7-5E46-D9F7-6229-4B2FE5EADB85}"/>
              </a:ext>
            </a:extLst>
          </p:cNvPr>
          <p:cNvSpPr txBox="1"/>
          <p:nvPr/>
        </p:nvSpPr>
        <p:spPr>
          <a:xfrm>
            <a:off x="5238284" y="4199778"/>
            <a:ext cx="2276339" cy="430887"/>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Đảng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Xã</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hội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Pháp</a:t>
            </a:r>
            <a:endParaRPr lang="en-US" sz="2200" dirty="0">
              <a:solidFill>
                <a:srgbClr val="F0DDAF"/>
              </a:solidFill>
              <a:latin typeface="Times New Roman" panose="02020603050405020304" pitchFamily="18" charset="0"/>
            </a:endParaRPr>
          </a:p>
        </p:txBody>
      </p:sp>
      <p:sp>
        <p:nvSpPr>
          <p:cNvPr id="29" name="Freeform: Shape 28">
            <a:extLst>
              <a:ext uri="{FF2B5EF4-FFF2-40B4-BE49-F238E27FC236}">
                <a16:creationId xmlns:a16="http://schemas.microsoft.com/office/drawing/2014/main" id="{5FA35FC5-1C32-4DE6-8CC6-C11E6A1B590E}"/>
              </a:ext>
            </a:extLst>
          </p:cNvPr>
          <p:cNvSpPr/>
          <p:nvPr/>
        </p:nvSpPr>
        <p:spPr>
          <a:xfrm>
            <a:off x="-5681214" y="-150473"/>
            <a:ext cx="13890494"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extBox 26">
            <a:extLst>
              <a:ext uri="{FF2B5EF4-FFF2-40B4-BE49-F238E27FC236}">
                <a16:creationId xmlns:a16="http://schemas.microsoft.com/office/drawing/2014/main" id="{BF5BB86E-384B-22CD-75BE-62E549337E62}"/>
              </a:ext>
            </a:extLst>
          </p:cNvPr>
          <p:cNvSpPr txBox="1"/>
          <p:nvPr/>
        </p:nvSpPr>
        <p:spPr>
          <a:xfrm>
            <a:off x="2236341" y="657835"/>
            <a:ext cx="4347526" cy="769441"/>
          </a:xfrm>
          <a:prstGeom prst="rect">
            <a:avLst/>
          </a:prstGeom>
          <a:noFill/>
        </p:spPr>
        <p:txBody>
          <a:bodyPr wrap="square">
            <a:spAutoFit/>
          </a:bodyPr>
          <a:lstStyle/>
          <a:p>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1919: “</a:t>
            </a:r>
            <a:r>
              <a:rPr lang="en-US" sz="2200" b="1" dirty="0" err="1">
                <a:solidFill>
                  <a:srgbClr val="F0DDAF"/>
                </a:solidFill>
                <a:latin typeface="Times New Roman" panose="02020603050405020304" pitchFamily="18" charset="0"/>
              </a:rPr>
              <a:t>Bản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yêu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sách</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của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nhân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dân</a:t>
            </a:r>
            <a:r>
              <a:rPr lang="en-US" sz="2200" b="1" dirty="0">
                <a:solidFill>
                  <a:srgbClr val="F0DDAF"/>
                </a:solidFill>
                <a:latin typeface="Times New Roman" panose="02020603050405020304" pitchFamily="18" charset="0"/>
              </a:rPr>
              <a:t> An Nam” </a:t>
            </a:r>
            <a:r>
              <a:rPr lang="en-US" sz="2200" b="1" dirty="0" err="1">
                <a:solidFill>
                  <a:srgbClr val="F0DDAF"/>
                </a:solidFill>
                <a:latin typeface="Times New Roman" panose="02020603050405020304" pitchFamily="18" charset="0"/>
              </a:rPr>
              <a:t>đến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hội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nghị</a:t>
            </a:r>
            <a:r>
              <a:rPr lang="en-US" sz="2200" b="1" dirty="0">
                <a:solidFill>
                  <a:srgbClr val="F0DDAF"/>
                </a:solidFill>
                <a:latin typeface="Times New Roman" panose="02020603050405020304" pitchFamily="18" charset="0"/>
              </a:rPr>
              <a:t> </a:t>
            </a:r>
          </a:p>
        </p:txBody>
      </p:sp>
      <p:sp>
        <p:nvSpPr>
          <p:cNvPr id="30" name="TextBox 29">
            <a:extLst>
              <a:ext uri="{FF2B5EF4-FFF2-40B4-BE49-F238E27FC236}">
                <a16:creationId xmlns:a16="http://schemas.microsoft.com/office/drawing/2014/main" id="{FCCA093A-4308-A363-CC6F-039512CD779A}"/>
              </a:ext>
            </a:extLst>
          </p:cNvPr>
          <p:cNvSpPr txBox="1"/>
          <p:nvPr/>
        </p:nvSpPr>
        <p:spPr>
          <a:xfrm>
            <a:off x="2035649" y="1594679"/>
            <a:ext cx="5318026" cy="430887"/>
          </a:xfrm>
          <a:prstGeom prst="rect">
            <a:avLst/>
          </a:prstGeom>
          <a:noFill/>
        </p:spPr>
        <p:txBody>
          <a:bodyPr wrap="square">
            <a:spAutoFit/>
          </a:bodyPr>
          <a:lstStyle/>
          <a:p>
            <a:r>
              <a:rPr lang="en-US" sz="2200" dirty="0">
                <a:solidFill>
                  <a:srgbClr val="F0DDAF"/>
                </a:solidFill>
                <a:latin typeface="Times New Roman" panose="02020603050405020304" pitchFamily="18" charset="0"/>
              </a:rPr>
              <a:t>Versailles </a:t>
            </a:r>
            <a:r>
              <a:rPr lang="vi-VN" sz="2200" dirty="0">
                <a:solidFill>
                  <a:srgbClr val="F0DDAF"/>
                </a:solidFill>
                <a:latin typeface="Times New Roman" panose="02020603050405020304" pitchFamily="18" charset="0"/>
                <a:sym typeface="Wingdings" panose="05000000000000000000" pitchFamily="2" charset="2"/>
              </a:rPr>
              <a:t> </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Không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được</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chấp</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nhận</a:t>
            </a:r>
            <a:endParaRPr lang="en-US" sz="2200" dirty="0">
              <a:solidFill>
                <a:srgbClr val="F0DDAF"/>
              </a:solidFill>
              <a:latin typeface="Times New Roman" panose="02020603050405020304" pitchFamily="18" charset="0"/>
            </a:endParaRPr>
          </a:p>
        </p:txBody>
      </p:sp>
      <p:pic>
        <p:nvPicPr>
          <p:cNvPr id="31" name="Picture 2">
            <a:extLst>
              <a:ext uri="{FF2B5EF4-FFF2-40B4-BE49-F238E27FC236}">
                <a16:creationId xmlns:a16="http://schemas.microsoft.com/office/drawing/2014/main" id="{1CC9C526-5709-8B4D-2E66-913F57FC56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504" y="2349715"/>
            <a:ext cx="2387828" cy="1739875"/>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31" descr="Kỳ 2: Người thanh niên “không tuổi” trong ngôi nhà “bốn không”">
            <a:extLst>
              <a:ext uri="{FF2B5EF4-FFF2-40B4-BE49-F238E27FC236}">
                <a16:creationId xmlns:a16="http://schemas.microsoft.com/office/drawing/2014/main" id="{90F34C0F-585D-2CA9-B7BE-5E85B1C13349}"/>
              </a:ext>
            </a:extLst>
          </p:cNvPr>
          <p:cNvPicPr>
            <a:picLocks noChangeAspect="1"/>
          </p:cNvPicPr>
          <p:nvPr/>
        </p:nvPicPr>
        <p:blipFill rotWithShape="1">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b="3265"/>
          <a:stretch/>
        </p:blipFill>
        <p:spPr bwMode="auto">
          <a:xfrm>
            <a:off x="1947795" y="2362523"/>
            <a:ext cx="2286356" cy="1743148"/>
          </a:xfrm>
          <a:prstGeom prst="rect">
            <a:avLst/>
          </a:prstGeom>
          <a:noFill/>
          <a:effectLst>
            <a:outerShdw blurRad="50800" dist="63500" dir="2700000" algn="tl" rotWithShape="0">
              <a:prstClr val="black">
                <a:alpha val="40000"/>
              </a:prstClr>
            </a:outerShdw>
          </a:effectLst>
          <a:extLst>
            <a:ext uri="{53640926-AAD7-44D8-BBD7-CCE9431645EC}">
              <a14:shadowObscured xmlns:a14="http://schemas.microsoft.com/office/drawing/2010/main"/>
            </a:ext>
          </a:extLst>
        </p:spPr>
      </p:pic>
      <p:sp>
        <p:nvSpPr>
          <p:cNvPr id="33" name="Rectangle 32">
            <a:extLst>
              <a:ext uri="{FF2B5EF4-FFF2-40B4-BE49-F238E27FC236}">
                <a16:creationId xmlns:a16="http://schemas.microsoft.com/office/drawing/2014/main" id="{D7A501FB-A6A3-0EB4-AF6E-2D3CBE6DE5F8}"/>
              </a:ext>
            </a:extLst>
          </p:cNvPr>
          <p:cNvSpPr/>
          <p:nvPr/>
        </p:nvSpPr>
        <p:spPr>
          <a:xfrm>
            <a:off x="4368811" y="3984501"/>
            <a:ext cx="2527123" cy="843069"/>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AC3515-1DD1-87DB-CA37-A5552576E362}"/>
              </a:ext>
            </a:extLst>
          </p:cNvPr>
          <p:cNvSpPr txBox="1"/>
          <p:nvPr/>
        </p:nvSpPr>
        <p:spPr>
          <a:xfrm>
            <a:off x="4432077" y="4007157"/>
            <a:ext cx="2463857" cy="769441"/>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Phòng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Kính</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trong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cung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điện</a:t>
            </a:r>
            <a:r>
              <a:rPr lang="en-US" sz="2200" dirty="0">
                <a:solidFill>
                  <a:srgbClr val="F0DDAF"/>
                </a:solidFill>
                <a:latin typeface="Times New Roman" panose="02020603050405020304" pitchFamily="18" charset="0"/>
              </a:rPr>
              <a:t> Versailles</a:t>
            </a:r>
          </a:p>
        </p:txBody>
      </p:sp>
      <p:sp>
        <p:nvSpPr>
          <p:cNvPr id="35" name="Rectangle 34">
            <a:extLst>
              <a:ext uri="{FF2B5EF4-FFF2-40B4-BE49-F238E27FC236}">
                <a16:creationId xmlns:a16="http://schemas.microsoft.com/office/drawing/2014/main" id="{FF422CCF-61BA-238E-8C68-8AB780F8F1C5}"/>
              </a:ext>
            </a:extLst>
          </p:cNvPr>
          <p:cNvSpPr/>
          <p:nvPr/>
        </p:nvSpPr>
        <p:spPr>
          <a:xfrm>
            <a:off x="1791305" y="3984501"/>
            <a:ext cx="2483809" cy="843069"/>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E25347-E5FF-1809-C1A1-93A6A646ED17}"/>
              </a:ext>
            </a:extLst>
          </p:cNvPr>
          <p:cNvSpPr txBox="1"/>
          <p:nvPr/>
        </p:nvSpPr>
        <p:spPr>
          <a:xfrm>
            <a:off x="1939802" y="3988003"/>
            <a:ext cx="2277341" cy="769441"/>
          </a:xfrm>
          <a:prstGeom prst="rect">
            <a:avLst/>
          </a:prstGeom>
          <a:noFill/>
        </p:spPr>
        <p:txBody>
          <a:bodyPr wrap="square">
            <a:spAutoFit/>
          </a:bodyPr>
          <a:lstStyle/>
          <a:p>
            <a:r>
              <a:rPr lang="en-US" sz="2200" dirty="0" err="1">
                <a:solidFill>
                  <a:srgbClr val="F0DDAF"/>
                </a:solidFill>
                <a:latin typeface="Times New Roman" panose="02020603050405020304" pitchFamily="18" charset="0"/>
              </a:rPr>
              <a:t>Bản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Yêu</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sách</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của</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nhân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dân</a:t>
            </a:r>
            <a:r>
              <a:rPr lang="en-US" sz="2200" dirty="0">
                <a:solidFill>
                  <a:srgbClr val="F0DDAF"/>
                </a:solidFill>
                <a:latin typeface="Times New Roman" panose="02020603050405020304" pitchFamily="18" charset="0"/>
              </a:rPr>
              <a:t> An Nam</a:t>
            </a:r>
          </a:p>
        </p:txBody>
      </p:sp>
      <p:sp>
        <p:nvSpPr>
          <p:cNvPr id="43" name="Freeform: Shape 42">
            <a:extLst>
              <a:ext uri="{FF2B5EF4-FFF2-40B4-BE49-F238E27FC236}">
                <a16:creationId xmlns:a16="http://schemas.microsoft.com/office/drawing/2014/main" id="{38632BDA-08D6-7C3D-E952-782F15104A64}"/>
              </a:ext>
            </a:extLst>
          </p:cNvPr>
          <p:cNvSpPr/>
          <p:nvPr/>
        </p:nvSpPr>
        <p:spPr>
          <a:xfrm>
            <a:off x="-6545448" y="-13962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9324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31ED58BD-EBD9-3F0E-202C-837E188C7E73}"/>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9C305FE-0B67-4846-B3AC-528BAD1AF1B8}"/>
              </a:ext>
            </a:extLst>
          </p:cNvPr>
          <p:cNvSpPr/>
          <p:nvPr/>
        </p:nvSpPr>
        <p:spPr>
          <a:xfrm>
            <a:off x="-91440" y="-11026"/>
            <a:ext cx="9235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444EB3BF-FABD-5C2F-B0A7-8D9CEE493B79}"/>
              </a:ext>
            </a:extLst>
          </p:cNvPr>
          <p:cNvSpPr/>
          <p:nvPr/>
        </p:nvSpPr>
        <p:spPr>
          <a:xfrm>
            <a:off x="-4239907" y="-148301"/>
            <a:ext cx="13002907"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5D02D68D-DD3D-7FB0-256E-BFB517E75C10}"/>
              </a:ext>
            </a:extLst>
          </p:cNvPr>
          <p:cNvSpPr txBox="1"/>
          <p:nvPr/>
        </p:nvSpPr>
        <p:spPr>
          <a:xfrm>
            <a:off x="2607152" y="806967"/>
            <a:ext cx="4194221" cy="839845"/>
          </a:xfrm>
          <a:prstGeom prst="rect">
            <a:avLst/>
          </a:prstGeom>
          <a:noFill/>
        </p:spPr>
        <p:txBody>
          <a:bodyPr wrap="square">
            <a:spAutoFit/>
          </a:bodyPr>
          <a:lstStyle/>
          <a:p>
            <a:pPr marL="914400" lvl="2">
              <a:lnSpc>
                <a:spcPct val="115000"/>
              </a:lnSpc>
              <a:spcAft>
                <a:spcPts val="800"/>
              </a:spcAft>
            </a:pPr>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1911: </a:t>
            </a:r>
            <a:r>
              <a:rPr lang="en-US" sz="2200" b="1" dirty="0" err="1">
                <a:solidFill>
                  <a:srgbClr val="F0DDAF"/>
                </a:solidFill>
                <a:latin typeface="Times New Roman" panose="02020603050405020304" pitchFamily="18" charset="0"/>
              </a:rPr>
              <a:t>Hồ</a:t>
            </a:r>
            <a:r>
              <a:rPr lang="en-US" sz="2200" b="1" dirty="0">
                <a:solidFill>
                  <a:srgbClr val="F0DDAF"/>
                </a:solidFill>
                <a:latin typeface="Times New Roman" panose="02020603050405020304" pitchFamily="18" charset="0"/>
              </a:rPr>
              <a:t> Chí Minh </a:t>
            </a:r>
            <a:r>
              <a:rPr lang="en-US" sz="2200" b="1" dirty="0" err="1">
                <a:solidFill>
                  <a:srgbClr val="F0DDAF"/>
                </a:solidFill>
                <a:latin typeface="Times New Roman" panose="02020603050405020304" pitchFamily="18" charset="0"/>
              </a:rPr>
              <a:t>ra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tìm</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đường</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cứu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nước</a:t>
            </a:r>
            <a:endParaRPr lang="en-US" sz="2200" b="1" dirty="0">
              <a:solidFill>
                <a:srgbClr val="F0DDAF"/>
              </a:solidFill>
              <a:latin typeface="Times New Roman" panose="02020603050405020304" pitchFamily="18" charset="0"/>
            </a:endParaRPr>
          </a:p>
        </p:txBody>
      </p:sp>
      <p:pic>
        <p:nvPicPr>
          <p:cNvPr id="9" name="Picture 8" descr="Tìm đường cứu nước - hành trình mang tầm thời đại của lãnh tụ Nguyễn Ái  Quốc - Tạp chí Xây dựng Đảng">
            <a:extLst>
              <a:ext uri="{FF2B5EF4-FFF2-40B4-BE49-F238E27FC236}">
                <a16:creationId xmlns:a16="http://schemas.microsoft.com/office/drawing/2014/main" id="{1C01C965-6757-BF7D-BA4A-15A36E5B78F1}"/>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l="4145" t="3056" r="4225" b="1093"/>
          <a:stretch/>
        </p:blipFill>
        <p:spPr bwMode="auto">
          <a:xfrm>
            <a:off x="5120663" y="1764274"/>
            <a:ext cx="2479729" cy="1358642"/>
          </a:xfrm>
          <a:prstGeom prst="rect">
            <a:avLst/>
          </a:prstGeom>
          <a:noFill/>
          <a:ln>
            <a:noFill/>
          </a:ln>
          <a:effectLst>
            <a:outerShdw blurRad="50800" dist="63500" dir="2700000" algn="tl" rotWithShape="0">
              <a:prstClr val="black">
                <a:alpha val="40000"/>
              </a:prstClr>
            </a:outerShdw>
          </a:effectLst>
        </p:spPr>
      </p:pic>
      <p:pic>
        <p:nvPicPr>
          <p:cNvPr id="10" name="Picture 4" descr="Hình tượng Bác Hồ ra đi tìm đường cứu nước trong một số tác phẩm văn học  nghệ thuật">
            <a:extLst>
              <a:ext uri="{FF2B5EF4-FFF2-40B4-BE49-F238E27FC236}">
                <a16:creationId xmlns:a16="http://schemas.microsoft.com/office/drawing/2014/main" id="{B036B2B2-2DF5-E486-A03D-25648B2A31EB}"/>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410368" y="2297606"/>
            <a:ext cx="2231823"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147B8D4-46E5-B493-30AB-6059C9CB6527}"/>
              </a:ext>
            </a:extLst>
          </p:cNvPr>
          <p:cNvSpPr/>
          <p:nvPr/>
        </p:nvSpPr>
        <p:spPr>
          <a:xfrm>
            <a:off x="3153451" y="3850305"/>
            <a:ext cx="4446941" cy="89778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63DEAA-7548-70F5-F2F7-13F7BA8290CD}"/>
              </a:ext>
            </a:extLst>
          </p:cNvPr>
          <p:cNvSpPr txBox="1"/>
          <p:nvPr/>
        </p:nvSpPr>
        <p:spPr>
          <a:xfrm>
            <a:off x="3315420" y="3922779"/>
            <a:ext cx="4257655" cy="769441"/>
          </a:xfrm>
          <a:prstGeom prst="rect">
            <a:avLst/>
          </a:prstGeom>
          <a:noFill/>
        </p:spPr>
        <p:txBody>
          <a:bodyPr wrap="square">
            <a:spAutoFit/>
          </a:bodyPr>
          <a:lstStyle/>
          <a:p>
            <a:r>
              <a:rPr lang="vi-VN" sz="2200" dirty="0">
                <a:solidFill>
                  <a:srgbClr val="F0DDAF"/>
                </a:solidFill>
                <a:latin typeface="Times New Roman" panose="02020603050405020304" pitchFamily="18" charset="0"/>
              </a:rPr>
              <a:t>Chiếc tàu </a:t>
            </a:r>
            <a:r>
              <a:rPr lang="fr-FR" sz="2200" dirty="0">
                <a:solidFill>
                  <a:srgbClr val="F0DDAF"/>
                </a:solidFill>
                <a:latin typeface="Times New Roman" panose="02020603050405020304" pitchFamily="18" charset="0"/>
              </a:rPr>
              <a:t>Amiral La Touche De Tréville</a:t>
            </a:r>
            <a:r>
              <a:rPr lang="vi-VN" sz="2200" dirty="0">
                <a:solidFill>
                  <a:srgbClr val="F0DDAF"/>
                </a:solidFill>
                <a:latin typeface="Times New Roman" panose="02020603050405020304" pitchFamily="18" charset="0"/>
              </a:rPr>
              <a:t> – chuyến tàu định mệnh</a:t>
            </a:r>
            <a:endParaRPr lang="en-US" sz="2200" dirty="0">
              <a:solidFill>
                <a:srgbClr val="F0DDAF"/>
              </a:solidFill>
              <a:latin typeface="Times New Roman" panose="02020603050405020304" pitchFamily="18" charset="0"/>
            </a:endParaRPr>
          </a:p>
        </p:txBody>
      </p:sp>
      <p:sp>
        <p:nvSpPr>
          <p:cNvPr id="21" name="Freeform: Shape 20">
            <a:extLst>
              <a:ext uri="{FF2B5EF4-FFF2-40B4-BE49-F238E27FC236}">
                <a16:creationId xmlns:a16="http://schemas.microsoft.com/office/drawing/2014/main" id="{C047AF31-7C60-3169-650B-20038AE0B927}"/>
              </a:ext>
            </a:extLst>
          </p:cNvPr>
          <p:cNvSpPr/>
          <p:nvPr/>
        </p:nvSpPr>
        <p:spPr>
          <a:xfrm>
            <a:off x="-5050730" y="-143960"/>
            <a:ext cx="13503849"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81615169-9F4F-E5F0-79D1-703E86ED91A9}"/>
              </a:ext>
            </a:extLst>
          </p:cNvPr>
          <p:cNvSpPr txBox="1"/>
          <p:nvPr/>
        </p:nvSpPr>
        <p:spPr>
          <a:xfrm>
            <a:off x="1966178" y="4007798"/>
            <a:ext cx="2781132" cy="369332"/>
          </a:xfrm>
          <a:prstGeom prst="rect">
            <a:avLst/>
          </a:prstGeom>
          <a:noFill/>
        </p:spPr>
        <p:txBody>
          <a:bodyPr wrap="square">
            <a:spAutoFit/>
          </a:bodyPr>
          <a:lstStyle/>
          <a:p>
            <a:r>
              <a:rPr lang="vi-VN" sz="1800" b="0" i="0" dirty="0">
                <a:solidFill>
                  <a:srgbClr val="0070C0"/>
                </a:solidFill>
                <a:effectLst/>
                <a:latin typeface="Arial" panose="020B0604020202020204" pitchFamily="34" charset="0"/>
              </a:rPr>
              <a:t> </a:t>
            </a:r>
            <a:r>
              <a:rPr lang="vi-VN" sz="1200" dirty="0">
                <a:solidFill>
                  <a:srgbClr val="F0DDAF"/>
                </a:solidFill>
                <a:latin typeface="Times New Roman" panose="02020603050405020304" pitchFamily="18" charset="0"/>
              </a:rPr>
              <a:t>Nguyễn Ái Quốc và báo Người cùng khổ</a:t>
            </a:r>
            <a:endParaRPr lang="en-US" sz="1200" dirty="0">
              <a:solidFill>
                <a:srgbClr val="F0DDAF"/>
              </a:solidFill>
              <a:latin typeface="Times New Roman" panose="02020603050405020304" pitchFamily="18" charset="0"/>
            </a:endParaRPr>
          </a:p>
        </p:txBody>
      </p:sp>
      <p:sp>
        <p:nvSpPr>
          <p:cNvPr id="18" name="TextBox 17">
            <a:extLst>
              <a:ext uri="{FF2B5EF4-FFF2-40B4-BE49-F238E27FC236}">
                <a16:creationId xmlns:a16="http://schemas.microsoft.com/office/drawing/2014/main" id="{F42D3DE0-495B-3C81-2DB0-3A1E8D6BED79}"/>
              </a:ext>
            </a:extLst>
          </p:cNvPr>
          <p:cNvSpPr txBox="1"/>
          <p:nvPr/>
        </p:nvSpPr>
        <p:spPr>
          <a:xfrm>
            <a:off x="1575847" y="619613"/>
            <a:ext cx="3681114" cy="450508"/>
          </a:xfrm>
          <a:prstGeom prst="rect">
            <a:avLst/>
          </a:prstGeom>
          <a:noFill/>
        </p:spPr>
        <p:txBody>
          <a:bodyPr wrap="square">
            <a:spAutoFit/>
          </a:bodyPr>
          <a:lstStyle/>
          <a:p>
            <a:pPr marL="914400" lvl="2">
              <a:lnSpc>
                <a:spcPct val="115000"/>
              </a:lnSpc>
              <a:spcAft>
                <a:spcPts val="800"/>
              </a:spcAft>
            </a:pPr>
            <a:r>
              <a:rPr lang="vi-VN" sz="2200" b="1" kern="100" dirty="0">
                <a:latin typeface="Times New Roman" panose="02020603050405020304" pitchFamily="18" charset="0"/>
                <a:ea typeface="Aptos" panose="020B0004020202020204" pitchFamily="34" charset="0"/>
                <a:cs typeface="Times New Roman" panose="02020603050405020304" pitchFamily="18" charset="0"/>
              </a:rPr>
              <a:t>Ở </a:t>
            </a:r>
            <a:r>
              <a:rPr lang="en-US" sz="2200" b="1"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2200" b="1" kern="100" dirty="0">
                <a:effectLst/>
                <a:latin typeface="Times New Roman" panose="02020603050405020304" pitchFamily="18" charset="0"/>
                <a:ea typeface="Aptos" panose="020B0004020202020204" pitchFamily="34" charset="0"/>
                <a:cs typeface="Times New Roman" panose="02020603050405020304" pitchFamily="18" charset="0"/>
              </a:rPr>
              <a:t> (1917-1923)</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3D3230D1-20F5-6CA8-D6A9-D6C4EEABFCB8}"/>
              </a:ext>
            </a:extLst>
          </p:cNvPr>
          <p:cNvSpPr txBox="1"/>
          <p:nvPr/>
        </p:nvSpPr>
        <p:spPr>
          <a:xfrm>
            <a:off x="1393807" y="1042557"/>
            <a:ext cx="6268675" cy="1228798"/>
          </a:xfrm>
          <a:prstGeom prst="rect">
            <a:avLst/>
          </a:prstGeom>
          <a:noFill/>
        </p:spPr>
        <p:txBody>
          <a:bodyPr wrap="square">
            <a:spAutoFit/>
          </a:bodyPr>
          <a:lstStyle/>
          <a:p>
            <a:pPr marL="1143000">
              <a:lnSpc>
                <a:spcPct val="115000"/>
              </a:lnSpc>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Tham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gia</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tổ</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vi-VN" sz="2200" kern="100" dirty="0">
                <a:effectLst/>
                <a:latin typeface="Times New Roman" panose="02020603050405020304" pitchFamily="18" charset="0"/>
                <a:ea typeface="Aptos" panose="020B0004020202020204" pitchFamily="34" charset="0"/>
                <a:cs typeface="Times New Roman" panose="02020603050405020304" pitchFamily="18" charset="0"/>
              </a:rPr>
              <a:t> t</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iếp</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xúc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tưởng</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Mác-Lênin</a:t>
            </a:r>
            <a:endParaRPr lang="vi-V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43000">
              <a:lnSpc>
                <a:spcPct val="115000"/>
              </a:lnSpc>
              <a:spcAft>
                <a:spcPts val="800"/>
              </a:spcAft>
            </a:pPr>
            <a:r>
              <a:rPr lang="vi-VN" sz="2200" kern="100" dirty="0">
                <a:latin typeface="Times New Roman" panose="02020603050405020304" pitchFamily="18" charset="0"/>
                <a:cs typeface="Times New Roman" panose="02020603050405020304" pitchFamily="18" charset="0"/>
                <a:sym typeface="Wingdings" panose="05000000000000000000" pitchFamily="2" charset="2"/>
              </a:rPr>
              <a:t> </a:t>
            </a:r>
            <a:r>
              <a:rPr lang="en-US" sz="2200" kern="100" dirty="0" err="1">
                <a:latin typeface="Times New Roman" panose="02020603050405020304" pitchFamily="18" charset="0"/>
                <a:cs typeface="Times New Roman" panose="02020603050405020304" pitchFamily="18" charset="0"/>
              </a:rPr>
              <a:t>Các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cuộc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cách</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mạng</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này</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chưa</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triệt</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để</a:t>
            </a:r>
            <a:endParaRPr lang="en-US" sz="2200" kern="100" dirty="0">
              <a:latin typeface="Times New Roman" panose="02020603050405020304" pitchFamily="18" charset="0"/>
              <a:cs typeface="Times New Roman" panose="02020603050405020304" pitchFamily="18" charset="0"/>
            </a:endParaRPr>
          </a:p>
        </p:txBody>
      </p:sp>
      <p:pic>
        <p:nvPicPr>
          <p:cNvPr id="20" name="Picture 19" descr="Bác Hồ làm báo trên đất Pháp - Hồ Chí Minh">
            <a:extLst>
              <a:ext uri="{FF2B5EF4-FFF2-40B4-BE49-F238E27FC236}">
                <a16:creationId xmlns:a16="http://schemas.microsoft.com/office/drawing/2014/main" id="{98448D2D-6214-BDD0-4E60-66599F2CA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182" y="2422745"/>
            <a:ext cx="2198789"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5" descr="Dấu ấn đậm nét của Nguyễn Ái Quốc- Hồ Chí Minh trên đất Pháp | VOV.VN">
            <a:extLst>
              <a:ext uri="{FF2B5EF4-FFF2-40B4-BE49-F238E27FC236}">
                <a16:creationId xmlns:a16="http://schemas.microsoft.com/office/drawing/2014/main" id="{1A7AC4C3-9A2F-F86D-A840-F5F5D46F2F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46108">
            <a:off x="4942465" y="2470445"/>
            <a:ext cx="2470208" cy="173617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B063A139-85EE-4CFF-AFD8-1DC06F88E51A}"/>
              </a:ext>
            </a:extLst>
          </p:cNvPr>
          <p:cNvSpPr/>
          <p:nvPr/>
        </p:nvSpPr>
        <p:spPr>
          <a:xfrm>
            <a:off x="2015370" y="4061330"/>
            <a:ext cx="2781132" cy="52843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6BCB697-CCC2-7D32-8E0A-33253F1AD0DD}"/>
              </a:ext>
            </a:extLst>
          </p:cNvPr>
          <p:cNvSpPr txBox="1"/>
          <p:nvPr/>
        </p:nvSpPr>
        <p:spPr>
          <a:xfrm>
            <a:off x="2136340" y="4117268"/>
            <a:ext cx="2781132" cy="430887"/>
          </a:xfrm>
          <a:prstGeom prst="rect">
            <a:avLst/>
          </a:prstGeom>
          <a:noFill/>
        </p:spPr>
        <p:txBody>
          <a:bodyPr wrap="square">
            <a:spAutoFit/>
          </a:bodyPr>
          <a:lstStyle/>
          <a:p>
            <a:r>
              <a:rPr lang="vi-VN" sz="2200" dirty="0">
                <a:solidFill>
                  <a:srgbClr val="F0DDAF"/>
                </a:solidFill>
                <a:latin typeface="Times New Roman" panose="02020603050405020304" pitchFamily="18" charset="0"/>
              </a:rPr>
              <a:t>Báo Người cùng khổ</a:t>
            </a:r>
            <a:endParaRPr lang="en-US" sz="2200" dirty="0">
              <a:solidFill>
                <a:srgbClr val="F0DDAF"/>
              </a:solidFill>
              <a:latin typeface="Times New Roman" panose="02020603050405020304" pitchFamily="18" charset="0"/>
            </a:endParaRPr>
          </a:p>
        </p:txBody>
      </p:sp>
      <p:sp>
        <p:nvSpPr>
          <p:cNvPr id="25" name="Rectangle 24">
            <a:extLst>
              <a:ext uri="{FF2B5EF4-FFF2-40B4-BE49-F238E27FC236}">
                <a16:creationId xmlns:a16="http://schemas.microsoft.com/office/drawing/2014/main" id="{64388FC2-AA8D-7BF8-C6A8-2757E2AC4C60}"/>
              </a:ext>
            </a:extLst>
          </p:cNvPr>
          <p:cNvSpPr/>
          <p:nvPr/>
        </p:nvSpPr>
        <p:spPr>
          <a:xfrm>
            <a:off x="5038441" y="4169403"/>
            <a:ext cx="2702341" cy="50621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F9B05DB-A271-B26C-41BE-13203CF4AB32}"/>
              </a:ext>
            </a:extLst>
          </p:cNvPr>
          <p:cNvSpPr txBox="1"/>
          <p:nvPr/>
        </p:nvSpPr>
        <p:spPr>
          <a:xfrm>
            <a:off x="5238284" y="4199778"/>
            <a:ext cx="2276339" cy="430887"/>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Đảng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Xã</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hội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Pháp</a:t>
            </a:r>
            <a:endParaRPr lang="en-US" sz="2200" dirty="0">
              <a:solidFill>
                <a:srgbClr val="F0DDAF"/>
              </a:solidFill>
              <a:latin typeface="Times New Roman" panose="02020603050405020304" pitchFamily="18" charset="0"/>
            </a:endParaRPr>
          </a:p>
        </p:txBody>
      </p:sp>
      <p:sp>
        <p:nvSpPr>
          <p:cNvPr id="29" name="Freeform: Shape 28">
            <a:extLst>
              <a:ext uri="{FF2B5EF4-FFF2-40B4-BE49-F238E27FC236}">
                <a16:creationId xmlns:a16="http://schemas.microsoft.com/office/drawing/2014/main" id="{5DE25D82-83F8-7B4C-2A86-D95F71025E6E}"/>
              </a:ext>
            </a:extLst>
          </p:cNvPr>
          <p:cNvSpPr/>
          <p:nvPr/>
        </p:nvSpPr>
        <p:spPr>
          <a:xfrm>
            <a:off x="-5681214" y="-150473"/>
            <a:ext cx="13890494"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extBox 26">
            <a:extLst>
              <a:ext uri="{FF2B5EF4-FFF2-40B4-BE49-F238E27FC236}">
                <a16:creationId xmlns:a16="http://schemas.microsoft.com/office/drawing/2014/main" id="{8A432D3B-9962-11B6-E0B0-FABAD9888A8E}"/>
              </a:ext>
            </a:extLst>
          </p:cNvPr>
          <p:cNvSpPr txBox="1"/>
          <p:nvPr/>
        </p:nvSpPr>
        <p:spPr>
          <a:xfrm>
            <a:off x="2236341" y="657835"/>
            <a:ext cx="4347526" cy="769441"/>
          </a:xfrm>
          <a:prstGeom prst="rect">
            <a:avLst/>
          </a:prstGeom>
          <a:noFill/>
        </p:spPr>
        <p:txBody>
          <a:bodyPr wrap="square">
            <a:spAutoFit/>
          </a:bodyPr>
          <a:lstStyle/>
          <a:p>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1919: “</a:t>
            </a:r>
            <a:r>
              <a:rPr lang="en-US" sz="2200" b="1" dirty="0" err="1">
                <a:solidFill>
                  <a:srgbClr val="F0DDAF"/>
                </a:solidFill>
                <a:latin typeface="Times New Roman" panose="02020603050405020304" pitchFamily="18" charset="0"/>
              </a:rPr>
              <a:t>Bản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yêu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sách</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của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nhân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dân</a:t>
            </a:r>
            <a:r>
              <a:rPr lang="en-US" sz="2200" b="1" dirty="0">
                <a:solidFill>
                  <a:srgbClr val="F0DDAF"/>
                </a:solidFill>
                <a:latin typeface="Times New Roman" panose="02020603050405020304" pitchFamily="18" charset="0"/>
              </a:rPr>
              <a:t> An Nam” </a:t>
            </a:r>
            <a:r>
              <a:rPr lang="en-US" sz="2200" b="1" dirty="0" err="1">
                <a:solidFill>
                  <a:srgbClr val="F0DDAF"/>
                </a:solidFill>
                <a:latin typeface="Times New Roman" panose="02020603050405020304" pitchFamily="18" charset="0"/>
              </a:rPr>
              <a:t>đến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hội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nghị</a:t>
            </a:r>
            <a:r>
              <a:rPr lang="en-US" sz="2200" b="1" dirty="0">
                <a:solidFill>
                  <a:srgbClr val="F0DDAF"/>
                </a:solidFill>
                <a:latin typeface="Times New Roman" panose="02020603050405020304" pitchFamily="18" charset="0"/>
              </a:rPr>
              <a:t> </a:t>
            </a:r>
          </a:p>
        </p:txBody>
      </p:sp>
      <p:sp>
        <p:nvSpPr>
          <p:cNvPr id="30" name="TextBox 29">
            <a:extLst>
              <a:ext uri="{FF2B5EF4-FFF2-40B4-BE49-F238E27FC236}">
                <a16:creationId xmlns:a16="http://schemas.microsoft.com/office/drawing/2014/main" id="{32F49D1C-3318-79DA-5CB0-F676C3B264CA}"/>
              </a:ext>
            </a:extLst>
          </p:cNvPr>
          <p:cNvSpPr txBox="1"/>
          <p:nvPr/>
        </p:nvSpPr>
        <p:spPr>
          <a:xfrm>
            <a:off x="2035649" y="1594679"/>
            <a:ext cx="5318026" cy="430887"/>
          </a:xfrm>
          <a:prstGeom prst="rect">
            <a:avLst/>
          </a:prstGeom>
          <a:noFill/>
        </p:spPr>
        <p:txBody>
          <a:bodyPr wrap="square">
            <a:spAutoFit/>
          </a:bodyPr>
          <a:lstStyle/>
          <a:p>
            <a:r>
              <a:rPr lang="en-US" sz="2200" dirty="0">
                <a:solidFill>
                  <a:srgbClr val="F0DDAF"/>
                </a:solidFill>
                <a:latin typeface="Times New Roman" panose="02020603050405020304" pitchFamily="18" charset="0"/>
              </a:rPr>
              <a:t>Versailles </a:t>
            </a:r>
            <a:r>
              <a:rPr lang="vi-VN" sz="2200" dirty="0">
                <a:solidFill>
                  <a:srgbClr val="F0DDAF"/>
                </a:solidFill>
                <a:latin typeface="Times New Roman" panose="02020603050405020304" pitchFamily="18" charset="0"/>
                <a:sym typeface="Wingdings" panose="05000000000000000000" pitchFamily="2" charset="2"/>
              </a:rPr>
              <a:t> </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Không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được</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chấp</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nhận</a:t>
            </a:r>
            <a:endParaRPr lang="en-US" sz="2200" dirty="0">
              <a:solidFill>
                <a:srgbClr val="F0DDAF"/>
              </a:solidFill>
              <a:latin typeface="Times New Roman" panose="02020603050405020304" pitchFamily="18" charset="0"/>
            </a:endParaRPr>
          </a:p>
        </p:txBody>
      </p:sp>
      <p:pic>
        <p:nvPicPr>
          <p:cNvPr id="31" name="Picture 2">
            <a:extLst>
              <a:ext uri="{FF2B5EF4-FFF2-40B4-BE49-F238E27FC236}">
                <a16:creationId xmlns:a16="http://schemas.microsoft.com/office/drawing/2014/main" id="{DBD8A180-839B-6F77-D646-5429E36D5E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504" y="2349715"/>
            <a:ext cx="2387828" cy="1739875"/>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31" descr="Kỳ 2: Người thanh niên “không tuổi” trong ngôi nhà “bốn không”">
            <a:extLst>
              <a:ext uri="{FF2B5EF4-FFF2-40B4-BE49-F238E27FC236}">
                <a16:creationId xmlns:a16="http://schemas.microsoft.com/office/drawing/2014/main" id="{79B4B197-A919-23F1-0E99-862C4D99A8EB}"/>
              </a:ext>
            </a:extLst>
          </p:cNvPr>
          <p:cNvPicPr>
            <a:picLocks noChangeAspect="1"/>
          </p:cNvPicPr>
          <p:nvPr/>
        </p:nvPicPr>
        <p:blipFill rotWithShape="1">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b="3265"/>
          <a:stretch/>
        </p:blipFill>
        <p:spPr bwMode="auto">
          <a:xfrm>
            <a:off x="1947795" y="2362523"/>
            <a:ext cx="2286356" cy="1743148"/>
          </a:xfrm>
          <a:prstGeom prst="rect">
            <a:avLst/>
          </a:prstGeom>
          <a:noFill/>
          <a:effectLst>
            <a:outerShdw blurRad="50800" dist="63500" dir="2700000" algn="tl" rotWithShape="0">
              <a:prstClr val="black">
                <a:alpha val="40000"/>
              </a:prstClr>
            </a:outerShdw>
          </a:effectLst>
          <a:extLst>
            <a:ext uri="{53640926-AAD7-44D8-BBD7-CCE9431645EC}">
              <a14:shadowObscured xmlns:a14="http://schemas.microsoft.com/office/drawing/2010/main"/>
            </a:ext>
          </a:extLst>
        </p:spPr>
      </p:pic>
      <p:sp>
        <p:nvSpPr>
          <p:cNvPr id="33" name="Rectangle 32">
            <a:extLst>
              <a:ext uri="{FF2B5EF4-FFF2-40B4-BE49-F238E27FC236}">
                <a16:creationId xmlns:a16="http://schemas.microsoft.com/office/drawing/2014/main" id="{83B4D4E7-8734-F7FC-0EF0-1BA075FCEB57}"/>
              </a:ext>
            </a:extLst>
          </p:cNvPr>
          <p:cNvSpPr/>
          <p:nvPr/>
        </p:nvSpPr>
        <p:spPr>
          <a:xfrm>
            <a:off x="4368811" y="3984501"/>
            <a:ext cx="2527123" cy="843069"/>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E888E56-D91C-FD5F-2701-BD9DC89683D4}"/>
              </a:ext>
            </a:extLst>
          </p:cNvPr>
          <p:cNvSpPr txBox="1"/>
          <p:nvPr/>
        </p:nvSpPr>
        <p:spPr>
          <a:xfrm>
            <a:off x="4432077" y="4007157"/>
            <a:ext cx="2463857" cy="769441"/>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Phòng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Kính</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trong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cung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điện</a:t>
            </a:r>
            <a:r>
              <a:rPr lang="en-US" sz="2200" dirty="0">
                <a:solidFill>
                  <a:srgbClr val="F0DDAF"/>
                </a:solidFill>
                <a:latin typeface="Times New Roman" panose="02020603050405020304" pitchFamily="18" charset="0"/>
              </a:rPr>
              <a:t> Versailles</a:t>
            </a:r>
          </a:p>
        </p:txBody>
      </p:sp>
      <p:sp>
        <p:nvSpPr>
          <p:cNvPr id="35" name="Rectangle 34">
            <a:extLst>
              <a:ext uri="{FF2B5EF4-FFF2-40B4-BE49-F238E27FC236}">
                <a16:creationId xmlns:a16="http://schemas.microsoft.com/office/drawing/2014/main" id="{2B66C7C0-52F4-D1BE-DFC0-44F4C7F2A370}"/>
              </a:ext>
            </a:extLst>
          </p:cNvPr>
          <p:cNvSpPr/>
          <p:nvPr/>
        </p:nvSpPr>
        <p:spPr>
          <a:xfrm>
            <a:off x="1791305" y="3984501"/>
            <a:ext cx="2483809" cy="843069"/>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B45111F-9A9D-3F41-CD6F-034D8E4ECBA7}"/>
              </a:ext>
            </a:extLst>
          </p:cNvPr>
          <p:cNvSpPr txBox="1"/>
          <p:nvPr/>
        </p:nvSpPr>
        <p:spPr>
          <a:xfrm>
            <a:off x="1939802" y="3988003"/>
            <a:ext cx="2277341" cy="769441"/>
          </a:xfrm>
          <a:prstGeom prst="rect">
            <a:avLst/>
          </a:prstGeom>
          <a:noFill/>
        </p:spPr>
        <p:txBody>
          <a:bodyPr wrap="square">
            <a:spAutoFit/>
          </a:bodyPr>
          <a:lstStyle/>
          <a:p>
            <a:r>
              <a:rPr lang="en-US" sz="2200" dirty="0" err="1">
                <a:solidFill>
                  <a:srgbClr val="F0DDAF"/>
                </a:solidFill>
                <a:latin typeface="Times New Roman" panose="02020603050405020304" pitchFamily="18" charset="0"/>
              </a:rPr>
              <a:t>Bản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Yêu</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sách</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của</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nhân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dân</a:t>
            </a:r>
            <a:r>
              <a:rPr lang="en-US" sz="2200" dirty="0">
                <a:solidFill>
                  <a:srgbClr val="F0DDAF"/>
                </a:solidFill>
                <a:latin typeface="Times New Roman" panose="02020603050405020304" pitchFamily="18" charset="0"/>
              </a:rPr>
              <a:t> An Nam</a:t>
            </a:r>
          </a:p>
        </p:txBody>
      </p:sp>
      <p:sp>
        <p:nvSpPr>
          <p:cNvPr id="43" name="Freeform: Shape 42">
            <a:extLst>
              <a:ext uri="{FF2B5EF4-FFF2-40B4-BE49-F238E27FC236}">
                <a16:creationId xmlns:a16="http://schemas.microsoft.com/office/drawing/2014/main" id="{7D4CE5CB-13E6-0BCF-CD59-6935FAB2C5DE}"/>
              </a:ext>
            </a:extLst>
          </p:cNvPr>
          <p:cNvSpPr/>
          <p:nvPr/>
        </p:nvSpPr>
        <p:spPr>
          <a:xfrm>
            <a:off x="-6545448" y="-139620"/>
            <a:ext cx="739335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TextBox 48">
            <a:extLst>
              <a:ext uri="{FF2B5EF4-FFF2-40B4-BE49-F238E27FC236}">
                <a16:creationId xmlns:a16="http://schemas.microsoft.com/office/drawing/2014/main" id="{336E8CB5-3C5A-A4FB-63C8-6C906024C3B0}"/>
              </a:ext>
            </a:extLst>
          </p:cNvPr>
          <p:cNvSpPr txBox="1"/>
          <p:nvPr/>
        </p:nvSpPr>
        <p:spPr>
          <a:xfrm>
            <a:off x="-9210939" y="697690"/>
            <a:ext cx="5963690" cy="450508"/>
          </a:xfrm>
          <a:prstGeom prst="rect">
            <a:avLst/>
          </a:prstGeom>
          <a:noFill/>
        </p:spPr>
        <p:txBody>
          <a:bodyPr wrap="square">
            <a:spAutoFit/>
          </a:bodyPr>
          <a:lstStyle/>
          <a:p>
            <a:pPr marL="914400" lvl="2">
              <a:lnSpc>
                <a:spcPct val="115000"/>
              </a:lnSpc>
              <a:spcAft>
                <a:spcPts val="800"/>
              </a:spcAft>
            </a:pPr>
            <a:r>
              <a:rPr lang="en-US" sz="2200" b="1" kern="100" dirty="0" err="1">
                <a:latin typeface="Times New Roman" panose="02020603050405020304" pitchFamily="18" charset="0"/>
                <a:cs typeface="Times New Roman" panose="02020603050405020304" pitchFamily="18" charset="0"/>
              </a:rPr>
              <a:t>Năm</a:t>
            </a:r>
            <a:r>
              <a:rPr lang="en-US" sz="2200" b="1" kern="100" dirty="0">
                <a:latin typeface="Times New Roman" panose="02020603050405020304" pitchFamily="18" charset="0"/>
                <a:cs typeface="Times New Roman" panose="02020603050405020304" pitchFamily="18" charset="0"/>
              </a:rPr>
              <a:t> 1920</a:t>
            </a:r>
            <a:r>
              <a:rPr lang="vi-VN" sz="2200" b="1" kern="100" dirty="0">
                <a:latin typeface="Times New Roman" panose="02020603050405020304" pitchFamily="18" charset="0"/>
                <a:cs typeface="Times New Roman" panose="02020603050405020304" pitchFamily="18" charset="0"/>
              </a:rPr>
              <a:t> :</a:t>
            </a:r>
            <a:endParaRPr lang="en-US" sz="2200" b="1" kern="100"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BAAC70C5-28AE-F93A-7E74-72AF3E81A002}"/>
              </a:ext>
            </a:extLst>
          </p:cNvPr>
          <p:cNvSpPr txBox="1"/>
          <p:nvPr/>
        </p:nvSpPr>
        <p:spPr>
          <a:xfrm>
            <a:off x="-8529435" y="1097594"/>
            <a:ext cx="5317516" cy="769441"/>
          </a:xfrm>
          <a:prstGeom prst="rect">
            <a:avLst/>
          </a:prstGeom>
          <a:noFill/>
        </p:spPr>
        <p:txBody>
          <a:bodyPr wrap="square">
            <a:spAutoFit/>
          </a:bodyPr>
          <a:lstStyle/>
          <a:p>
            <a:r>
              <a:rPr lang="vi-VN" sz="2200" kern="100" dirty="0">
                <a:latin typeface="Times New Roman" panose="02020603050405020304" pitchFamily="18" charset="0"/>
                <a:cs typeface="Times New Roman" panose="02020603050405020304" pitchFamily="18" charset="0"/>
                <a:sym typeface="Wingdings" panose="05000000000000000000" pitchFamily="2" charset="2"/>
              </a:rPr>
              <a:t> N</a:t>
            </a:r>
            <a:r>
              <a:rPr lang="en-US" sz="2200" kern="100" dirty="0" err="1">
                <a:latin typeface="Times New Roman" panose="02020603050405020304" pitchFamily="18" charset="0"/>
                <a:cs typeface="Times New Roman" panose="02020603050405020304" pitchFamily="18" charset="0"/>
              </a:rPr>
              <a:t>hận</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thức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rõ</a:t>
            </a:r>
            <a:r>
              <a:rPr lang="en-US" sz="2200" kern="100" dirty="0">
                <a:latin typeface="Times New Roman" panose="02020603050405020304" pitchFamily="18" charset="0"/>
                <a:cs typeface="Times New Roman" panose="02020603050405020304" pitchFamily="18" charset="0"/>
              </a:rPr>
              <a:t> con </a:t>
            </a:r>
            <a:r>
              <a:rPr lang="en-US" sz="2200" kern="100" dirty="0" err="1">
                <a:latin typeface="Times New Roman" panose="02020603050405020304" pitchFamily="18" charset="0"/>
                <a:cs typeface="Times New Roman" panose="02020603050405020304" pitchFamily="18" charset="0"/>
              </a:rPr>
              <a:t>đường</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cứu</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nước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theo</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chủ</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nghĩa</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Mác</a:t>
            </a:r>
            <a:r>
              <a:rPr lang="en-US" sz="2200" kern="100" dirty="0">
                <a:latin typeface="Times New Roman" panose="02020603050405020304" pitchFamily="18" charset="0"/>
                <a:cs typeface="Times New Roman" panose="02020603050405020304" pitchFamily="18" charset="0"/>
              </a:rPr>
              <a:t> – </a:t>
            </a:r>
            <a:r>
              <a:rPr lang="en-US" sz="2200" kern="100" dirty="0" err="1">
                <a:latin typeface="Times New Roman" panose="02020603050405020304" pitchFamily="18" charset="0"/>
                <a:cs typeface="Times New Roman" panose="02020603050405020304" pitchFamily="18" charset="0"/>
              </a:rPr>
              <a:t>Lênin</a:t>
            </a:r>
            <a:endParaRPr lang="en-US" sz="2200" kern="100" dirty="0">
              <a:latin typeface="Times New Roman" panose="02020603050405020304" pitchFamily="18" charset="0"/>
              <a:cs typeface="Times New Roman" panose="02020603050405020304" pitchFamily="18" charset="0"/>
            </a:endParaRPr>
          </a:p>
        </p:txBody>
      </p:sp>
      <p:pic>
        <p:nvPicPr>
          <p:cNvPr id="51" name="Picture 50" descr="Tròn 100 năm Bác Hồ tiếp cận luận cương của Lenin: Đường đi cho dân tộc">
            <a:extLst>
              <a:ext uri="{FF2B5EF4-FFF2-40B4-BE49-F238E27FC236}">
                <a16:creationId xmlns:a16="http://schemas.microsoft.com/office/drawing/2014/main" id="{567CE902-55BE-B95C-70BD-FFFF34DD673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313449">
            <a:off x="-7393710" y="1980582"/>
            <a:ext cx="2914581" cy="1530257"/>
          </a:xfrm>
          <a:prstGeom prst="rect">
            <a:avLst/>
          </a:prstGeom>
          <a:noFill/>
          <a:effectLst>
            <a:outerShdw blurRad="50800" dist="63500" dir="2700000" algn="tl" rotWithShape="0">
              <a:prstClr val="black">
                <a:alpha val="40000"/>
              </a:prstClr>
            </a:outerShdw>
          </a:effectLst>
        </p:spPr>
      </p:pic>
      <p:sp>
        <p:nvSpPr>
          <p:cNvPr id="52" name="Rectangle 51">
            <a:extLst>
              <a:ext uri="{FF2B5EF4-FFF2-40B4-BE49-F238E27FC236}">
                <a16:creationId xmlns:a16="http://schemas.microsoft.com/office/drawing/2014/main" id="{9C315E2C-7971-1C61-2102-3870DA8244A1}"/>
              </a:ext>
            </a:extLst>
          </p:cNvPr>
          <p:cNvSpPr/>
          <p:nvPr/>
        </p:nvSpPr>
        <p:spPr>
          <a:xfrm rot="21315975">
            <a:off x="-8182045" y="3227535"/>
            <a:ext cx="4427648" cy="153025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A6A28194-5055-6931-CB15-DAC523E2B908}"/>
              </a:ext>
            </a:extLst>
          </p:cNvPr>
          <p:cNvSpPr txBox="1"/>
          <p:nvPr/>
        </p:nvSpPr>
        <p:spPr>
          <a:xfrm rot="21315975">
            <a:off x="-8103697" y="3247324"/>
            <a:ext cx="4157354" cy="1446550"/>
          </a:xfrm>
          <a:prstGeom prst="rect">
            <a:avLst/>
          </a:prstGeom>
          <a:noFill/>
        </p:spPr>
        <p:txBody>
          <a:bodyPr wrap="square">
            <a:spAutoFit/>
          </a:bodyPr>
          <a:lstStyle/>
          <a:p>
            <a:pPr algn="ctr"/>
            <a:r>
              <a:rPr lang="vi-VN" sz="2200" dirty="0">
                <a:solidFill>
                  <a:srgbClr val="F0DDAF"/>
                </a:solidFill>
                <a:latin typeface="Times New Roman" panose="02020603050405020304" pitchFamily="18" charset="0"/>
              </a:rPr>
              <a:t>Sơ thảo lần thứ nhất những luận cương về vấn đề dân tộc và vấn đề thuộc địa của </a:t>
            </a:r>
            <a:r>
              <a:rPr lang="vi-VN" sz="2200" dirty="0" err="1">
                <a:solidFill>
                  <a:srgbClr val="F0DDAF"/>
                </a:solidFill>
                <a:latin typeface="Times New Roman" panose="02020603050405020304" pitchFamily="18" charset="0"/>
              </a:rPr>
              <a:t>V.I.Lênin</a:t>
            </a:r>
            <a:r>
              <a:rPr lang="vi-VN" sz="2200" dirty="0">
                <a:solidFill>
                  <a:srgbClr val="F0DDAF"/>
                </a:solidFill>
                <a:latin typeface="Times New Roman" panose="02020603050405020304" pitchFamily="18" charset="0"/>
              </a:rPr>
              <a:t> - Báo </a:t>
            </a:r>
            <a:r>
              <a:rPr lang="vi-VN" sz="2200" dirty="0" err="1">
                <a:solidFill>
                  <a:srgbClr val="F0DDAF"/>
                </a:solidFill>
                <a:latin typeface="Times New Roman" panose="02020603050405020304" pitchFamily="18" charset="0"/>
              </a:rPr>
              <a:t>L’Humanité</a:t>
            </a:r>
            <a:r>
              <a:rPr lang="vi-VN" sz="2200" dirty="0">
                <a:solidFill>
                  <a:srgbClr val="F0DDAF"/>
                </a:solidFill>
                <a:latin typeface="Times New Roman" panose="02020603050405020304" pitchFamily="18" charset="0"/>
              </a:rPr>
              <a:t> </a:t>
            </a:r>
            <a:endParaRPr lang="en-US" sz="2200" dirty="0">
              <a:solidFill>
                <a:srgbClr val="F0DDAF"/>
              </a:solidFill>
              <a:latin typeface="Times New Roman" panose="02020603050405020304" pitchFamily="18" charset="0"/>
            </a:endParaRPr>
          </a:p>
        </p:txBody>
      </p:sp>
    </p:spTree>
    <p:extLst>
      <p:ext uri="{BB962C8B-B14F-4D97-AF65-F5344CB8AC3E}">
        <p14:creationId xmlns:p14="http://schemas.microsoft.com/office/powerpoint/2010/main" val="1883200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E602C70D-4161-A7B3-2187-5AEEF191580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3D38C2B4-A09A-8319-4DAF-30CFBC2850C0}"/>
              </a:ext>
            </a:extLst>
          </p:cNvPr>
          <p:cNvSpPr/>
          <p:nvPr/>
        </p:nvSpPr>
        <p:spPr>
          <a:xfrm>
            <a:off x="-91440" y="-11026"/>
            <a:ext cx="9235440"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D896AF8-D767-0E1B-602D-04717414F038}"/>
              </a:ext>
            </a:extLst>
          </p:cNvPr>
          <p:cNvSpPr/>
          <p:nvPr/>
        </p:nvSpPr>
        <p:spPr>
          <a:xfrm>
            <a:off x="-4239907" y="-148301"/>
            <a:ext cx="13002907"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54961904-B78B-81BD-8716-F5CABCC872B0}"/>
              </a:ext>
            </a:extLst>
          </p:cNvPr>
          <p:cNvSpPr txBox="1"/>
          <p:nvPr/>
        </p:nvSpPr>
        <p:spPr>
          <a:xfrm>
            <a:off x="2607152" y="806967"/>
            <a:ext cx="4194221" cy="839845"/>
          </a:xfrm>
          <a:prstGeom prst="rect">
            <a:avLst/>
          </a:prstGeom>
          <a:noFill/>
        </p:spPr>
        <p:txBody>
          <a:bodyPr wrap="square">
            <a:spAutoFit/>
          </a:bodyPr>
          <a:lstStyle/>
          <a:p>
            <a:pPr marL="914400" lvl="2">
              <a:lnSpc>
                <a:spcPct val="115000"/>
              </a:lnSpc>
              <a:spcAft>
                <a:spcPts val="800"/>
              </a:spcAft>
            </a:pPr>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1911: </a:t>
            </a:r>
            <a:r>
              <a:rPr lang="en-US" sz="2200" b="1" dirty="0" err="1">
                <a:solidFill>
                  <a:srgbClr val="F0DDAF"/>
                </a:solidFill>
                <a:latin typeface="Times New Roman" panose="02020603050405020304" pitchFamily="18" charset="0"/>
              </a:rPr>
              <a:t>Hồ</a:t>
            </a:r>
            <a:r>
              <a:rPr lang="en-US" sz="2200" b="1" dirty="0">
                <a:solidFill>
                  <a:srgbClr val="F0DDAF"/>
                </a:solidFill>
                <a:latin typeface="Times New Roman" panose="02020603050405020304" pitchFamily="18" charset="0"/>
              </a:rPr>
              <a:t> Chí Minh </a:t>
            </a:r>
            <a:r>
              <a:rPr lang="en-US" sz="2200" b="1" dirty="0" err="1">
                <a:solidFill>
                  <a:srgbClr val="F0DDAF"/>
                </a:solidFill>
                <a:latin typeface="Times New Roman" panose="02020603050405020304" pitchFamily="18" charset="0"/>
              </a:rPr>
              <a:t>ra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tìm</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đường</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cứu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nước</a:t>
            </a:r>
            <a:endParaRPr lang="en-US" sz="2200" b="1" dirty="0">
              <a:solidFill>
                <a:srgbClr val="F0DDAF"/>
              </a:solidFill>
              <a:latin typeface="Times New Roman" panose="02020603050405020304" pitchFamily="18" charset="0"/>
            </a:endParaRPr>
          </a:p>
        </p:txBody>
      </p:sp>
      <p:pic>
        <p:nvPicPr>
          <p:cNvPr id="9" name="Picture 8" descr="Tìm đường cứu nước - hành trình mang tầm thời đại của lãnh tụ Nguyễn Ái  Quốc - Tạp chí Xây dựng Đảng">
            <a:extLst>
              <a:ext uri="{FF2B5EF4-FFF2-40B4-BE49-F238E27FC236}">
                <a16:creationId xmlns:a16="http://schemas.microsoft.com/office/drawing/2014/main" id="{1BD800EE-96BC-BEDA-F439-9721563EF911}"/>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l="4145" t="3056" r="4225" b="1093"/>
          <a:stretch/>
        </p:blipFill>
        <p:spPr bwMode="auto">
          <a:xfrm>
            <a:off x="5120663" y="1764274"/>
            <a:ext cx="2479729" cy="1358642"/>
          </a:xfrm>
          <a:prstGeom prst="rect">
            <a:avLst/>
          </a:prstGeom>
          <a:noFill/>
          <a:ln>
            <a:noFill/>
          </a:ln>
          <a:effectLst>
            <a:outerShdw blurRad="50800" dist="63500" dir="2700000" algn="tl" rotWithShape="0">
              <a:prstClr val="black">
                <a:alpha val="40000"/>
              </a:prstClr>
            </a:outerShdw>
          </a:effectLst>
        </p:spPr>
      </p:pic>
      <p:pic>
        <p:nvPicPr>
          <p:cNvPr id="10" name="Picture 4" descr="Hình tượng Bác Hồ ra đi tìm đường cứu nước trong một số tác phẩm văn học  nghệ thuật">
            <a:extLst>
              <a:ext uri="{FF2B5EF4-FFF2-40B4-BE49-F238E27FC236}">
                <a16:creationId xmlns:a16="http://schemas.microsoft.com/office/drawing/2014/main" id="{807B8C16-9C06-A630-4319-756AACC18C36}"/>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410368" y="2297606"/>
            <a:ext cx="2231823"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7B0E493-E8E4-3BD6-5BBE-55CE34230F7E}"/>
              </a:ext>
            </a:extLst>
          </p:cNvPr>
          <p:cNvSpPr/>
          <p:nvPr/>
        </p:nvSpPr>
        <p:spPr>
          <a:xfrm>
            <a:off x="3153451" y="3850305"/>
            <a:ext cx="4446941" cy="89778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3BF35D-320A-BBCF-7195-28D8A660CE14}"/>
              </a:ext>
            </a:extLst>
          </p:cNvPr>
          <p:cNvSpPr txBox="1"/>
          <p:nvPr/>
        </p:nvSpPr>
        <p:spPr>
          <a:xfrm>
            <a:off x="3315420" y="3922779"/>
            <a:ext cx="4257655" cy="769441"/>
          </a:xfrm>
          <a:prstGeom prst="rect">
            <a:avLst/>
          </a:prstGeom>
          <a:noFill/>
        </p:spPr>
        <p:txBody>
          <a:bodyPr wrap="square">
            <a:spAutoFit/>
          </a:bodyPr>
          <a:lstStyle/>
          <a:p>
            <a:r>
              <a:rPr lang="vi-VN" sz="2200" dirty="0">
                <a:solidFill>
                  <a:srgbClr val="F0DDAF"/>
                </a:solidFill>
                <a:latin typeface="Times New Roman" panose="02020603050405020304" pitchFamily="18" charset="0"/>
              </a:rPr>
              <a:t>Chiếc tàu </a:t>
            </a:r>
            <a:r>
              <a:rPr lang="fr-FR" sz="2200" dirty="0">
                <a:solidFill>
                  <a:srgbClr val="F0DDAF"/>
                </a:solidFill>
                <a:latin typeface="Times New Roman" panose="02020603050405020304" pitchFamily="18" charset="0"/>
              </a:rPr>
              <a:t>Amiral La Touche De Tréville</a:t>
            </a:r>
            <a:r>
              <a:rPr lang="vi-VN" sz="2200" dirty="0">
                <a:solidFill>
                  <a:srgbClr val="F0DDAF"/>
                </a:solidFill>
                <a:latin typeface="Times New Roman" panose="02020603050405020304" pitchFamily="18" charset="0"/>
              </a:rPr>
              <a:t> – chuyến tàu định mệnh</a:t>
            </a:r>
            <a:endParaRPr lang="en-US" sz="2200" dirty="0">
              <a:solidFill>
                <a:srgbClr val="F0DDAF"/>
              </a:solidFill>
              <a:latin typeface="Times New Roman" panose="02020603050405020304" pitchFamily="18" charset="0"/>
            </a:endParaRPr>
          </a:p>
        </p:txBody>
      </p:sp>
      <p:sp>
        <p:nvSpPr>
          <p:cNvPr id="21" name="Freeform: Shape 20">
            <a:extLst>
              <a:ext uri="{FF2B5EF4-FFF2-40B4-BE49-F238E27FC236}">
                <a16:creationId xmlns:a16="http://schemas.microsoft.com/office/drawing/2014/main" id="{B17DD4A5-D984-00A0-9FF6-A15E1A64F3EB}"/>
              </a:ext>
            </a:extLst>
          </p:cNvPr>
          <p:cNvSpPr/>
          <p:nvPr/>
        </p:nvSpPr>
        <p:spPr>
          <a:xfrm>
            <a:off x="-5050730" y="-143960"/>
            <a:ext cx="13503849"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B00BCC46-6DBF-C46A-5948-7EE28D268816}"/>
              </a:ext>
            </a:extLst>
          </p:cNvPr>
          <p:cNvSpPr txBox="1"/>
          <p:nvPr/>
        </p:nvSpPr>
        <p:spPr>
          <a:xfrm>
            <a:off x="1966178" y="4007798"/>
            <a:ext cx="2781132" cy="369332"/>
          </a:xfrm>
          <a:prstGeom prst="rect">
            <a:avLst/>
          </a:prstGeom>
          <a:noFill/>
        </p:spPr>
        <p:txBody>
          <a:bodyPr wrap="square">
            <a:spAutoFit/>
          </a:bodyPr>
          <a:lstStyle/>
          <a:p>
            <a:r>
              <a:rPr lang="vi-VN" sz="1800" b="0" i="0" dirty="0">
                <a:solidFill>
                  <a:srgbClr val="0070C0"/>
                </a:solidFill>
                <a:effectLst/>
                <a:latin typeface="Arial" panose="020B0604020202020204" pitchFamily="34" charset="0"/>
              </a:rPr>
              <a:t> </a:t>
            </a:r>
            <a:r>
              <a:rPr lang="vi-VN" sz="1200" dirty="0">
                <a:solidFill>
                  <a:srgbClr val="F0DDAF"/>
                </a:solidFill>
                <a:latin typeface="Times New Roman" panose="02020603050405020304" pitchFamily="18" charset="0"/>
              </a:rPr>
              <a:t>Nguyễn Ái Quốc và báo Người cùng khổ</a:t>
            </a:r>
            <a:endParaRPr lang="en-US" sz="1200" dirty="0">
              <a:solidFill>
                <a:srgbClr val="F0DDAF"/>
              </a:solidFill>
              <a:latin typeface="Times New Roman" panose="02020603050405020304" pitchFamily="18" charset="0"/>
            </a:endParaRPr>
          </a:p>
        </p:txBody>
      </p:sp>
      <p:sp>
        <p:nvSpPr>
          <p:cNvPr id="18" name="TextBox 17">
            <a:extLst>
              <a:ext uri="{FF2B5EF4-FFF2-40B4-BE49-F238E27FC236}">
                <a16:creationId xmlns:a16="http://schemas.microsoft.com/office/drawing/2014/main" id="{F13CD4F2-73B4-C111-34FC-B764CB0F8CC1}"/>
              </a:ext>
            </a:extLst>
          </p:cNvPr>
          <p:cNvSpPr txBox="1"/>
          <p:nvPr/>
        </p:nvSpPr>
        <p:spPr>
          <a:xfrm>
            <a:off x="1575847" y="619613"/>
            <a:ext cx="3681114" cy="450508"/>
          </a:xfrm>
          <a:prstGeom prst="rect">
            <a:avLst/>
          </a:prstGeom>
          <a:noFill/>
        </p:spPr>
        <p:txBody>
          <a:bodyPr wrap="square">
            <a:spAutoFit/>
          </a:bodyPr>
          <a:lstStyle/>
          <a:p>
            <a:pPr marL="914400" lvl="2">
              <a:lnSpc>
                <a:spcPct val="115000"/>
              </a:lnSpc>
              <a:spcAft>
                <a:spcPts val="800"/>
              </a:spcAft>
            </a:pPr>
            <a:r>
              <a:rPr lang="vi-VN" sz="2200" b="1" kern="100" dirty="0">
                <a:latin typeface="Times New Roman" panose="02020603050405020304" pitchFamily="18" charset="0"/>
                <a:ea typeface="Aptos" panose="020B0004020202020204" pitchFamily="34" charset="0"/>
                <a:cs typeface="Times New Roman" panose="02020603050405020304" pitchFamily="18" charset="0"/>
              </a:rPr>
              <a:t>Ở </a:t>
            </a:r>
            <a:r>
              <a:rPr lang="en-US" sz="2200" b="1"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2200" b="1" kern="100" dirty="0">
                <a:effectLst/>
                <a:latin typeface="Times New Roman" panose="02020603050405020304" pitchFamily="18" charset="0"/>
                <a:ea typeface="Aptos" panose="020B0004020202020204" pitchFamily="34" charset="0"/>
                <a:cs typeface="Times New Roman" panose="02020603050405020304" pitchFamily="18" charset="0"/>
              </a:rPr>
              <a:t> (1917-1923)</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E05853C5-A35C-100E-37AB-11264D7EA5BD}"/>
              </a:ext>
            </a:extLst>
          </p:cNvPr>
          <p:cNvSpPr txBox="1"/>
          <p:nvPr/>
        </p:nvSpPr>
        <p:spPr>
          <a:xfrm>
            <a:off x="1393807" y="1042557"/>
            <a:ext cx="6268675" cy="1228798"/>
          </a:xfrm>
          <a:prstGeom prst="rect">
            <a:avLst/>
          </a:prstGeom>
          <a:noFill/>
        </p:spPr>
        <p:txBody>
          <a:bodyPr wrap="square">
            <a:spAutoFit/>
          </a:bodyPr>
          <a:lstStyle/>
          <a:p>
            <a:pPr marL="1143000">
              <a:lnSpc>
                <a:spcPct val="115000"/>
              </a:lnSpc>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Tham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gia</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tổ</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vi-VN" sz="2200" kern="100" dirty="0">
                <a:effectLst/>
                <a:latin typeface="Times New Roman" panose="02020603050405020304" pitchFamily="18" charset="0"/>
                <a:ea typeface="Aptos" panose="020B0004020202020204" pitchFamily="34" charset="0"/>
                <a:cs typeface="Times New Roman" panose="02020603050405020304" pitchFamily="18" charset="0"/>
              </a:rPr>
              <a:t> t</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iếp</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xúc</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tưởng</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200" kern="100" dirty="0" err="1">
                <a:effectLst/>
                <a:latin typeface="Times New Roman" panose="02020603050405020304" pitchFamily="18" charset="0"/>
                <a:ea typeface="Aptos" panose="020B0004020202020204" pitchFamily="34" charset="0"/>
                <a:cs typeface="Times New Roman" panose="02020603050405020304" pitchFamily="18" charset="0"/>
              </a:rPr>
              <a:t>Mác-Lênin</a:t>
            </a:r>
            <a:endParaRPr lang="vi-V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43000">
              <a:lnSpc>
                <a:spcPct val="115000"/>
              </a:lnSpc>
              <a:spcAft>
                <a:spcPts val="800"/>
              </a:spcAft>
            </a:pPr>
            <a:r>
              <a:rPr lang="vi-VN" sz="2200" kern="100" dirty="0">
                <a:latin typeface="Times New Roman" panose="02020603050405020304" pitchFamily="18" charset="0"/>
                <a:cs typeface="Times New Roman" panose="02020603050405020304" pitchFamily="18" charset="0"/>
                <a:sym typeface="Wingdings" panose="05000000000000000000" pitchFamily="2" charset="2"/>
              </a:rPr>
              <a:t> </a:t>
            </a:r>
            <a:r>
              <a:rPr lang="en-US" sz="2200" kern="100" dirty="0" err="1">
                <a:latin typeface="Times New Roman" panose="02020603050405020304" pitchFamily="18" charset="0"/>
                <a:cs typeface="Times New Roman" panose="02020603050405020304" pitchFamily="18" charset="0"/>
              </a:rPr>
              <a:t>Các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cuộc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cách</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mạng</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này</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chưa</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triệt</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để</a:t>
            </a:r>
            <a:endParaRPr lang="en-US" sz="2200" kern="100" dirty="0">
              <a:latin typeface="Times New Roman" panose="02020603050405020304" pitchFamily="18" charset="0"/>
              <a:cs typeface="Times New Roman" panose="02020603050405020304" pitchFamily="18" charset="0"/>
            </a:endParaRPr>
          </a:p>
        </p:txBody>
      </p:sp>
      <p:pic>
        <p:nvPicPr>
          <p:cNvPr id="20" name="Picture 19" descr="Bác Hồ làm báo trên đất Pháp - Hồ Chí Minh">
            <a:extLst>
              <a:ext uri="{FF2B5EF4-FFF2-40B4-BE49-F238E27FC236}">
                <a16:creationId xmlns:a16="http://schemas.microsoft.com/office/drawing/2014/main" id="{A5C26AC2-FAC7-B6B0-E829-20F40F78D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182" y="2422745"/>
            <a:ext cx="2198789" cy="1650620"/>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5" descr="Dấu ấn đậm nét của Nguyễn Ái Quốc- Hồ Chí Minh trên đất Pháp | VOV.VN">
            <a:extLst>
              <a:ext uri="{FF2B5EF4-FFF2-40B4-BE49-F238E27FC236}">
                <a16:creationId xmlns:a16="http://schemas.microsoft.com/office/drawing/2014/main" id="{C8B5E206-A231-37C7-2BF2-5EF1D71274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46108">
            <a:off x="4942465" y="2470445"/>
            <a:ext cx="2470208" cy="173617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337477C1-FB04-76DB-5964-FCCD3BAFB3F5}"/>
              </a:ext>
            </a:extLst>
          </p:cNvPr>
          <p:cNvSpPr/>
          <p:nvPr/>
        </p:nvSpPr>
        <p:spPr>
          <a:xfrm>
            <a:off x="2015370" y="4061330"/>
            <a:ext cx="2781132" cy="52843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FAF3207-D744-0A69-BC90-003236B713F8}"/>
              </a:ext>
            </a:extLst>
          </p:cNvPr>
          <p:cNvSpPr txBox="1"/>
          <p:nvPr/>
        </p:nvSpPr>
        <p:spPr>
          <a:xfrm>
            <a:off x="2136340" y="4117268"/>
            <a:ext cx="2781132" cy="430887"/>
          </a:xfrm>
          <a:prstGeom prst="rect">
            <a:avLst/>
          </a:prstGeom>
          <a:noFill/>
        </p:spPr>
        <p:txBody>
          <a:bodyPr wrap="square">
            <a:spAutoFit/>
          </a:bodyPr>
          <a:lstStyle/>
          <a:p>
            <a:r>
              <a:rPr lang="vi-VN" sz="2200" dirty="0">
                <a:solidFill>
                  <a:srgbClr val="F0DDAF"/>
                </a:solidFill>
                <a:latin typeface="Times New Roman" panose="02020603050405020304" pitchFamily="18" charset="0"/>
              </a:rPr>
              <a:t>Báo Người cùng khổ</a:t>
            </a:r>
            <a:endParaRPr lang="en-US" sz="2200" dirty="0">
              <a:solidFill>
                <a:srgbClr val="F0DDAF"/>
              </a:solidFill>
              <a:latin typeface="Times New Roman" panose="02020603050405020304" pitchFamily="18" charset="0"/>
            </a:endParaRPr>
          </a:p>
        </p:txBody>
      </p:sp>
      <p:sp>
        <p:nvSpPr>
          <p:cNvPr id="25" name="Rectangle 24">
            <a:extLst>
              <a:ext uri="{FF2B5EF4-FFF2-40B4-BE49-F238E27FC236}">
                <a16:creationId xmlns:a16="http://schemas.microsoft.com/office/drawing/2014/main" id="{CA144A55-019E-A515-6B22-178F35D114D1}"/>
              </a:ext>
            </a:extLst>
          </p:cNvPr>
          <p:cNvSpPr/>
          <p:nvPr/>
        </p:nvSpPr>
        <p:spPr>
          <a:xfrm>
            <a:off x="5038441" y="4169403"/>
            <a:ext cx="2702341" cy="506213"/>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EDB6F98-011A-B8BD-2D25-7AE31D55B221}"/>
              </a:ext>
            </a:extLst>
          </p:cNvPr>
          <p:cNvSpPr txBox="1"/>
          <p:nvPr/>
        </p:nvSpPr>
        <p:spPr>
          <a:xfrm>
            <a:off x="5238284" y="4199778"/>
            <a:ext cx="2276339" cy="430887"/>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Đảng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Xã</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hội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Pháp</a:t>
            </a:r>
            <a:endParaRPr lang="en-US" sz="2200" dirty="0">
              <a:solidFill>
                <a:srgbClr val="F0DDAF"/>
              </a:solidFill>
              <a:latin typeface="Times New Roman" panose="02020603050405020304" pitchFamily="18" charset="0"/>
            </a:endParaRPr>
          </a:p>
        </p:txBody>
      </p:sp>
      <p:sp>
        <p:nvSpPr>
          <p:cNvPr id="29" name="Freeform: Shape 28">
            <a:extLst>
              <a:ext uri="{FF2B5EF4-FFF2-40B4-BE49-F238E27FC236}">
                <a16:creationId xmlns:a16="http://schemas.microsoft.com/office/drawing/2014/main" id="{2F3F194F-05AE-D014-56C9-268829C8C196}"/>
              </a:ext>
            </a:extLst>
          </p:cNvPr>
          <p:cNvSpPr/>
          <p:nvPr/>
        </p:nvSpPr>
        <p:spPr>
          <a:xfrm>
            <a:off x="-5681214" y="-150473"/>
            <a:ext cx="13890494" cy="5440101"/>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363636"/>
          </a:solidFill>
          <a:ln>
            <a:solidFill>
              <a:srgbClr val="F0DD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extBox 26">
            <a:extLst>
              <a:ext uri="{FF2B5EF4-FFF2-40B4-BE49-F238E27FC236}">
                <a16:creationId xmlns:a16="http://schemas.microsoft.com/office/drawing/2014/main" id="{60CC612F-274C-E88A-6EFC-675FC67303AF}"/>
              </a:ext>
            </a:extLst>
          </p:cNvPr>
          <p:cNvSpPr txBox="1"/>
          <p:nvPr/>
        </p:nvSpPr>
        <p:spPr>
          <a:xfrm>
            <a:off x="2236341" y="657835"/>
            <a:ext cx="4347526" cy="769441"/>
          </a:xfrm>
          <a:prstGeom prst="rect">
            <a:avLst/>
          </a:prstGeom>
          <a:noFill/>
        </p:spPr>
        <p:txBody>
          <a:bodyPr wrap="square">
            <a:spAutoFit/>
          </a:bodyPr>
          <a:lstStyle/>
          <a:p>
            <a:r>
              <a:rPr lang="en-US" sz="2200" b="1" dirty="0" err="1">
                <a:solidFill>
                  <a:srgbClr val="F0DDAF"/>
                </a:solidFill>
                <a:latin typeface="Times New Roman" panose="02020603050405020304" pitchFamily="18" charset="0"/>
              </a:rPr>
              <a:t>Năm</a:t>
            </a:r>
            <a:r>
              <a:rPr lang="en-US" sz="2200" b="1" dirty="0">
                <a:solidFill>
                  <a:srgbClr val="F0DDAF"/>
                </a:solidFill>
                <a:latin typeface="Times New Roman" panose="02020603050405020304" pitchFamily="18" charset="0"/>
              </a:rPr>
              <a:t> 1919: “</a:t>
            </a:r>
            <a:r>
              <a:rPr lang="en-US" sz="2200" b="1" dirty="0" err="1">
                <a:solidFill>
                  <a:srgbClr val="F0DDAF"/>
                </a:solidFill>
                <a:latin typeface="Times New Roman" panose="02020603050405020304" pitchFamily="18" charset="0"/>
              </a:rPr>
              <a:t>Bản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yêu</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sách</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của</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nhân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dân</a:t>
            </a:r>
            <a:r>
              <a:rPr lang="en-US" sz="2200" b="1" dirty="0">
                <a:solidFill>
                  <a:srgbClr val="F0DDAF"/>
                </a:solidFill>
                <a:latin typeface="Times New Roman" panose="02020603050405020304" pitchFamily="18" charset="0"/>
              </a:rPr>
              <a:t> An Nam” </a:t>
            </a:r>
            <a:r>
              <a:rPr lang="en-US" sz="2200" b="1" dirty="0" err="1">
                <a:solidFill>
                  <a:srgbClr val="F0DDAF"/>
                </a:solidFill>
                <a:latin typeface="Times New Roman" panose="02020603050405020304" pitchFamily="18" charset="0"/>
              </a:rPr>
              <a:t>đến</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hội</a:t>
            </a:r>
            <a:r>
              <a:rPr lang="en-US" sz="2200" b="1" dirty="0">
                <a:solidFill>
                  <a:srgbClr val="F0DDAF"/>
                </a:solidFill>
                <a:latin typeface="Times New Roman" panose="02020603050405020304" pitchFamily="18" charset="0"/>
              </a:rPr>
              <a:t> </a:t>
            </a:r>
            <a:r>
              <a:rPr lang="en-US" sz="2200" b="1" dirty="0" err="1">
                <a:solidFill>
                  <a:srgbClr val="F0DDAF"/>
                </a:solidFill>
                <a:latin typeface="Times New Roman" panose="02020603050405020304" pitchFamily="18" charset="0"/>
              </a:rPr>
              <a:t>nghị</a:t>
            </a:r>
            <a:r>
              <a:rPr lang="en-US" sz="2200" b="1" dirty="0">
                <a:solidFill>
                  <a:srgbClr val="F0DDAF"/>
                </a:solidFill>
                <a:latin typeface="Times New Roman" panose="02020603050405020304" pitchFamily="18" charset="0"/>
              </a:rPr>
              <a:t> </a:t>
            </a:r>
          </a:p>
        </p:txBody>
      </p:sp>
      <p:sp>
        <p:nvSpPr>
          <p:cNvPr id="30" name="TextBox 29">
            <a:extLst>
              <a:ext uri="{FF2B5EF4-FFF2-40B4-BE49-F238E27FC236}">
                <a16:creationId xmlns:a16="http://schemas.microsoft.com/office/drawing/2014/main" id="{3EC22F58-DE04-2FCF-7C05-0BDC9E14DC37}"/>
              </a:ext>
            </a:extLst>
          </p:cNvPr>
          <p:cNvSpPr txBox="1"/>
          <p:nvPr/>
        </p:nvSpPr>
        <p:spPr>
          <a:xfrm>
            <a:off x="2035649" y="1594679"/>
            <a:ext cx="5318026" cy="430887"/>
          </a:xfrm>
          <a:prstGeom prst="rect">
            <a:avLst/>
          </a:prstGeom>
          <a:noFill/>
        </p:spPr>
        <p:txBody>
          <a:bodyPr wrap="square">
            <a:spAutoFit/>
          </a:bodyPr>
          <a:lstStyle/>
          <a:p>
            <a:r>
              <a:rPr lang="en-US" sz="2200" dirty="0">
                <a:solidFill>
                  <a:srgbClr val="F0DDAF"/>
                </a:solidFill>
                <a:latin typeface="Times New Roman" panose="02020603050405020304" pitchFamily="18" charset="0"/>
              </a:rPr>
              <a:t>Versailles </a:t>
            </a:r>
            <a:r>
              <a:rPr lang="vi-VN" sz="2200" dirty="0">
                <a:solidFill>
                  <a:srgbClr val="F0DDAF"/>
                </a:solidFill>
                <a:latin typeface="Times New Roman" panose="02020603050405020304" pitchFamily="18" charset="0"/>
                <a:sym typeface="Wingdings" panose="05000000000000000000" pitchFamily="2" charset="2"/>
              </a:rPr>
              <a:t> </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Không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được</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chấp</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nhận</a:t>
            </a:r>
            <a:endParaRPr lang="en-US" sz="2200" dirty="0">
              <a:solidFill>
                <a:srgbClr val="F0DDAF"/>
              </a:solidFill>
              <a:latin typeface="Times New Roman" panose="02020603050405020304" pitchFamily="18" charset="0"/>
            </a:endParaRPr>
          </a:p>
        </p:txBody>
      </p:sp>
      <p:pic>
        <p:nvPicPr>
          <p:cNvPr id="31" name="Picture 2">
            <a:extLst>
              <a:ext uri="{FF2B5EF4-FFF2-40B4-BE49-F238E27FC236}">
                <a16:creationId xmlns:a16="http://schemas.microsoft.com/office/drawing/2014/main" id="{AFD7CD95-4161-3550-31FE-3616E61378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504" y="2349715"/>
            <a:ext cx="2387828" cy="1739875"/>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31" descr="Kỳ 2: Người thanh niên “không tuổi” trong ngôi nhà “bốn không”">
            <a:extLst>
              <a:ext uri="{FF2B5EF4-FFF2-40B4-BE49-F238E27FC236}">
                <a16:creationId xmlns:a16="http://schemas.microsoft.com/office/drawing/2014/main" id="{77388410-726E-4E89-844F-FB06223818CC}"/>
              </a:ext>
            </a:extLst>
          </p:cNvPr>
          <p:cNvPicPr>
            <a:picLocks noChangeAspect="1"/>
          </p:cNvPicPr>
          <p:nvPr/>
        </p:nvPicPr>
        <p:blipFill rotWithShape="1">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b="3265"/>
          <a:stretch/>
        </p:blipFill>
        <p:spPr bwMode="auto">
          <a:xfrm>
            <a:off x="1947795" y="2362523"/>
            <a:ext cx="2286356" cy="1743148"/>
          </a:xfrm>
          <a:prstGeom prst="rect">
            <a:avLst/>
          </a:prstGeom>
          <a:noFill/>
          <a:effectLst>
            <a:outerShdw blurRad="50800" dist="63500" dir="2700000" algn="tl" rotWithShape="0">
              <a:prstClr val="black">
                <a:alpha val="40000"/>
              </a:prstClr>
            </a:outerShdw>
          </a:effectLst>
          <a:extLst>
            <a:ext uri="{53640926-AAD7-44D8-BBD7-CCE9431645EC}">
              <a14:shadowObscured xmlns:a14="http://schemas.microsoft.com/office/drawing/2010/main"/>
            </a:ext>
          </a:extLst>
        </p:spPr>
      </p:pic>
      <p:sp>
        <p:nvSpPr>
          <p:cNvPr id="33" name="Rectangle 32">
            <a:extLst>
              <a:ext uri="{FF2B5EF4-FFF2-40B4-BE49-F238E27FC236}">
                <a16:creationId xmlns:a16="http://schemas.microsoft.com/office/drawing/2014/main" id="{11A43376-AC2F-1C4A-994C-D35DC0F4D5C3}"/>
              </a:ext>
            </a:extLst>
          </p:cNvPr>
          <p:cNvSpPr/>
          <p:nvPr/>
        </p:nvSpPr>
        <p:spPr>
          <a:xfrm>
            <a:off x="4368811" y="3984501"/>
            <a:ext cx="2527123" cy="843069"/>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C548760-8327-8DF4-2BE5-F7C85F263FF3}"/>
              </a:ext>
            </a:extLst>
          </p:cNvPr>
          <p:cNvSpPr txBox="1"/>
          <p:nvPr/>
        </p:nvSpPr>
        <p:spPr>
          <a:xfrm>
            <a:off x="4432077" y="4007157"/>
            <a:ext cx="2463857" cy="769441"/>
          </a:xfrm>
          <a:prstGeom prst="rect">
            <a:avLst/>
          </a:prstGeom>
          <a:noFill/>
        </p:spPr>
        <p:txBody>
          <a:bodyPr wrap="square">
            <a:spAutoFit/>
          </a:bodyPr>
          <a:lstStyle/>
          <a:p>
            <a:pPr algn="ctr"/>
            <a:r>
              <a:rPr lang="en-US" sz="2200" dirty="0" err="1">
                <a:solidFill>
                  <a:srgbClr val="F0DDAF"/>
                </a:solidFill>
                <a:latin typeface="Times New Roman" panose="02020603050405020304" pitchFamily="18" charset="0"/>
              </a:rPr>
              <a:t>Phòng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Kính</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trong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cung</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điện</a:t>
            </a:r>
            <a:r>
              <a:rPr lang="en-US" sz="2200" dirty="0">
                <a:solidFill>
                  <a:srgbClr val="F0DDAF"/>
                </a:solidFill>
                <a:latin typeface="Times New Roman" panose="02020603050405020304" pitchFamily="18" charset="0"/>
              </a:rPr>
              <a:t> Versailles</a:t>
            </a:r>
          </a:p>
        </p:txBody>
      </p:sp>
      <p:sp>
        <p:nvSpPr>
          <p:cNvPr id="35" name="Rectangle 34">
            <a:extLst>
              <a:ext uri="{FF2B5EF4-FFF2-40B4-BE49-F238E27FC236}">
                <a16:creationId xmlns:a16="http://schemas.microsoft.com/office/drawing/2014/main" id="{608E992C-58DA-A09B-F93A-0A64F8D182A4}"/>
              </a:ext>
            </a:extLst>
          </p:cNvPr>
          <p:cNvSpPr/>
          <p:nvPr/>
        </p:nvSpPr>
        <p:spPr>
          <a:xfrm>
            <a:off x="1791305" y="3984501"/>
            <a:ext cx="2483809" cy="843069"/>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CFBFC56-1650-47A4-816E-BE84E8088FBA}"/>
              </a:ext>
            </a:extLst>
          </p:cNvPr>
          <p:cNvSpPr txBox="1"/>
          <p:nvPr/>
        </p:nvSpPr>
        <p:spPr>
          <a:xfrm>
            <a:off x="1939802" y="3988003"/>
            <a:ext cx="2277341" cy="769441"/>
          </a:xfrm>
          <a:prstGeom prst="rect">
            <a:avLst/>
          </a:prstGeom>
          <a:noFill/>
        </p:spPr>
        <p:txBody>
          <a:bodyPr wrap="square">
            <a:spAutoFit/>
          </a:bodyPr>
          <a:lstStyle/>
          <a:p>
            <a:r>
              <a:rPr lang="en-US" sz="2200" dirty="0" err="1">
                <a:solidFill>
                  <a:srgbClr val="F0DDAF"/>
                </a:solidFill>
                <a:latin typeface="Times New Roman" panose="02020603050405020304" pitchFamily="18" charset="0"/>
              </a:rPr>
              <a:t>Bản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Yêu</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sách</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của</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nhân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dân</a:t>
            </a:r>
            <a:r>
              <a:rPr lang="en-US" sz="2200" dirty="0">
                <a:solidFill>
                  <a:srgbClr val="F0DDAF"/>
                </a:solidFill>
                <a:latin typeface="Times New Roman" panose="02020603050405020304" pitchFamily="18" charset="0"/>
              </a:rPr>
              <a:t> An Nam</a:t>
            </a:r>
          </a:p>
        </p:txBody>
      </p:sp>
      <p:sp>
        <p:nvSpPr>
          <p:cNvPr id="43" name="Freeform: Shape 42">
            <a:extLst>
              <a:ext uri="{FF2B5EF4-FFF2-40B4-BE49-F238E27FC236}">
                <a16:creationId xmlns:a16="http://schemas.microsoft.com/office/drawing/2014/main" id="{09FAD54C-D9A2-112C-AFC4-46DE7B8A296B}"/>
              </a:ext>
            </a:extLst>
          </p:cNvPr>
          <p:cNvSpPr/>
          <p:nvPr/>
        </p:nvSpPr>
        <p:spPr>
          <a:xfrm>
            <a:off x="-6545448" y="-139620"/>
            <a:ext cx="14439768" cy="5435759"/>
          </a:xfrm>
          <a:custGeom>
            <a:avLst/>
            <a:gdLst>
              <a:gd name="connsiteX0" fmla="*/ 0 w 7393358"/>
              <a:gd name="connsiteY0" fmla="*/ 0 h 5154526"/>
              <a:gd name="connsiteX1" fmla="*/ 1663817 w 7393358"/>
              <a:gd name="connsiteY1" fmla="*/ 0 h 5154526"/>
              <a:gd name="connsiteX2" fmla="*/ 6534270 w 7393358"/>
              <a:gd name="connsiteY2" fmla="*/ 0 h 5154526"/>
              <a:gd name="connsiteX3" fmla="*/ 6588629 w 7393358"/>
              <a:gd name="connsiteY3" fmla="*/ 0 h 5154526"/>
              <a:gd name="connsiteX4" fmla="*/ 6588629 w 7393358"/>
              <a:gd name="connsiteY4" fmla="*/ 2745 h 5154526"/>
              <a:gd name="connsiteX5" fmla="*/ 6622107 w 7393358"/>
              <a:gd name="connsiteY5" fmla="*/ 4436 h 5154526"/>
              <a:gd name="connsiteX6" fmla="*/ 7393358 w 7393358"/>
              <a:gd name="connsiteY6" fmla="*/ 859088 h 5154526"/>
              <a:gd name="connsiteX7" fmla="*/ 7393358 w 7393358"/>
              <a:gd name="connsiteY7" fmla="*/ 4295438 h 5154526"/>
              <a:gd name="connsiteX8" fmla="*/ 6622107 w 7393358"/>
              <a:gd name="connsiteY8" fmla="*/ 5150091 h 5154526"/>
              <a:gd name="connsiteX9" fmla="*/ 6588629 w 7393358"/>
              <a:gd name="connsiteY9" fmla="*/ 5151781 h 5154526"/>
              <a:gd name="connsiteX10" fmla="*/ 6588629 w 7393358"/>
              <a:gd name="connsiteY10" fmla="*/ 5154526 h 5154526"/>
              <a:gd name="connsiteX11" fmla="*/ 6534270 w 7393358"/>
              <a:gd name="connsiteY11" fmla="*/ 5154526 h 5154526"/>
              <a:gd name="connsiteX12" fmla="*/ 1663817 w 7393358"/>
              <a:gd name="connsiteY12" fmla="*/ 5154526 h 5154526"/>
              <a:gd name="connsiteX13" fmla="*/ 0 w 7393358"/>
              <a:gd name="connsiteY13" fmla="*/ 5154526 h 51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358" h="5154526">
                <a:moveTo>
                  <a:pt x="0" y="0"/>
                </a:moveTo>
                <a:lnTo>
                  <a:pt x="1663817" y="0"/>
                </a:lnTo>
                <a:lnTo>
                  <a:pt x="6534270" y="0"/>
                </a:lnTo>
                <a:lnTo>
                  <a:pt x="6588629" y="0"/>
                </a:lnTo>
                <a:lnTo>
                  <a:pt x="6588629" y="2745"/>
                </a:lnTo>
                <a:lnTo>
                  <a:pt x="6622107" y="4436"/>
                </a:lnTo>
                <a:cubicBezTo>
                  <a:pt x="7055307" y="48429"/>
                  <a:pt x="7393358" y="414281"/>
                  <a:pt x="7393358" y="859088"/>
                </a:cubicBezTo>
                <a:lnTo>
                  <a:pt x="7393358" y="4295438"/>
                </a:lnTo>
                <a:cubicBezTo>
                  <a:pt x="7393358" y="4740245"/>
                  <a:pt x="7055307" y="5106097"/>
                  <a:pt x="6622107" y="5150091"/>
                </a:cubicBezTo>
                <a:lnTo>
                  <a:pt x="6588629" y="5151781"/>
                </a:lnTo>
                <a:lnTo>
                  <a:pt x="6588629" y="5154526"/>
                </a:lnTo>
                <a:lnTo>
                  <a:pt x="6534270" y="5154526"/>
                </a:lnTo>
                <a:lnTo>
                  <a:pt x="1663817" y="5154526"/>
                </a:lnTo>
                <a:lnTo>
                  <a:pt x="0" y="5154526"/>
                </a:lnTo>
                <a:close/>
              </a:path>
            </a:pathLst>
          </a:custGeom>
          <a:solidFill>
            <a:srgbClr val="F0DDAF"/>
          </a:solidFill>
          <a:ln>
            <a:solidFill>
              <a:srgbClr val="36363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A1A8518-606A-A653-3B87-541170DAC7C1}"/>
              </a:ext>
            </a:extLst>
          </p:cNvPr>
          <p:cNvSpPr txBox="1"/>
          <p:nvPr/>
        </p:nvSpPr>
        <p:spPr>
          <a:xfrm>
            <a:off x="739601" y="617433"/>
            <a:ext cx="5963690" cy="450508"/>
          </a:xfrm>
          <a:prstGeom prst="rect">
            <a:avLst/>
          </a:prstGeom>
          <a:noFill/>
        </p:spPr>
        <p:txBody>
          <a:bodyPr wrap="square">
            <a:spAutoFit/>
          </a:bodyPr>
          <a:lstStyle/>
          <a:p>
            <a:pPr marL="914400" lvl="2">
              <a:lnSpc>
                <a:spcPct val="115000"/>
              </a:lnSpc>
              <a:spcAft>
                <a:spcPts val="800"/>
              </a:spcAft>
            </a:pPr>
            <a:r>
              <a:rPr lang="en-US" sz="2200" b="1" kern="100" dirty="0" err="1">
                <a:latin typeface="Times New Roman" panose="02020603050405020304" pitchFamily="18" charset="0"/>
                <a:cs typeface="Times New Roman" panose="02020603050405020304" pitchFamily="18" charset="0"/>
              </a:rPr>
              <a:t>Năm</a:t>
            </a:r>
            <a:r>
              <a:rPr lang="en-US" sz="2200" b="1" kern="100" dirty="0">
                <a:latin typeface="Times New Roman" panose="02020603050405020304" pitchFamily="18" charset="0"/>
                <a:cs typeface="Times New Roman" panose="02020603050405020304" pitchFamily="18" charset="0"/>
              </a:rPr>
              <a:t> 1920</a:t>
            </a:r>
            <a:r>
              <a:rPr lang="vi-VN" sz="2200" b="1" kern="100" dirty="0">
                <a:latin typeface="Times New Roman" panose="02020603050405020304" pitchFamily="18" charset="0"/>
                <a:cs typeface="Times New Roman" panose="02020603050405020304" pitchFamily="18" charset="0"/>
              </a:rPr>
              <a:t> :</a:t>
            </a:r>
            <a:endParaRPr lang="en-US" sz="2200" b="1" kern="1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C77EF2F-3E81-3DBE-8270-A7043C2900C8}"/>
              </a:ext>
            </a:extLst>
          </p:cNvPr>
          <p:cNvSpPr txBox="1"/>
          <p:nvPr/>
        </p:nvSpPr>
        <p:spPr>
          <a:xfrm>
            <a:off x="1421105" y="1017337"/>
            <a:ext cx="5317516" cy="769441"/>
          </a:xfrm>
          <a:prstGeom prst="rect">
            <a:avLst/>
          </a:prstGeom>
          <a:noFill/>
        </p:spPr>
        <p:txBody>
          <a:bodyPr wrap="square">
            <a:spAutoFit/>
          </a:bodyPr>
          <a:lstStyle/>
          <a:p>
            <a:r>
              <a:rPr lang="vi-VN" sz="2200" kern="100" dirty="0">
                <a:latin typeface="Times New Roman" panose="02020603050405020304" pitchFamily="18" charset="0"/>
                <a:cs typeface="Times New Roman" panose="02020603050405020304" pitchFamily="18" charset="0"/>
                <a:sym typeface="Wingdings" panose="05000000000000000000" pitchFamily="2" charset="2"/>
              </a:rPr>
              <a:t> N</a:t>
            </a:r>
            <a:r>
              <a:rPr lang="en-US" sz="2200" kern="100" dirty="0" err="1">
                <a:latin typeface="Times New Roman" panose="02020603050405020304" pitchFamily="18" charset="0"/>
                <a:cs typeface="Times New Roman" panose="02020603050405020304" pitchFamily="18" charset="0"/>
              </a:rPr>
              <a:t>hận</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thức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rõ</a:t>
            </a:r>
            <a:r>
              <a:rPr lang="en-US" sz="2200" kern="100" dirty="0">
                <a:latin typeface="Times New Roman" panose="02020603050405020304" pitchFamily="18" charset="0"/>
                <a:cs typeface="Times New Roman" panose="02020603050405020304" pitchFamily="18" charset="0"/>
              </a:rPr>
              <a:t> con </a:t>
            </a:r>
            <a:r>
              <a:rPr lang="en-US" sz="2200" kern="100" dirty="0" err="1">
                <a:latin typeface="Times New Roman" panose="02020603050405020304" pitchFamily="18" charset="0"/>
                <a:cs typeface="Times New Roman" panose="02020603050405020304" pitchFamily="18" charset="0"/>
              </a:rPr>
              <a:t>đường</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cứu</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nước</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theo</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chủ</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nghĩa</a:t>
            </a:r>
            <a:r>
              <a:rPr lang="en-US" sz="2200" kern="100" dirty="0">
                <a:latin typeface="Times New Roman" panose="02020603050405020304" pitchFamily="18" charset="0"/>
                <a:cs typeface="Times New Roman" panose="02020603050405020304" pitchFamily="18" charset="0"/>
              </a:rPr>
              <a:t> </a:t>
            </a:r>
            <a:r>
              <a:rPr lang="en-US" sz="2200" kern="100" dirty="0" err="1">
                <a:latin typeface="Times New Roman" panose="02020603050405020304" pitchFamily="18" charset="0"/>
                <a:cs typeface="Times New Roman" panose="02020603050405020304" pitchFamily="18" charset="0"/>
              </a:rPr>
              <a:t>Mác</a:t>
            </a:r>
            <a:r>
              <a:rPr lang="en-US" sz="2200" kern="100" dirty="0">
                <a:latin typeface="Times New Roman" panose="02020603050405020304" pitchFamily="18" charset="0"/>
                <a:cs typeface="Times New Roman" panose="02020603050405020304" pitchFamily="18" charset="0"/>
              </a:rPr>
              <a:t> – </a:t>
            </a:r>
            <a:r>
              <a:rPr lang="en-US" sz="2200" kern="100" dirty="0" err="1">
                <a:latin typeface="Times New Roman" panose="02020603050405020304" pitchFamily="18" charset="0"/>
                <a:cs typeface="Times New Roman" panose="02020603050405020304" pitchFamily="18" charset="0"/>
              </a:rPr>
              <a:t>Lênin</a:t>
            </a:r>
            <a:endParaRPr lang="en-US" sz="2200" kern="100" dirty="0">
              <a:latin typeface="Times New Roman" panose="02020603050405020304" pitchFamily="18" charset="0"/>
              <a:cs typeface="Times New Roman" panose="02020603050405020304" pitchFamily="18" charset="0"/>
            </a:endParaRPr>
          </a:p>
        </p:txBody>
      </p:sp>
      <p:pic>
        <p:nvPicPr>
          <p:cNvPr id="4" name="Picture 3" descr="Tròn 100 năm Bác Hồ tiếp cận luận cương của Lenin: Đường đi cho dân tộc">
            <a:extLst>
              <a:ext uri="{FF2B5EF4-FFF2-40B4-BE49-F238E27FC236}">
                <a16:creationId xmlns:a16="http://schemas.microsoft.com/office/drawing/2014/main" id="{8B9D7A81-52C1-8BEE-D519-B023BD1AF691}"/>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56830" y="1900325"/>
            <a:ext cx="2914581" cy="1530257"/>
          </a:xfrm>
          <a:prstGeom prst="rect">
            <a:avLst/>
          </a:prstGeom>
          <a:noFill/>
          <a:effectLst>
            <a:outerShdw blurRad="50800" dist="63500" dir="2700000" algn="tl" rotWithShape="0">
              <a:prstClr val="black">
                <a:alpha val="40000"/>
              </a:prstClr>
            </a:outerShdw>
          </a:effectLst>
        </p:spPr>
      </p:pic>
      <p:sp>
        <p:nvSpPr>
          <p:cNvPr id="5" name="Rectangle 4">
            <a:extLst>
              <a:ext uri="{FF2B5EF4-FFF2-40B4-BE49-F238E27FC236}">
                <a16:creationId xmlns:a16="http://schemas.microsoft.com/office/drawing/2014/main" id="{66D804A3-6EEB-BA89-4D3C-45D2D23EE4E4}"/>
              </a:ext>
            </a:extLst>
          </p:cNvPr>
          <p:cNvSpPr/>
          <p:nvPr/>
        </p:nvSpPr>
        <p:spPr>
          <a:xfrm>
            <a:off x="1768495" y="3147278"/>
            <a:ext cx="4427648" cy="153025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6376FB5-5A54-6B41-B1CD-04C41BE27DD9}"/>
              </a:ext>
            </a:extLst>
          </p:cNvPr>
          <p:cNvSpPr txBox="1"/>
          <p:nvPr/>
        </p:nvSpPr>
        <p:spPr>
          <a:xfrm>
            <a:off x="1846843" y="3167067"/>
            <a:ext cx="4157354" cy="1446550"/>
          </a:xfrm>
          <a:prstGeom prst="rect">
            <a:avLst/>
          </a:prstGeom>
          <a:noFill/>
        </p:spPr>
        <p:txBody>
          <a:bodyPr wrap="square">
            <a:spAutoFit/>
          </a:bodyPr>
          <a:lstStyle/>
          <a:p>
            <a:pPr algn="ctr"/>
            <a:r>
              <a:rPr lang="vi-VN" sz="2200" dirty="0">
                <a:solidFill>
                  <a:srgbClr val="F0DDAF"/>
                </a:solidFill>
                <a:latin typeface="Times New Roman" panose="02020603050405020304" pitchFamily="18" charset="0"/>
              </a:rPr>
              <a:t>Sơ thảo lần thứ nhất những luận cương về vấn đề dân tộc và vấn đề thuộc địa của </a:t>
            </a:r>
            <a:r>
              <a:rPr lang="vi-VN" sz="2200" dirty="0" err="1">
                <a:solidFill>
                  <a:srgbClr val="F0DDAF"/>
                </a:solidFill>
                <a:latin typeface="Times New Roman" panose="02020603050405020304" pitchFamily="18" charset="0"/>
              </a:rPr>
              <a:t>V.I.Lênin</a:t>
            </a:r>
            <a:r>
              <a:rPr lang="vi-VN" sz="2200" dirty="0">
                <a:solidFill>
                  <a:srgbClr val="F0DDAF"/>
                </a:solidFill>
                <a:latin typeface="Times New Roman" panose="02020603050405020304" pitchFamily="18" charset="0"/>
              </a:rPr>
              <a:t> - Báo </a:t>
            </a:r>
            <a:r>
              <a:rPr lang="vi-VN" sz="2200" dirty="0" err="1">
                <a:solidFill>
                  <a:srgbClr val="F0DDAF"/>
                </a:solidFill>
                <a:latin typeface="Times New Roman" panose="02020603050405020304" pitchFamily="18" charset="0"/>
              </a:rPr>
              <a:t>L’Humanité</a:t>
            </a:r>
            <a:r>
              <a:rPr lang="vi-VN" sz="2200" dirty="0">
                <a:solidFill>
                  <a:srgbClr val="F0DDAF"/>
                </a:solidFill>
                <a:latin typeface="Times New Roman" panose="02020603050405020304" pitchFamily="18" charset="0"/>
              </a:rPr>
              <a:t> </a:t>
            </a:r>
            <a:endParaRPr lang="en-US" sz="2200" dirty="0">
              <a:solidFill>
                <a:srgbClr val="F0DDAF"/>
              </a:solidFill>
              <a:latin typeface="Times New Roman" panose="02020603050405020304" pitchFamily="18" charset="0"/>
            </a:endParaRPr>
          </a:p>
        </p:txBody>
      </p:sp>
    </p:spTree>
    <p:extLst>
      <p:ext uri="{BB962C8B-B14F-4D97-AF65-F5344CB8AC3E}">
        <p14:creationId xmlns:p14="http://schemas.microsoft.com/office/powerpoint/2010/main" val="196389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240A8D25-F032-EC57-C5C2-50C192B04D78}"/>
            </a:ext>
          </a:extLst>
        </p:cNvPr>
        <p:cNvGrpSpPr/>
        <p:nvPr/>
      </p:nvGrpSpPr>
      <p:grpSpPr>
        <a:xfrm>
          <a:off x="0" y="0"/>
          <a:ext cx="0" cy="0"/>
          <a:chOff x="0" y="0"/>
          <a:chExt cx="0" cy="0"/>
        </a:xfrm>
      </p:grpSpPr>
      <p:sp>
        <p:nvSpPr>
          <p:cNvPr id="5" name="Google Shape;115;p24">
            <a:extLst>
              <a:ext uri="{FF2B5EF4-FFF2-40B4-BE49-F238E27FC236}">
                <a16:creationId xmlns:a16="http://schemas.microsoft.com/office/drawing/2014/main" id="{C92AA4BD-A65D-6A94-A753-AADCFF2E0932}"/>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4">
            <a:extLst>
              <a:ext uri="{FF2B5EF4-FFF2-40B4-BE49-F238E27FC236}">
                <a16:creationId xmlns:a16="http://schemas.microsoft.com/office/drawing/2014/main" id="{D00B2622-C9BA-365A-3BE7-B7C76C78C074}"/>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E8237C3F-0CAE-3BB7-E3C4-471C98CD0969}"/>
              </a:ext>
            </a:extLst>
          </p:cNvPr>
          <p:cNvSpPr txBox="1"/>
          <p:nvPr/>
        </p:nvSpPr>
        <p:spPr>
          <a:xfrm>
            <a:off x="1737273" y="970656"/>
            <a:ext cx="6137687" cy="769441"/>
          </a:xfrm>
          <a:prstGeom prst="rect">
            <a:avLst/>
          </a:prstGeom>
          <a:noFill/>
        </p:spPr>
        <p:txBody>
          <a:bodyPr wrap="square" rtlCol="0">
            <a:spAutoFit/>
          </a:bodyPr>
          <a:lstStyle/>
          <a:p>
            <a:pPr lvl="1" algn="just"/>
            <a:r>
              <a:rPr lang="vi-VN" sz="2200" b="1" dirty="0">
                <a:solidFill>
                  <a:srgbClr val="C00000"/>
                </a:solidFill>
                <a:latin typeface="Times New Roman" panose="02020603050405020304" pitchFamily="18" charset="0"/>
              </a:rPr>
              <a:t>2.3 Q</a:t>
            </a:r>
            <a:r>
              <a:rPr lang="en-US" sz="2200" b="1" dirty="0" err="1">
                <a:solidFill>
                  <a:srgbClr val="C00000"/>
                </a:solidFill>
                <a:latin typeface="Times New Roman" panose="02020603050405020304" pitchFamily="18" charset="0"/>
              </a:rPr>
              <a:t>uá</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vận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dụng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và</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phát</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triển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chủ</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nghĩa</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Mác</a:t>
            </a:r>
            <a:r>
              <a:rPr lang="en-US" sz="2200" b="1" dirty="0">
                <a:solidFill>
                  <a:srgbClr val="C00000"/>
                </a:solidFill>
                <a:latin typeface="Times New Roman" panose="02020603050405020304" pitchFamily="18" charset="0"/>
              </a:rPr>
              <a:t> - </a:t>
            </a:r>
            <a:r>
              <a:rPr lang="en-US" sz="2200" b="1" dirty="0" err="1">
                <a:solidFill>
                  <a:srgbClr val="C00000"/>
                </a:solidFill>
                <a:latin typeface="Times New Roman" panose="02020603050405020304" pitchFamily="18" charset="0"/>
              </a:rPr>
              <a:t>Lênin</a:t>
            </a:r>
            <a:r>
              <a:rPr lang="en-US" sz="2200" b="1" dirty="0">
                <a:solidFill>
                  <a:srgbClr val="C00000"/>
                </a:solidFill>
                <a:latin typeface="Times New Roman" panose="02020603050405020304" pitchFamily="18" charset="0"/>
              </a:rPr>
              <a:t> ở </a:t>
            </a:r>
            <a:r>
              <a:rPr lang="en-US" sz="2200" b="1" dirty="0" err="1">
                <a:solidFill>
                  <a:srgbClr val="C00000"/>
                </a:solidFill>
                <a:latin typeface="Times New Roman" panose="02020603050405020304" pitchFamily="18" charset="0"/>
              </a:rPr>
              <a:t>Việt</a:t>
            </a:r>
            <a:r>
              <a:rPr lang="en-US" sz="2200" b="1" dirty="0">
                <a:solidFill>
                  <a:srgbClr val="C00000"/>
                </a:solidFill>
                <a:latin typeface="Times New Roman" panose="02020603050405020304" pitchFamily="18" charset="0"/>
              </a:rPr>
              <a:t> Nam</a:t>
            </a:r>
          </a:p>
        </p:txBody>
      </p:sp>
      <p:sp>
        <p:nvSpPr>
          <p:cNvPr id="21" name="TextBox 20">
            <a:extLst>
              <a:ext uri="{FF2B5EF4-FFF2-40B4-BE49-F238E27FC236}">
                <a16:creationId xmlns:a16="http://schemas.microsoft.com/office/drawing/2014/main" id="{9D1B64DE-30D2-7DDC-167F-967742A9518C}"/>
              </a:ext>
            </a:extLst>
          </p:cNvPr>
          <p:cNvSpPr txBox="1"/>
          <p:nvPr/>
        </p:nvSpPr>
        <p:spPr>
          <a:xfrm>
            <a:off x="983083" y="2075987"/>
            <a:ext cx="7416984" cy="1229183"/>
          </a:xfrm>
          <a:prstGeom prst="rect">
            <a:avLst/>
          </a:prstGeom>
          <a:noFill/>
        </p:spPr>
        <p:txBody>
          <a:bodyPr wrap="square">
            <a:spAutoFit/>
          </a:bodyPr>
          <a:lstStyle/>
          <a:p>
            <a:pPr marL="1257300" indent="-342900" algn="just">
              <a:lnSpc>
                <a:spcPct val="115000"/>
              </a:lnSpc>
              <a:buClr>
                <a:srgbClr val="5C1D14"/>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Xác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định</a:t>
            </a:r>
            <a:r>
              <a:rPr lang="en-US" sz="2200" dirty="0">
                <a:solidFill>
                  <a:srgbClr val="5C1D14"/>
                </a:solidFill>
                <a:latin typeface="Times New Roman" panose="02020603050405020304" pitchFamily="18" charset="0"/>
                <a:ea typeface="Calibri" panose="020F0502020204030204" pitchFamily="34" charset="0"/>
              </a:rPr>
              <a:t> con </a:t>
            </a:r>
            <a:r>
              <a:rPr lang="en-US" sz="2200" dirty="0" err="1">
                <a:solidFill>
                  <a:srgbClr val="5C1D14"/>
                </a:solidFill>
                <a:latin typeface="Times New Roman" panose="02020603050405020304" pitchFamily="18" charset="0"/>
                <a:ea typeface="Calibri" panose="020F0502020204030204" pitchFamily="34" charset="0"/>
              </a:rPr>
              <a:t>đường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mạng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Việt</a:t>
            </a:r>
            <a:r>
              <a:rPr lang="en-US" sz="2200" dirty="0">
                <a:solidFill>
                  <a:srgbClr val="5C1D14"/>
                </a:solidFill>
                <a:latin typeface="Times New Roman" panose="02020603050405020304" pitchFamily="18" charset="0"/>
                <a:ea typeface="Calibri" panose="020F0502020204030204" pitchFamily="34" charset="0"/>
              </a:rPr>
              <a:t> Nam</a:t>
            </a:r>
            <a:endParaRPr lang="vi-VN" sz="2200" dirty="0">
              <a:solidFill>
                <a:srgbClr val="5C1D14"/>
              </a:solidFill>
              <a:latin typeface="Times New Roman" panose="02020603050405020304" pitchFamily="18" charset="0"/>
              <a:ea typeface="Calibri" panose="020F0502020204030204" pitchFamily="34" charset="0"/>
            </a:endParaRPr>
          </a:p>
          <a:p>
            <a:pPr marL="1257300" indent="-342900" algn="just">
              <a:lnSpc>
                <a:spcPct val="115000"/>
              </a:lnSpc>
              <a:buClr>
                <a:srgbClr val="5C1D14"/>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Vận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dụng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sáng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tạo</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lý</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luận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về</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Đảng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mệnh</a:t>
            </a:r>
            <a:endParaRPr lang="vi-VN" sz="2200" dirty="0">
              <a:solidFill>
                <a:srgbClr val="5C1D14"/>
              </a:solidFill>
              <a:latin typeface="Times New Roman" panose="02020603050405020304" pitchFamily="18" charset="0"/>
              <a:ea typeface="Calibri" panose="020F0502020204030204" pitchFamily="34" charset="0"/>
            </a:endParaRPr>
          </a:p>
          <a:p>
            <a:pPr marL="1257300" indent="-342900" algn="just">
              <a:lnSpc>
                <a:spcPct val="115000"/>
              </a:lnSpc>
              <a:buClr>
                <a:srgbClr val="5C1D14"/>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Vận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dụng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hoạt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không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rập</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khuôn</a:t>
            </a:r>
            <a:r>
              <a:rPr lang="en-US" sz="2200" dirty="0">
                <a:solidFill>
                  <a:srgbClr val="5C1D14"/>
                </a:solidFill>
                <a:latin typeface="Times New Roman" panose="02020603050405020304" pitchFamily="18" charset="0"/>
                <a:ea typeface="Calibri" panose="020F0502020204030204" pitchFamily="34" charset="0"/>
              </a:rPr>
              <a:t> </a:t>
            </a:r>
          </a:p>
        </p:txBody>
      </p:sp>
      <p:sp>
        <p:nvSpPr>
          <p:cNvPr id="6" name="Oval 5">
            <a:extLst>
              <a:ext uri="{FF2B5EF4-FFF2-40B4-BE49-F238E27FC236}">
                <a16:creationId xmlns:a16="http://schemas.microsoft.com/office/drawing/2014/main" id="{CF7BFE98-7F0C-504C-FAA6-1CFC58C09A64}"/>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Google Shape;128;p25">
            <a:extLst>
              <a:ext uri="{FF2B5EF4-FFF2-40B4-BE49-F238E27FC236}">
                <a16:creationId xmlns:a16="http://schemas.microsoft.com/office/drawing/2014/main" id="{7ACFE69E-1D0E-706B-223C-ACDAB9FC437A}"/>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8" name="TextBox 7">
            <a:extLst>
              <a:ext uri="{FF2B5EF4-FFF2-40B4-BE49-F238E27FC236}">
                <a16:creationId xmlns:a16="http://schemas.microsoft.com/office/drawing/2014/main" id="{62958419-CEA4-37DB-4177-9B72C190CFE6}"/>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981478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FD008059-A570-302E-57D3-50966249A4ED}"/>
            </a:ext>
          </a:extLst>
        </p:cNvPr>
        <p:cNvGrpSpPr/>
        <p:nvPr/>
      </p:nvGrpSpPr>
      <p:grpSpPr>
        <a:xfrm>
          <a:off x="0" y="0"/>
          <a:ext cx="0" cy="0"/>
          <a:chOff x="0" y="0"/>
          <a:chExt cx="0" cy="0"/>
        </a:xfrm>
      </p:grpSpPr>
      <p:sp>
        <p:nvSpPr>
          <p:cNvPr id="5" name="Google Shape;115;p24">
            <a:extLst>
              <a:ext uri="{FF2B5EF4-FFF2-40B4-BE49-F238E27FC236}">
                <a16:creationId xmlns:a16="http://schemas.microsoft.com/office/drawing/2014/main" id="{DCAC5629-566F-7843-65C1-9A39E954B842}"/>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4">
            <a:extLst>
              <a:ext uri="{FF2B5EF4-FFF2-40B4-BE49-F238E27FC236}">
                <a16:creationId xmlns:a16="http://schemas.microsoft.com/office/drawing/2014/main" id="{268EAB17-6708-A3D1-69A3-54148B451012}"/>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descr="Đảng Cộng sản Việt Nam ra đời - bước ngoặt to lớn trong lịch sử">
            <a:extLst>
              <a:ext uri="{FF2B5EF4-FFF2-40B4-BE49-F238E27FC236}">
                <a16:creationId xmlns:a16="http://schemas.microsoft.com/office/drawing/2014/main" id="{0AAEE22B-5C7A-F175-E5D8-5F6DA92018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9362" y="2384798"/>
            <a:ext cx="3356874" cy="2517656"/>
          </a:xfrm>
          <a:prstGeom prst="rect">
            <a:avLst/>
          </a:prstGeom>
          <a:noFill/>
          <a:effectLst>
            <a:outerShdw blurRad="50800" dist="63500" dir="2700000" algn="tl" rotWithShape="0">
              <a:prstClr val="black">
                <a:alpha val="40000"/>
              </a:prstClr>
            </a:outerShdw>
          </a:effectLst>
        </p:spPr>
      </p:pic>
      <p:sp>
        <p:nvSpPr>
          <p:cNvPr id="6" name="TextBox 5">
            <a:extLst>
              <a:ext uri="{FF2B5EF4-FFF2-40B4-BE49-F238E27FC236}">
                <a16:creationId xmlns:a16="http://schemas.microsoft.com/office/drawing/2014/main" id="{7F3BA3D7-DDCC-5FCC-B19C-ABBE30A691FA}"/>
              </a:ext>
            </a:extLst>
          </p:cNvPr>
          <p:cNvSpPr txBox="1"/>
          <p:nvPr/>
        </p:nvSpPr>
        <p:spPr>
          <a:xfrm>
            <a:off x="1651550" y="1801087"/>
            <a:ext cx="6352340" cy="450508"/>
          </a:xfrm>
          <a:prstGeom prst="rect">
            <a:avLst/>
          </a:prstGeom>
          <a:noFill/>
        </p:spPr>
        <p:txBody>
          <a:bodyPr wrap="square">
            <a:spAutoFit/>
          </a:bodyPr>
          <a:lstStyle/>
          <a:p>
            <a:pPr marL="914400" algn="ctr">
              <a:lnSpc>
                <a:spcPct val="115000"/>
              </a:lnSpc>
            </a:pPr>
            <a:r>
              <a:rPr lang="en-US" sz="2200" dirty="0" err="1">
                <a:solidFill>
                  <a:srgbClr val="5C1D14"/>
                </a:solidFill>
                <a:latin typeface="Times New Roman" panose="02020603050405020304" pitchFamily="18" charset="0"/>
                <a:ea typeface="Calibri" panose="020F0502020204030204" pitchFamily="34" charset="0"/>
              </a:rPr>
              <a:t>Năm</a:t>
            </a:r>
            <a:r>
              <a:rPr lang="en-US" sz="2200" dirty="0">
                <a:solidFill>
                  <a:srgbClr val="5C1D14"/>
                </a:solidFill>
                <a:latin typeface="Times New Roman" panose="02020603050405020304" pitchFamily="18" charset="0"/>
                <a:ea typeface="Calibri" panose="020F0502020204030204" pitchFamily="34" charset="0"/>
              </a:rPr>
              <a:t> 1930: </a:t>
            </a:r>
            <a:r>
              <a:rPr lang="en-US" sz="2200" dirty="0" err="1">
                <a:solidFill>
                  <a:srgbClr val="5C1D14"/>
                </a:solidFill>
                <a:latin typeface="Times New Roman" panose="02020603050405020304" pitchFamily="18" charset="0"/>
                <a:ea typeface="Calibri" panose="020F0502020204030204" pitchFamily="34" charset="0"/>
              </a:rPr>
              <a:t>Đảng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Cộng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sản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Việt</a:t>
            </a:r>
            <a:r>
              <a:rPr lang="en-US" sz="2200" dirty="0">
                <a:solidFill>
                  <a:srgbClr val="5C1D14"/>
                </a:solidFill>
                <a:latin typeface="Times New Roman" panose="02020603050405020304" pitchFamily="18" charset="0"/>
                <a:ea typeface="Calibri" panose="020F0502020204030204" pitchFamily="34" charset="0"/>
              </a:rPr>
              <a:t> Nam </a:t>
            </a:r>
            <a:r>
              <a:rPr lang="en-US" sz="2200" dirty="0" err="1">
                <a:solidFill>
                  <a:srgbClr val="5C1D14"/>
                </a:solidFill>
                <a:latin typeface="Times New Roman" panose="02020603050405020304" pitchFamily="18" charset="0"/>
                <a:ea typeface="Calibri" panose="020F0502020204030204" pitchFamily="34" charset="0"/>
              </a:rPr>
              <a:t>ra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đời</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FBF77795-D1CC-234E-AAC8-A9BFEFE3D4C8}"/>
              </a:ext>
            </a:extLst>
          </p:cNvPr>
          <p:cNvSpPr txBox="1"/>
          <p:nvPr/>
        </p:nvSpPr>
        <p:spPr>
          <a:xfrm>
            <a:off x="1737273" y="970656"/>
            <a:ext cx="6137687" cy="769441"/>
          </a:xfrm>
          <a:prstGeom prst="rect">
            <a:avLst/>
          </a:prstGeom>
          <a:noFill/>
        </p:spPr>
        <p:txBody>
          <a:bodyPr wrap="square" rtlCol="0">
            <a:spAutoFit/>
          </a:bodyPr>
          <a:lstStyle/>
          <a:p>
            <a:pPr lvl="1" algn="just"/>
            <a:r>
              <a:rPr lang="vi-VN" sz="2200" b="1" dirty="0">
                <a:solidFill>
                  <a:srgbClr val="C00000"/>
                </a:solidFill>
                <a:latin typeface="Times New Roman" panose="02020603050405020304" pitchFamily="18" charset="0"/>
              </a:rPr>
              <a:t>2.3 Q</a:t>
            </a:r>
            <a:r>
              <a:rPr lang="en-US" sz="2200" b="1" dirty="0" err="1">
                <a:solidFill>
                  <a:srgbClr val="C00000"/>
                </a:solidFill>
                <a:latin typeface="Times New Roman" panose="02020603050405020304" pitchFamily="18" charset="0"/>
              </a:rPr>
              <a:t>uá</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vận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dụng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và</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phát</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triển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chủ</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nghĩa</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Mác</a:t>
            </a:r>
            <a:r>
              <a:rPr lang="en-US" sz="2200" b="1" dirty="0">
                <a:solidFill>
                  <a:srgbClr val="C00000"/>
                </a:solidFill>
                <a:latin typeface="Times New Roman" panose="02020603050405020304" pitchFamily="18" charset="0"/>
              </a:rPr>
              <a:t> - </a:t>
            </a:r>
            <a:r>
              <a:rPr lang="en-US" sz="2200" b="1" dirty="0" err="1">
                <a:solidFill>
                  <a:srgbClr val="C00000"/>
                </a:solidFill>
                <a:latin typeface="Times New Roman" panose="02020603050405020304" pitchFamily="18" charset="0"/>
              </a:rPr>
              <a:t>Lênin</a:t>
            </a:r>
            <a:r>
              <a:rPr lang="en-US" sz="2200" b="1" dirty="0">
                <a:solidFill>
                  <a:srgbClr val="C00000"/>
                </a:solidFill>
                <a:latin typeface="Times New Roman" panose="02020603050405020304" pitchFamily="18" charset="0"/>
              </a:rPr>
              <a:t> ở </a:t>
            </a:r>
            <a:r>
              <a:rPr lang="en-US" sz="2200" b="1" dirty="0" err="1">
                <a:solidFill>
                  <a:srgbClr val="C00000"/>
                </a:solidFill>
                <a:latin typeface="Times New Roman" panose="02020603050405020304" pitchFamily="18" charset="0"/>
              </a:rPr>
              <a:t>Việt</a:t>
            </a:r>
            <a:r>
              <a:rPr lang="en-US" sz="2200" b="1" dirty="0">
                <a:solidFill>
                  <a:srgbClr val="C00000"/>
                </a:solidFill>
                <a:latin typeface="Times New Roman" panose="02020603050405020304" pitchFamily="18" charset="0"/>
              </a:rPr>
              <a:t> Nam</a:t>
            </a:r>
          </a:p>
        </p:txBody>
      </p:sp>
      <p:sp>
        <p:nvSpPr>
          <p:cNvPr id="8" name="Oval 7">
            <a:extLst>
              <a:ext uri="{FF2B5EF4-FFF2-40B4-BE49-F238E27FC236}">
                <a16:creationId xmlns:a16="http://schemas.microsoft.com/office/drawing/2014/main" id="{AC3E3251-2202-8917-3EC4-B0D9A75ED437}"/>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Google Shape;128;p25">
            <a:extLst>
              <a:ext uri="{FF2B5EF4-FFF2-40B4-BE49-F238E27FC236}">
                <a16:creationId xmlns:a16="http://schemas.microsoft.com/office/drawing/2014/main" id="{DDC56770-AE2F-79B8-3A10-1C7C17C73E3F}"/>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10" name="TextBox 9">
            <a:extLst>
              <a:ext uri="{FF2B5EF4-FFF2-40B4-BE49-F238E27FC236}">
                <a16:creationId xmlns:a16="http://schemas.microsoft.com/office/drawing/2014/main" id="{2FA17574-AF4A-9F52-5E42-F7D93FF056B0}"/>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328774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737F309A-B8C7-4F26-3823-63F6B8AFC0A2}"/>
            </a:ext>
          </a:extLst>
        </p:cNvPr>
        <p:cNvGrpSpPr/>
        <p:nvPr/>
      </p:nvGrpSpPr>
      <p:grpSpPr>
        <a:xfrm>
          <a:off x="0" y="0"/>
          <a:ext cx="0" cy="0"/>
          <a:chOff x="0" y="0"/>
          <a:chExt cx="0" cy="0"/>
        </a:xfrm>
      </p:grpSpPr>
      <p:sp>
        <p:nvSpPr>
          <p:cNvPr id="5" name="Google Shape;115;p24">
            <a:extLst>
              <a:ext uri="{FF2B5EF4-FFF2-40B4-BE49-F238E27FC236}">
                <a16:creationId xmlns:a16="http://schemas.microsoft.com/office/drawing/2014/main" id="{99AD85ED-D9B9-376B-759F-85BE272E2C35}"/>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4">
            <a:extLst>
              <a:ext uri="{FF2B5EF4-FFF2-40B4-BE49-F238E27FC236}">
                <a16:creationId xmlns:a16="http://schemas.microsoft.com/office/drawing/2014/main" id="{DDFF80F5-4166-F486-E2D3-A6C9EDBEC01B}"/>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Cách mạng tháng Tám - nguồn cảm hứng mới của thơ ca Việt Nam">
            <a:extLst>
              <a:ext uri="{FF2B5EF4-FFF2-40B4-BE49-F238E27FC236}">
                <a16:creationId xmlns:a16="http://schemas.microsoft.com/office/drawing/2014/main" id="{5E2F5A46-9DEC-8E91-6884-FF75E3B9F77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357030" y="2168847"/>
            <a:ext cx="3751187" cy="2732508"/>
          </a:xfrm>
          <a:prstGeom prst="rect">
            <a:avLst/>
          </a:prstGeom>
          <a:noFill/>
          <a:effectLst>
            <a:outerShdw blurRad="50800" dist="63500" dir="2700000" algn="tl" rotWithShape="0">
              <a:prstClr val="black">
                <a:alpha val="40000"/>
              </a:prstClr>
            </a:outerShdw>
          </a:effectLst>
        </p:spPr>
      </p:pic>
      <p:sp>
        <p:nvSpPr>
          <p:cNvPr id="17" name="TextBox 16">
            <a:extLst>
              <a:ext uri="{FF2B5EF4-FFF2-40B4-BE49-F238E27FC236}">
                <a16:creationId xmlns:a16="http://schemas.microsoft.com/office/drawing/2014/main" id="{646DF04E-73A4-9B6C-8EA4-65107FA4DBC6}"/>
              </a:ext>
            </a:extLst>
          </p:cNvPr>
          <p:cNvSpPr txBox="1"/>
          <p:nvPr/>
        </p:nvSpPr>
        <p:spPr>
          <a:xfrm>
            <a:off x="1961045" y="1718339"/>
            <a:ext cx="5619141" cy="450508"/>
          </a:xfrm>
          <a:prstGeom prst="rect">
            <a:avLst/>
          </a:prstGeom>
          <a:noFill/>
        </p:spPr>
        <p:txBody>
          <a:bodyPr wrap="square">
            <a:spAutoFit/>
          </a:bodyPr>
          <a:lstStyle/>
          <a:p>
            <a:pPr marL="914400" algn="ctr">
              <a:lnSpc>
                <a:spcPct val="115000"/>
              </a:lnSpc>
              <a:spcAft>
                <a:spcPts val="800"/>
              </a:spcAft>
            </a:pPr>
            <a:r>
              <a:rPr lang="en-US" sz="2200" dirty="0" err="1">
                <a:solidFill>
                  <a:srgbClr val="5C1D14"/>
                </a:solidFill>
                <a:latin typeface="Times New Roman" panose="02020603050405020304" pitchFamily="18" charset="0"/>
                <a:ea typeface="Calibri" panose="020F0502020204030204" pitchFamily="34" charset="0"/>
              </a:rPr>
              <a:t>Cách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mạng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Tháng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Tám</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thành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công</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6" name="TextBox 5">
            <a:extLst>
              <a:ext uri="{FF2B5EF4-FFF2-40B4-BE49-F238E27FC236}">
                <a16:creationId xmlns:a16="http://schemas.microsoft.com/office/drawing/2014/main" id="{5A76184C-0EB3-3174-E75A-B0EF4070B035}"/>
              </a:ext>
            </a:extLst>
          </p:cNvPr>
          <p:cNvSpPr txBox="1"/>
          <p:nvPr/>
        </p:nvSpPr>
        <p:spPr>
          <a:xfrm>
            <a:off x="1737273" y="970656"/>
            <a:ext cx="6137687" cy="769441"/>
          </a:xfrm>
          <a:prstGeom prst="rect">
            <a:avLst/>
          </a:prstGeom>
          <a:noFill/>
        </p:spPr>
        <p:txBody>
          <a:bodyPr wrap="square" rtlCol="0">
            <a:spAutoFit/>
          </a:bodyPr>
          <a:lstStyle/>
          <a:p>
            <a:pPr lvl="1" algn="just"/>
            <a:r>
              <a:rPr lang="vi-VN" sz="2200" b="1" dirty="0">
                <a:solidFill>
                  <a:srgbClr val="C00000"/>
                </a:solidFill>
                <a:latin typeface="Times New Roman" panose="02020603050405020304" pitchFamily="18" charset="0"/>
              </a:rPr>
              <a:t>2.3 Q</a:t>
            </a:r>
            <a:r>
              <a:rPr lang="en-US" sz="2200" b="1" dirty="0" err="1">
                <a:solidFill>
                  <a:srgbClr val="C00000"/>
                </a:solidFill>
                <a:latin typeface="Times New Roman" panose="02020603050405020304" pitchFamily="18" charset="0"/>
              </a:rPr>
              <a:t>uá</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vận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dụng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và</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phát</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triển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chủ</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nghĩa</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Mác</a:t>
            </a:r>
            <a:r>
              <a:rPr lang="en-US" sz="2200" b="1" dirty="0">
                <a:solidFill>
                  <a:srgbClr val="C00000"/>
                </a:solidFill>
                <a:latin typeface="Times New Roman" panose="02020603050405020304" pitchFamily="18" charset="0"/>
              </a:rPr>
              <a:t> - </a:t>
            </a:r>
            <a:r>
              <a:rPr lang="en-US" sz="2200" b="1" dirty="0" err="1">
                <a:solidFill>
                  <a:srgbClr val="C00000"/>
                </a:solidFill>
                <a:latin typeface="Times New Roman" panose="02020603050405020304" pitchFamily="18" charset="0"/>
              </a:rPr>
              <a:t>Lênin</a:t>
            </a:r>
            <a:r>
              <a:rPr lang="en-US" sz="2200" b="1" dirty="0">
                <a:solidFill>
                  <a:srgbClr val="C00000"/>
                </a:solidFill>
                <a:latin typeface="Times New Roman" panose="02020603050405020304" pitchFamily="18" charset="0"/>
              </a:rPr>
              <a:t> ở </a:t>
            </a:r>
            <a:r>
              <a:rPr lang="en-US" sz="2200" b="1" dirty="0" err="1">
                <a:solidFill>
                  <a:srgbClr val="C00000"/>
                </a:solidFill>
                <a:latin typeface="Times New Roman" panose="02020603050405020304" pitchFamily="18" charset="0"/>
              </a:rPr>
              <a:t>Việt</a:t>
            </a:r>
            <a:r>
              <a:rPr lang="en-US" sz="2200" b="1" dirty="0">
                <a:solidFill>
                  <a:srgbClr val="C00000"/>
                </a:solidFill>
                <a:latin typeface="Times New Roman" panose="02020603050405020304" pitchFamily="18" charset="0"/>
              </a:rPr>
              <a:t> Nam</a:t>
            </a:r>
          </a:p>
        </p:txBody>
      </p:sp>
      <p:sp>
        <p:nvSpPr>
          <p:cNvPr id="8" name="Oval 7">
            <a:extLst>
              <a:ext uri="{FF2B5EF4-FFF2-40B4-BE49-F238E27FC236}">
                <a16:creationId xmlns:a16="http://schemas.microsoft.com/office/drawing/2014/main" id="{B851157A-1F44-F7C2-3933-5EF4FF56EB85}"/>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Google Shape;128;p25">
            <a:extLst>
              <a:ext uri="{FF2B5EF4-FFF2-40B4-BE49-F238E27FC236}">
                <a16:creationId xmlns:a16="http://schemas.microsoft.com/office/drawing/2014/main" id="{E405CCB2-52FA-F36F-E67D-596FFB57A4CA}"/>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10" name="TextBox 9">
            <a:extLst>
              <a:ext uri="{FF2B5EF4-FFF2-40B4-BE49-F238E27FC236}">
                <a16:creationId xmlns:a16="http://schemas.microsoft.com/office/drawing/2014/main" id="{E4AB40C5-4607-EB27-8BAD-2114AC9A60EE}"/>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03316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E4E3028-5118-4ECA-4187-D15737AD5FD7}"/>
            </a:ext>
          </a:extLst>
        </p:cNvPr>
        <p:cNvGrpSpPr/>
        <p:nvPr/>
      </p:nvGrpSpPr>
      <p:grpSpPr>
        <a:xfrm>
          <a:off x="0" y="0"/>
          <a:ext cx="0" cy="0"/>
          <a:chOff x="0" y="0"/>
          <a:chExt cx="0" cy="0"/>
        </a:xfrm>
      </p:grpSpPr>
      <p:sp>
        <p:nvSpPr>
          <p:cNvPr id="52" name="Google Shape;115;p24">
            <a:extLst>
              <a:ext uri="{FF2B5EF4-FFF2-40B4-BE49-F238E27FC236}">
                <a16:creationId xmlns:a16="http://schemas.microsoft.com/office/drawing/2014/main" id="{10589039-DF25-C9CD-A472-8CCC1D8B0A8F}"/>
              </a:ext>
            </a:extLst>
          </p:cNvPr>
          <p:cNvSpPr/>
          <p:nvPr/>
        </p:nvSpPr>
        <p:spPr>
          <a:xfrm rot="5400000" flipH="1">
            <a:off x="-1971287" y="-3520800"/>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p24">
            <a:extLst>
              <a:ext uri="{FF2B5EF4-FFF2-40B4-BE49-F238E27FC236}">
                <a16:creationId xmlns:a16="http://schemas.microsoft.com/office/drawing/2014/main" id="{24F7E88E-2E15-0372-FEB8-37FFA2710C05}"/>
              </a:ext>
            </a:extLst>
          </p:cNvPr>
          <p:cNvSpPr/>
          <p:nvPr/>
        </p:nvSpPr>
        <p:spPr>
          <a:xfrm rot="5400000" flipH="1">
            <a:off x="-2377430" y="-2973310"/>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4;p25">
            <a:extLst>
              <a:ext uri="{FF2B5EF4-FFF2-40B4-BE49-F238E27FC236}">
                <a16:creationId xmlns:a16="http://schemas.microsoft.com/office/drawing/2014/main" id="{1F30164D-1521-908C-CBA1-15DD13586BA9}"/>
              </a:ext>
            </a:extLst>
          </p:cNvPr>
          <p:cNvSpPr/>
          <p:nvPr/>
        </p:nvSpPr>
        <p:spPr>
          <a:xfrm>
            <a:off x="0" y="0"/>
            <a:ext cx="9144000" cy="5143500"/>
          </a:xfrm>
          <a:prstGeom prst="rect">
            <a:avLst/>
          </a:prstGeom>
          <a:solidFill>
            <a:schemeClr val="accent1"/>
          </a:solidFill>
          <a:ln w="19050">
            <a:solidFill>
              <a:srgbClr val="5C1D14"/>
            </a:solidFill>
          </a:ln>
        </p:spPr>
        <p:txBody>
          <a:bodyPr/>
          <a:lstStyle/>
          <a:p>
            <a:endParaRPr lang="en-US" dirty="0"/>
          </a:p>
        </p:txBody>
      </p:sp>
      <p:sp>
        <p:nvSpPr>
          <p:cNvPr id="5" name="Freeform: Shape 4">
            <a:extLst>
              <a:ext uri="{FF2B5EF4-FFF2-40B4-BE49-F238E27FC236}">
                <a16:creationId xmlns:a16="http://schemas.microsoft.com/office/drawing/2014/main" id="{84CBB8AB-46E4-BB99-3C36-0A9C554A761A}"/>
              </a:ext>
            </a:extLst>
          </p:cNvPr>
          <p:cNvSpPr/>
          <p:nvPr/>
        </p:nvSpPr>
        <p:spPr>
          <a:xfrm rot="10800000">
            <a:off x="159809" y="157208"/>
            <a:ext cx="959044" cy="906974"/>
          </a:xfrm>
          <a:custGeom>
            <a:avLst/>
            <a:gdLst>
              <a:gd name="connsiteX0" fmla="*/ 906973 w 959044"/>
              <a:gd name="connsiteY0" fmla="*/ 906974 h 906974"/>
              <a:gd name="connsiteX1" fmla="*/ 0 w 959044"/>
              <a:gd name="connsiteY1" fmla="*/ 906974 h 906974"/>
              <a:gd name="connsiteX2" fmla="*/ 0 w 959044"/>
              <a:gd name="connsiteY2" fmla="*/ 802832 h 906974"/>
              <a:gd name="connsiteX3" fmla="*/ 854902 w 959044"/>
              <a:gd name="connsiteY3" fmla="*/ 802832 h 906974"/>
              <a:gd name="connsiteX4" fmla="*/ 854902 w 959044"/>
              <a:gd name="connsiteY4" fmla="*/ 0 h 906974"/>
              <a:gd name="connsiteX5" fmla="*/ 959044 w 959044"/>
              <a:gd name="connsiteY5" fmla="*/ 0 h 906974"/>
              <a:gd name="connsiteX6" fmla="*/ 959044 w 959044"/>
              <a:gd name="connsiteY6" fmla="*/ 906974 h 906974"/>
              <a:gd name="connsiteX7" fmla="*/ 906973 w 959044"/>
              <a:gd name="connsiteY7" fmla="*/ 906974 h 90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044" h="906974">
                <a:moveTo>
                  <a:pt x="906973" y="906974"/>
                </a:moveTo>
                <a:lnTo>
                  <a:pt x="0" y="906974"/>
                </a:lnTo>
                <a:lnTo>
                  <a:pt x="0" y="802832"/>
                </a:lnTo>
                <a:lnTo>
                  <a:pt x="854902" y="802832"/>
                </a:lnTo>
                <a:lnTo>
                  <a:pt x="854902" y="0"/>
                </a:lnTo>
                <a:lnTo>
                  <a:pt x="959044" y="0"/>
                </a:lnTo>
                <a:lnTo>
                  <a:pt x="959044" y="906974"/>
                </a:lnTo>
                <a:lnTo>
                  <a:pt x="906973" y="906974"/>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Google Shape;109;p23">
            <a:extLst>
              <a:ext uri="{FF2B5EF4-FFF2-40B4-BE49-F238E27FC236}">
                <a16:creationId xmlns:a16="http://schemas.microsoft.com/office/drawing/2014/main" id="{622C4B33-EA97-9AE5-9714-954479C617A2}"/>
              </a:ext>
            </a:extLst>
          </p:cNvPr>
          <p:cNvSpPr txBox="1">
            <a:spLocks/>
          </p:cNvSpPr>
          <p:nvPr/>
        </p:nvSpPr>
        <p:spPr>
          <a:xfrm>
            <a:off x="4351835" y="1083574"/>
            <a:ext cx="4347209" cy="11030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Tầm quan trọng của công tác lý luận trong sự nghiệp xây dựng và bảo vệ Tổ quốc hiên nay  </a:t>
            </a:r>
          </a:p>
        </p:txBody>
      </p:sp>
      <p:sp>
        <p:nvSpPr>
          <p:cNvPr id="16" name="TextBox 15">
            <a:extLst>
              <a:ext uri="{FF2B5EF4-FFF2-40B4-BE49-F238E27FC236}">
                <a16:creationId xmlns:a16="http://schemas.microsoft.com/office/drawing/2014/main" id="{6A82C71F-5FFA-9A76-B7E5-D6C07579F217}"/>
              </a:ext>
            </a:extLst>
          </p:cNvPr>
          <p:cNvSpPr txBox="1"/>
          <p:nvPr/>
        </p:nvSpPr>
        <p:spPr>
          <a:xfrm>
            <a:off x="1001132" y="1455744"/>
            <a:ext cx="3207480" cy="923330"/>
          </a:xfrm>
          <a:prstGeom prst="rect">
            <a:avLst/>
          </a:prstGeom>
          <a:noFill/>
        </p:spPr>
        <p:txBody>
          <a:bodyPr wrap="square" rtlCol="0">
            <a:spAutoFit/>
          </a:bodyPr>
          <a:lstStyle/>
          <a:p>
            <a:pPr algn="just"/>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sp>
        <p:nvSpPr>
          <p:cNvPr id="19" name="TextBox 18">
            <a:extLst>
              <a:ext uri="{FF2B5EF4-FFF2-40B4-BE49-F238E27FC236}">
                <a16:creationId xmlns:a16="http://schemas.microsoft.com/office/drawing/2014/main" id="{82E8E3E5-58B6-4451-2448-91210F79F65A}"/>
              </a:ext>
            </a:extLst>
          </p:cNvPr>
          <p:cNvSpPr txBox="1"/>
          <p:nvPr/>
        </p:nvSpPr>
        <p:spPr>
          <a:xfrm>
            <a:off x="962863" y="2386839"/>
            <a:ext cx="3245749" cy="923330"/>
          </a:xfrm>
          <a:prstGeom prst="rect">
            <a:avLst/>
          </a:prstGeom>
          <a:noFill/>
        </p:spPr>
        <p:txBody>
          <a:bodyPr wrap="square" rtlCol="0">
            <a:spAutoFit/>
          </a:bodyPr>
          <a:lstStyle/>
          <a:p>
            <a:pPr algn="just"/>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Hồ Chí Minh tiếp thu chủ nghĩa Mác-</a:t>
            </a:r>
            <a:r>
              <a:rPr lang="vi-VN"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 như thế nào?</a:t>
            </a:r>
          </a:p>
        </p:txBody>
      </p:sp>
      <p:sp>
        <p:nvSpPr>
          <p:cNvPr id="20" name="TextBox 19">
            <a:extLst>
              <a:ext uri="{FF2B5EF4-FFF2-40B4-BE49-F238E27FC236}">
                <a16:creationId xmlns:a16="http://schemas.microsoft.com/office/drawing/2014/main" id="{CF267EAC-9D99-8B68-6104-0A00B737CC19}"/>
              </a:ext>
            </a:extLst>
          </p:cNvPr>
          <p:cNvSpPr txBox="1"/>
          <p:nvPr/>
        </p:nvSpPr>
        <p:spPr>
          <a:xfrm>
            <a:off x="959708" y="3329792"/>
            <a:ext cx="3245515" cy="923330"/>
          </a:xfrm>
          <a:prstGeom prst="rect">
            <a:avLst/>
          </a:prstGeom>
          <a:noFill/>
        </p:spPr>
        <p:txBody>
          <a:bodyPr wrap="square" rtlCol="0">
            <a:spAutoFit/>
          </a:bodyPr>
          <a:lstStyle/>
          <a:p>
            <a:pPr algn="just"/>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Giá trị của chủ nghĩa Mác-</a:t>
            </a:r>
            <a:r>
              <a:rPr lang="vi-VN"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 trong tư tưởng Hồ Chí Minh</a:t>
            </a:r>
          </a:p>
        </p:txBody>
      </p:sp>
      <p:sp>
        <p:nvSpPr>
          <p:cNvPr id="21" name="TextBox 20">
            <a:extLst>
              <a:ext uri="{FF2B5EF4-FFF2-40B4-BE49-F238E27FC236}">
                <a16:creationId xmlns:a16="http://schemas.microsoft.com/office/drawing/2014/main" id="{1577E2BA-0D33-CB8F-60E2-F2BAC6ED8BE1}"/>
              </a:ext>
            </a:extLst>
          </p:cNvPr>
          <p:cNvSpPr txBox="1"/>
          <p:nvPr/>
        </p:nvSpPr>
        <p:spPr>
          <a:xfrm>
            <a:off x="4765704" y="2221079"/>
            <a:ext cx="4169047" cy="646331"/>
          </a:xfrm>
          <a:prstGeom prst="rect">
            <a:avLst/>
          </a:prstGeom>
          <a:noFill/>
        </p:spPr>
        <p:txBody>
          <a:bodyPr wrap="square" rtlCol="0">
            <a:spAutoFit/>
          </a:bodyPr>
          <a:lstStyle/>
          <a:p>
            <a:pPr algn="just"/>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Lý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và</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thực</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tiễn</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không</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thể</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tách</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rời</a:t>
            </a:r>
            <a:endPar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37236F58-194C-7D70-E051-3C74D2400B75}"/>
              </a:ext>
            </a:extLst>
          </p:cNvPr>
          <p:cNvSpPr txBox="1"/>
          <p:nvPr/>
        </p:nvSpPr>
        <p:spPr>
          <a:xfrm>
            <a:off x="4750608" y="2859811"/>
            <a:ext cx="4183496"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b="1">
                <a:solidFill>
                  <a:srgbClr val="5C1D14"/>
                </a:solidFill>
                <a:latin typeface="Tahoma" panose="020B0604030504040204" pitchFamily="34" charset="0"/>
                <a:ea typeface="Tahoma" panose="020B0604030504040204" pitchFamily="34" charset="0"/>
                <a:cs typeface="Tahoma" panose="020B0604030504040204" pitchFamily="34" charset="0"/>
              </a:defRPr>
            </a:lvl1pPr>
          </a:lstStyle>
          <a:p>
            <a:pPr algn="just"/>
            <a:r>
              <a:rPr lang="vi-VN" dirty="0"/>
              <a:t>Công tác lý luận trong việc bảo vệ nền tảng tư tưởng của Đảng</a:t>
            </a:r>
          </a:p>
        </p:txBody>
      </p:sp>
      <p:sp>
        <p:nvSpPr>
          <p:cNvPr id="25" name="TextBox 24">
            <a:extLst>
              <a:ext uri="{FF2B5EF4-FFF2-40B4-BE49-F238E27FC236}">
                <a16:creationId xmlns:a16="http://schemas.microsoft.com/office/drawing/2014/main" id="{04ACBE37-A736-CDA6-ED00-AD7702119D88}"/>
              </a:ext>
            </a:extLst>
          </p:cNvPr>
          <p:cNvSpPr txBox="1"/>
          <p:nvPr/>
        </p:nvSpPr>
        <p:spPr>
          <a:xfrm>
            <a:off x="4750608" y="3539794"/>
            <a:ext cx="4168401" cy="646331"/>
          </a:xfrm>
          <a:prstGeom prst="rect">
            <a:avLst/>
          </a:prstGeom>
          <a:noFill/>
        </p:spPr>
        <p:txBody>
          <a:bodyPr wrap="square" rtlCol="0">
            <a:spAutoFit/>
          </a:bodyPr>
          <a:lstStyle>
            <a:defPPr marR="0" lvl="0" algn="l" rtl="0">
              <a:lnSpc>
                <a:spcPct val="100000"/>
              </a:lnSpc>
              <a:spcBef>
                <a:spcPts val="0"/>
              </a:spcBef>
              <a:spcAft>
                <a:spcPts val="0"/>
              </a:spcAft>
              <a:defRPr/>
            </a:defPPr>
            <a:lvl1pPr>
              <a:defRPr sz="1800" b="1">
                <a:solidFill>
                  <a:srgbClr val="5C1D14"/>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dirty="0" err="1"/>
              <a:t>Công</a:t>
            </a:r>
            <a:r>
              <a:rPr lang="en-US" dirty="0"/>
              <a:t> </a:t>
            </a:r>
            <a:r>
              <a:rPr lang="en-US" dirty="0" err="1"/>
              <a:t>tác</a:t>
            </a:r>
            <a:r>
              <a:rPr lang="en-US" dirty="0"/>
              <a:t> </a:t>
            </a:r>
            <a:r>
              <a:rPr lang="en-US" dirty="0" err="1"/>
              <a:t>lý</a:t>
            </a:r>
            <a:r>
              <a:rPr lang="en-US" dirty="0"/>
              <a:t> </a:t>
            </a:r>
            <a:r>
              <a:rPr lang="en-US" dirty="0" err="1"/>
              <a:t>luận</a:t>
            </a:r>
            <a:r>
              <a:rPr lang="en-US" dirty="0"/>
              <a:t> </a:t>
            </a:r>
            <a:r>
              <a:rPr lang="en-US" dirty="0" err="1"/>
              <a:t>trong</a:t>
            </a:r>
            <a:r>
              <a:rPr lang="en-US" dirty="0"/>
              <a:t> </a:t>
            </a:r>
            <a:r>
              <a:rPr lang="en-US" dirty="0" err="1"/>
              <a:t>phát</a:t>
            </a:r>
            <a:r>
              <a:rPr lang="en-US" dirty="0"/>
              <a:t> </a:t>
            </a:r>
            <a:r>
              <a:rPr lang="en-US" dirty="0" err="1"/>
              <a:t>triển</a:t>
            </a:r>
            <a:r>
              <a:rPr lang="en-US" dirty="0"/>
              <a:t> </a:t>
            </a:r>
            <a:r>
              <a:rPr lang="en-US" dirty="0" err="1"/>
              <a:t>kinh</a:t>
            </a:r>
            <a:r>
              <a:rPr lang="en-US" dirty="0"/>
              <a:t> </a:t>
            </a:r>
            <a:r>
              <a:rPr lang="en-US" dirty="0" err="1"/>
              <a:t>tế</a:t>
            </a:r>
            <a:r>
              <a:rPr lang="en-US" dirty="0"/>
              <a:t> - </a:t>
            </a:r>
            <a:r>
              <a:rPr lang="en-US" dirty="0" err="1"/>
              <a:t>xã</a:t>
            </a:r>
            <a:r>
              <a:rPr lang="en-US" dirty="0"/>
              <a:t> </a:t>
            </a:r>
            <a:r>
              <a:rPr lang="en-US" dirty="0" err="1"/>
              <a:t>hội</a:t>
            </a:r>
            <a:endParaRPr lang="vi-VN" dirty="0"/>
          </a:p>
        </p:txBody>
      </p:sp>
      <p:sp>
        <p:nvSpPr>
          <p:cNvPr id="26" name="TextBox 25">
            <a:extLst>
              <a:ext uri="{FF2B5EF4-FFF2-40B4-BE49-F238E27FC236}">
                <a16:creationId xmlns:a16="http://schemas.microsoft.com/office/drawing/2014/main" id="{C128E9A3-17BD-294C-83CE-E2EFAEBD3181}"/>
              </a:ext>
            </a:extLst>
          </p:cNvPr>
          <p:cNvSpPr txBox="1"/>
          <p:nvPr/>
        </p:nvSpPr>
        <p:spPr>
          <a:xfrm>
            <a:off x="4780732" y="4260884"/>
            <a:ext cx="3964554" cy="646331"/>
          </a:xfrm>
          <a:prstGeom prst="rect">
            <a:avLst/>
          </a:prstGeom>
          <a:noFill/>
        </p:spPr>
        <p:txBody>
          <a:bodyPr wrap="square" rtlCol="0">
            <a:spAutoFit/>
          </a:bodyPr>
          <a:lstStyle/>
          <a:p>
            <a:pPr algn="just"/>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Công tác lý luận trong xây dựng con người và văn hóa</a:t>
            </a:r>
          </a:p>
        </p:txBody>
      </p:sp>
      <p:sp>
        <p:nvSpPr>
          <p:cNvPr id="27" name="Google Shape;109;p23">
            <a:extLst>
              <a:ext uri="{FF2B5EF4-FFF2-40B4-BE49-F238E27FC236}">
                <a16:creationId xmlns:a16="http://schemas.microsoft.com/office/drawing/2014/main" id="{BB1010CA-A7F1-5FCD-492B-3638B991866A}"/>
              </a:ext>
            </a:extLst>
          </p:cNvPr>
          <p:cNvSpPr txBox="1">
            <a:spLocks/>
          </p:cNvSpPr>
          <p:nvPr/>
        </p:nvSpPr>
        <p:spPr>
          <a:xfrm>
            <a:off x="398714" y="286953"/>
            <a:ext cx="4319963" cy="137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Vai trò của chủ nghĩa Mác-</a:t>
            </a:r>
            <a:r>
              <a:rPr lang="vi-VN" sz="2000" b="1" dirty="0" err="1">
                <a:solidFill>
                  <a:srgbClr val="F0DDAF"/>
                </a:solidFill>
                <a:latin typeface="Tahoma" panose="020B0604030504040204" pitchFamily="34" charset="0"/>
                <a:ea typeface="Tahoma" panose="020B0604030504040204" pitchFamily="34" charset="0"/>
                <a:cs typeface="Tahoma" panose="020B0604030504040204" pitchFamily="34" charset="0"/>
              </a:rPr>
              <a:t>Lênin</a:t>
            </a:r>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 đổi với sự hình thành tư tưởng Hồ Chí Minh </a:t>
            </a:r>
          </a:p>
          <a:p>
            <a:endParaRPr lang="vi-VN" sz="1100" b="1" dirty="0"/>
          </a:p>
        </p:txBody>
      </p:sp>
      <p:sp>
        <p:nvSpPr>
          <p:cNvPr id="28" name="Google Shape;128;p25">
            <a:extLst>
              <a:ext uri="{FF2B5EF4-FFF2-40B4-BE49-F238E27FC236}">
                <a16:creationId xmlns:a16="http://schemas.microsoft.com/office/drawing/2014/main" id="{67B88EF5-317E-3D69-392D-349BFDEC57EA}"/>
              </a:ext>
            </a:extLst>
          </p:cNvPr>
          <p:cNvSpPr txBox="1">
            <a:spLocks/>
          </p:cNvSpPr>
          <p:nvPr/>
        </p:nvSpPr>
        <p:spPr>
          <a:xfrm>
            <a:off x="507373" y="1611917"/>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01</a:t>
            </a:r>
          </a:p>
        </p:txBody>
      </p:sp>
      <p:sp>
        <p:nvSpPr>
          <p:cNvPr id="29" name="Google Shape;128;p25">
            <a:extLst>
              <a:ext uri="{FF2B5EF4-FFF2-40B4-BE49-F238E27FC236}">
                <a16:creationId xmlns:a16="http://schemas.microsoft.com/office/drawing/2014/main" id="{E5A9895A-0F59-96DF-F793-8CCC31AA019F}"/>
              </a:ext>
            </a:extLst>
          </p:cNvPr>
          <p:cNvSpPr txBox="1">
            <a:spLocks/>
          </p:cNvSpPr>
          <p:nvPr/>
        </p:nvSpPr>
        <p:spPr>
          <a:xfrm>
            <a:off x="466734" y="2482763"/>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2</a:t>
            </a:r>
            <a:endParaRPr lang="en" sz="1800" b="1" dirty="0">
              <a:solidFill>
                <a:schemeClr val="accent3"/>
              </a:solidFill>
            </a:endParaRPr>
          </a:p>
        </p:txBody>
      </p:sp>
      <p:sp>
        <p:nvSpPr>
          <p:cNvPr id="30" name="Google Shape;128;p25">
            <a:extLst>
              <a:ext uri="{FF2B5EF4-FFF2-40B4-BE49-F238E27FC236}">
                <a16:creationId xmlns:a16="http://schemas.microsoft.com/office/drawing/2014/main" id="{38627068-854C-ECB1-48A5-0152187DF0A3}"/>
              </a:ext>
            </a:extLst>
          </p:cNvPr>
          <p:cNvSpPr txBox="1">
            <a:spLocks/>
          </p:cNvSpPr>
          <p:nvPr/>
        </p:nvSpPr>
        <p:spPr>
          <a:xfrm>
            <a:off x="494138" y="3430834"/>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3</a:t>
            </a:r>
            <a:endParaRPr lang="en" sz="1800" b="1" dirty="0">
              <a:solidFill>
                <a:schemeClr val="accent3"/>
              </a:solidFill>
            </a:endParaRPr>
          </a:p>
        </p:txBody>
      </p:sp>
      <p:sp>
        <p:nvSpPr>
          <p:cNvPr id="41" name="Google Shape;128;p25">
            <a:extLst>
              <a:ext uri="{FF2B5EF4-FFF2-40B4-BE49-F238E27FC236}">
                <a16:creationId xmlns:a16="http://schemas.microsoft.com/office/drawing/2014/main" id="{56DBAC90-A5D9-69FF-6805-00F98231DA1F}"/>
              </a:ext>
            </a:extLst>
          </p:cNvPr>
          <p:cNvSpPr txBox="1">
            <a:spLocks/>
          </p:cNvSpPr>
          <p:nvPr/>
        </p:nvSpPr>
        <p:spPr>
          <a:xfrm>
            <a:off x="4404539" y="2213480"/>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01</a:t>
            </a:r>
          </a:p>
        </p:txBody>
      </p:sp>
      <p:sp>
        <p:nvSpPr>
          <p:cNvPr id="42" name="Google Shape;128;p25">
            <a:extLst>
              <a:ext uri="{FF2B5EF4-FFF2-40B4-BE49-F238E27FC236}">
                <a16:creationId xmlns:a16="http://schemas.microsoft.com/office/drawing/2014/main" id="{D8CD8DD5-66D2-95C4-F92E-A34F24ABBF67}"/>
              </a:ext>
            </a:extLst>
          </p:cNvPr>
          <p:cNvSpPr txBox="1">
            <a:spLocks/>
          </p:cNvSpPr>
          <p:nvPr/>
        </p:nvSpPr>
        <p:spPr>
          <a:xfrm>
            <a:off x="4392746" y="2910382"/>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2</a:t>
            </a:r>
            <a:endParaRPr lang="en" sz="1800" b="1" dirty="0">
              <a:solidFill>
                <a:schemeClr val="accent3"/>
              </a:solidFill>
            </a:endParaRPr>
          </a:p>
        </p:txBody>
      </p:sp>
      <p:sp>
        <p:nvSpPr>
          <p:cNvPr id="43" name="Google Shape;128;p25">
            <a:extLst>
              <a:ext uri="{FF2B5EF4-FFF2-40B4-BE49-F238E27FC236}">
                <a16:creationId xmlns:a16="http://schemas.microsoft.com/office/drawing/2014/main" id="{5C2FED39-D0A9-82CD-BF78-C3EF7DCF91B7}"/>
              </a:ext>
            </a:extLst>
          </p:cNvPr>
          <p:cNvSpPr txBox="1">
            <a:spLocks/>
          </p:cNvSpPr>
          <p:nvPr/>
        </p:nvSpPr>
        <p:spPr>
          <a:xfrm>
            <a:off x="4389444" y="3574226"/>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3</a:t>
            </a:r>
            <a:endParaRPr lang="en" sz="1800" b="1" dirty="0">
              <a:solidFill>
                <a:schemeClr val="accent3"/>
              </a:solidFill>
            </a:endParaRPr>
          </a:p>
        </p:txBody>
      </p:sp>
      <p:sp>
        <p:nvSpPr>
          <p:cNvPr id="44" name="Google Shape;128;p25">
            <a:extLst>
              <a:ext uri="{FF2B5EF4-FFF2-40B4-BE49-F238E27FC236}">
                <a16:creationId xmlns:a16="http://schemas.microsoft.com/office/drawing/2014/main" id="{96972BBE-F5A1-EDBB-1CFF-F56BEA0D2F68}"/>
              </a:ext>
            </a:extLst>
          </p:cNvPr>
          <p:cNvSpPr txBox="1">
            <a:spLocks/>
          </p:cNvSpPr>
          <p:nvPr/>
        </p:nvSpPr>
        <p:spPr>
          <a:xfrm>
            <a:off x="4404539" y="4285093"/>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4</a:t>
            </a:r>
            <a:endParaRPr lang="en" sz="1800" b="1" dirty="0">
              <a:solidFill>
                <a:schemeClr val="accent3"/>
              </a:solidFill>
            </a:endParaRPr>
          </a:p>
        </p:txBody>
      </p:sp>
      <p:sp>
        <p:nvSpPr>
          <p:cNvPr id="45" name="Freeform: Shape 44">
            <a:extLst>
              <a:ext uri="{FF2B5EF4-FFF2-40B4-BE49-F238E27FC236}">
                <a16:creationId xmlns:a16="http://schemas.microsoft.com/office/drawing/2014/main" id="{02218088-EF4B-072B-A3E2-D66E734DAF31}"/>
              </a:ext>
            </a:extLst>
          </p:cNvPr>
          <p:cNvSpPr/>
          <p:nvPr/>
        </p:nvSpPr>
        <p:spPr>
          <a:xfrm rot="16200000">
            <a:off x="8054238" y="4104273"/>
            <a:ext cx="906974" cy="959044"/>
          </a:xfrm>
          <a:custGeom>
            <a:avLst/>
            <a:gdLst>
              <a:gd name="connsiteX0" fmla="*/ 906974 w 906974"/>
              <a:gd name="connsiteY0" fmla="*/ 854902 h 959044"/>
              <a:gd name="connsiteX1" fmla="*/ 906974 w 906974"/>
              <a:gd name="connsiteY1" fmla="*/ 959044 h 959044"/>
              <a:gd name="connsiteX2" fmla="*/ 1 w 906974"/>
              <a:gd name="connsiteY2" fmla="*/ 959044 h 959044"/>
              <a:gd name="connsiteX3" fmla="*/ 1 w 906974"/>
              <a:gd name="connsiteY3" fmla="*/ 906974 h 959044"/>
              <a:gd name="connsiteX4" fmla="*/ 0 w 906974"/>
              <a:gd name="connsiteY4" fmla="*/ 906974 h 959044"/>
              <a:gd name="connsiteX5" fmla="*/ 1 w 906974"/>
              <a:gd name="connsiteY5" fmla="*/ 0 h 959044"/>
              <a:gd name="connsiteX6" fmla="*/ 104143 w 906974"/>
              <a:gd name="connsiteY6" fmla="*/ 0 h 959044"/>
              <a:gd name="connsiteX7" fmla="*/ 104143 w 906974"/>
              <a:gd name="connsiteY7" fmla="*/ 854902 h 95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974" h="959044">
                <a:moveTo>
                  <a:pt x="906974" y="854902"/>
                </a:moveTo>
                <a:lnTo>
                  <a:pt x="906974" y="959044"/>
                </a:lnTo>
                <a:lnTo>
                  <a:pt x="1" y="959044"/>
                </a:lnTo>
                <a:lnTo>
                  <a:pt x="1" y="906974"/>
                </a:lnTo>
                <a:lnTo>
                  <a:pt x="0" y="906974"/>
                </a:lnTo>
                <a:lnTo>
                  <a:pt x="1" y="0"/>
                </a:lnTo>
                <a:lnTo>
                  <a:pt x="104143" y="0"/>
                </a:lnTo>
                <a:lnTo>
                  <a:pt x="104143" y="854902"/>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B7D43E67-1EBA-F6E6-FDD9-F7518D323849}"/>
              </a:ext>
            </a:extLst>
          </p:cNvPr>
          <p:cNvSpPr/>
          <p:nvPr/>
        </p:nvSpPr>
        <p:spPr>
          <a:xfrm rot="9366775">
            <a:off x="1081674" y="-1048297"/>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5" name="Google Shape;128;p25">
            <a:extLst>
              <a:ext uri="{FF2B5EF4-FFF2-40B4-BE49-F238E27FC236}">
                <a16:creationId xmlns:a16="http://schemas.microsoft.com/office/drawing/2014/main" id="{9F3C101F-851B-BBFB-D87C-EA5866E51E40}"/>
              </a:ext>
            </a:extLst>
          </p:cNvPr>
          <p:cNvSpPr txBox="1">
            <a:spLocks/>
          </p:cNvSpPr>
          <p:nvPr/>
        </p:nvSpPr>
        <p:spPr>
          <a:xfrm rot="930892">
            <a:off x="1163452" y="-1032722"/>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pic>
        <p:nvPicPr>
          <p:cNvPr id="2" name="Picture 1">
            <a:extLst>
              <a:ext uri="{FF2B5EF4-FFF2-40B4-BE49-F238E27FC236}">
                <a16:creationId xmlns:a16="http://schemas.microsoft.com/office/drawing/2014/main" id="{B326A4D4-043E-8E4A-BDE7-6316CFBA7A57}"/>
              </a:ext>
            </a:extLst>
          </p:cNvPr>
          <p:cNvPicPr>
            <a:picLocks noChangeAspect="1"/>
          </p:cNvPicPr>
          <p:nvPr/>
        </p:nvPicPr>
        <p:blipFill>
          <a:blip r:embed="rId3"/>
          <a:stretch>
            <a:fillRect/>
          </a:stretch>
        </p:blipFill>
        <p:spPr>
          <a:xfrm>
            <a:off x="9592388" y="0"/>
            <a:ext cx="9144000" cy="5143500"/>
          </a:xfrm>
          <a:prstGeom prst="rect">
            <a:avLst/>
          </a:prstGeom>
        </p:spPr>
      </p:pic>
    </p:spTree>
    <p:extLst>
      <p:ext uri="{BB962C8B-B14F-4D97-AF65-F5344CB8AC3E}">
        <p14:creationId xmlns:p14="http://schemas.microsoft.com/office/powerpoint/2010/main" val="374611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70F187F0-04F6-84E0-DEE6-4BB360D0B3F3}"/>
            </a:ext>
          </a:extLst>
        </p:cNvPr>
        <p:cNvGrpSpPr/>
        <p:nvPr/>
      </p:nvGrpSpPr>
      <p:grpSpPr>
        <a:xfrm>
          <a:off x="0" y="0"/>
          <a:ext cx="0" cy="0"/>
          <a:chOff x="0" y="0"/>
          <a:chExt cx="0" cy="0"/>
        </a:xfrm>
      </p:grpSpPr>
      <p:sp>
        <p:nvSpPr>
          <p:cNvPr id="5" name="Google Shape;115;p24">
            <a:extLst>
              <a:ext uri="{FF2B5EF4-FFF2-40B4-BE49-F238E27FC236}">
                <a16:creationId xmlns:a16="http://schemas.microsoft.com/office/drawing/2014/main" id="{A6A182B8-91CA-98C3-B55B-B8A9DE9E7317}"/>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4">
            <a:extLst>
              <a:ext uri="{FF2B5EF4-FFF2-40B4-BE49-F238E27FC236}">
                <a16:creationId xmlns:a16="http://schemas.microsoft.com/office/drawing/2014/main" id="{4BE49410-E11E-D15C-91C7-21F5C78B538D}"/>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TextBox 22">
            <a:extLst>
              <a:ext uri="{FF2B5EF4-FFF2-40B4-BE49-F238E27FC236}">
                <a16:creationId xmlns:a16="http://schemas.microsoft.com/office/drawing/2014/main" id="{6825645C-52D1-16BF-A0CC-1854DC4FF75D}"/>
              </a:ext>
            </a:extLst>
          </p:cNvPr>
          <p:cNvSpPr txBox="1"/>
          <p:nvPr/>
        </p:nvSpPr>
        <p:spPr>
          <a:xfrm>
            <a:off x="1420063" y="1735040"/>
            <a:ext cx="6701105" cy="450508"/>
          </a:xfrm>
          <a:prstGeom prst="rect">
            <a:avLst/>
          </a:prstGeom>
          <a:noFill/>
        </p:spPr>
        <p:txBody>
          <a:bodyPr wrap="square">
            <a:spAutoFit/>
          </a:bodyPr>
          <a:lstStyle/>
          <a:p>
            <a:pPr marL="914400" algn="ctr">
              <a:lnSpc>
                <a:spcPct val="115000"/>
              </a:lnSpc>
              <a:spcAft>
                <a:spcPts val="800"/>
              </a:spcAft>
            </a:pPr>
            <a:r>
              <a:rPr lang="en-US" sz="2200" dirty="0">
                <a:solidFill>
                  <a:srgbClr val="5C1D14"/>
                </a:solidFill>
                <a:latin typeface="Times New Roman" panose="02020603050405020304" pitchFamily="18" charset="0"/>
                <a:ea typeface="Calibri" panose="020F0502020204030204" pitchFamily="34" charset="0"/>
              </a:rPr>
              <a:t>Sau 1945, </a:t>
            </a:r>
            <a:r>
              <a:rPr lang="en-US" sz="2200" dirty="0" err="1">
                <a:solidFill>
                  <a:srgbClr val="5C1D14"/>
                </a:solidFill>
                <a:latin typeface="Times New Roman" panose="02020603050405020304" pitchFamily="18" charset="0"/>
                <a:ea typeface="Calibri" panose="020F0502020204030204" pitchFamily="34" charset="0"/>
              </a:rPr>
              <a:t>tiếp</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tục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kháng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chiến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xây</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dựng</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6" name="Picture 9" descr="Kỳ họp thứ nhất Quốc hội nước Việt Nam thống nhất. (Ảnh minh họa)">
            <a:extLst>
              <a:ext uri="{FF2B5EF4-FFF2-40B4-BE49-F238E27FC236}">
                <a16:creationId xmlns:a16="http://schemas.microsoft.com/office/drawing/2014/main" id="{4E62FAD9-0396-D31A-550C-C2DBABAB0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714" y="2219058"/>
            <a:ext cx="3685820" cy="2629216"/>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87CE0C-1496-10A0-3CDC-3E2A0211A313}"/>
              </a:ext>
            </a:extLst>
          </p:cNvPr>
          <p:cNvSpPr txBox="1"/>
          <p:nvPr/>
        </p:nvSpPr>
        <p:spPr>
          <a:xfrm>
            <a:off x="1737273" y="970656"/>
            <a:ext cx="6137687" cy="769441"/>
          </a:xfrm>
          <a:prstGeom prst="rect">
            <a:avLst/>
          </a:prstGeom>
          <a:noFill/>
        </p:spPr>
        <p:txBody>
          <a:bodyPr wrap="square" rtlCol="0">
            <a:spAutoFit/>
          </a:bodyPr>
          <a:lstStyle/>
          <a:p>
            <a:pPr lvl="1" algn="just"/>
            <a:r>
              <a:rPr lang="vi-VN" sz="2200" b="1" dirty="0">
                <a:solidFill>
                  <a:srgbClr val="C00000"/>
                </a:solidFill>
                <a:latin typeface="Times New Roman" panose="02020603050405020304" pitchFamily="18" charset="0"/>
              </a:rPr>
              <a:t>2.3 Q</a:t>
            </a:r>
            <a:r>
              <a:rPr lang="en-US" sz="2200" b="1" dirty="0" err="1">
                <a:solidFill>
                  <a:srgbClr val="C00000"/>
                </a:solidFill>
                <a:latin typeface="Times New Roman" panose="02020603050405020304" pitchFamily="18" charset="0"/>
              </a:rPr>
              <a:t>uá</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trình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vận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dụng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và</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phát</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triển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chủ</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nghĩa</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Mác</a:t>
            </a:r>
            <a:r>
              <a:rPr lang="en-US" sz="2200" b="1" dirty="0">
                <a:solidFill>
                  <a:srgbClr val="C00000"/>
                </a:solidFill>
                <a:latin typeface="Times New Roman" panose="02020603050405020304" pitchFamily="18" charset="0"/>
              </a:rPr>
              <a:t> - </a:t>
            </a:r>
            <a:r>
              <a:rPr lang="en-US" sz="2200" b="1" dirty="0" err="1">
                <a:solidFill>
                  <a:srgbClr val="C00000"/>
                </a:solidFill>
                <a:latin typeface="Times New Roman" panose="02020603050405020304" pitchFamily="18" charset="0"/>
              </a:rPr>
              <a:t>Lênin</a:t>
            </a:r>
            <a:r>
              <a:rPr lang="en-US" sz="2200" b="1" dirty="0">
                <a:solidFill>
                  <a:srgbClr val="C00000"/>
                </a:solidFill>
                <a:latin typeface="Times New Roman" panose="02020603050405020304" pitchFamily="18" charset="0"/>
              </a:rPr>
              <a:t> ở </a:t>
            </a:r>
            <a:r>
              <a:rPr lang="en-US" sz="2200" b="1" dirty="0" err="1">
                <a:solidFill>
                  <a:srgbClr val="C00000"/>
                </a:solidFill>
                <a:latin typeface="Times New Roman" panose="02020603050405020304" pitchFamily="18" charset="0"/>
              </a:rPr>
              <a:t>Việt</a:t>
            </a:r>
            <a:r>
              <a:rPr lang="en-US" sz="2200" b="1" dirty="0">
                <a:solidFill>
                  <a:srgbClr val="C00000"/>
                </a:solidFill>
                <a:latin typeface="Times New Roman" panose="02020603050405020304" pitchFamily="18" charset="0"/>
              </a:rPr>
              <a:t> Nam</a:t>
            </a:r>
          </a:p>
        </p:txBody>
      </p:sp>
      <p:sp>
        <p:nvSpPr>
          <p:cNvPr id="8" name="Oval 7">
            <a:extLst>
              <a:ext uri="{FF2B5EF4-FFF2-40B4-BE49-F238E27FC236}">
                <a16:creationId xmlns:a16="http://schemas.microsoft.com/office/drawing/2014/main" id="{1B649C2B-D632-E7F4-2838-EACDBEF5BAA3}"/>
              </a:ext>
            </a:extLst>
          </p:cNvPr>
          <p:cNvSpPr/>
          <p:nvPr/>
        </p:nvSpPr>
        <p:spPr>
          <a:xfrm>
            <a:off x="649815" y="20841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Google Shape;128;p25">
            <a:extLst>
              <a:ext uri="{FF2B5EF4-FFF2-40B4-BE49-F238E27FC236}">
                <a16:creationId xmlns:a16="http://schemas.microsoft.com/office/drawing/2014/main" id="{430BEA34-DB26-0A38-E6A4-5C7C7CE2F052}"/>
              </a:ext>
            </a:extLst>
          </p:cNvPr>
          <p:cNvSpPr txBox="1">
            <a:spLocks/>
          </p:cNvSpPr>
          <p:nvPr/>
        </p:nvSpPr>
        <p:spPr>
          <a:xfrm>
            <a:off x="731593" y="22399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10" name="TextBox 9">
            <a:extLst>
              <a:ext uri="{FF2B5EF4-FFF2-40B4-BE49-F238E27FC236}">
                <a16:creationId xmlns:a16="http://schemas.microsoft.com/office/drawing/2014/main" id="{3BA9F4C5-4CC1-5AE5-D63D-C76120F1E5FB}"/>
              </a:ext>
            </a:extLst>
          </p:cNvPr>
          <p:cNvSpPr txBox="1"/>
          <p:nvPr/>
        </p:nvSpPr>
        <p:spPr>
          <a:xfrm>
            <a:off x="1626214" y="266359"/>
            <a:ext cx="6999052" cy="769441"/>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Hồ</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Chí Minh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đã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tiếp</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thu</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như</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nào</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82419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830B29D-9513-CC7C-14BF-544ACD7216A2}"/>
            </a:ext>
          </a:extLst>
        </p:cNvPr>
        <p:cNvGrpSpPr/>
        <p:nvPr/>
      </p:nvGrpSpPr>
      <p:grpSpPr>
        <a:xfrm>
          <a:off x="0" y="0"/>
          <a:ext cx="0" cy="0"/>
          <a:chOff x="0" y="0"/>
          <a:chExt cx="0" cy="0"/>
        </a:xfrm>
      </p:grpSpPr>
      <p:sp>
        <p:nvSpPr>
          <p:cNvPr id="5" name="Google Shape;115;p24">
            <a:extLst>
              <a:ext uri="{FF2B5EF4-FFF2-40B4-BE49-F238E27FC236}">
                <a16:creationId xmlns:a16="http://schemas.microsoft.com/office/drawing/2014/main" id="{9F329552-222C-1894-9EC5-CDF81D0358BB}"/>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4">
            <a:extLst>
              <a:ext uri="{FF2B5EF4-FFF2-40B4-BE49-F238E27FC236}">
                <a16:creationId xmlns:a16="http://schemas.microsoft.com/office/drawing/2014/main" id="{9150979A-EE36-1DA7-002A-BC26CDB7BE40}"/>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3B1D3070-47DC-0972-85EA-DB6A6BC7D970}"/>
              </a:ext>
            </a:extLst>
          </p:cNvPr>
          <p:cNvSpPr txBox="1"/>
          <p:nvPr/>
        </p:nvSpPr>
        <p:spPr>
          <a:xfrm>
            <a:off x="1733328" y="342841"/>
            <a:ext cx="6999052" cy="430887"/>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Giá</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trị</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của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TTHCM</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540C9672-1D20-5FA7-7026-09F3362C866A}"/>
              </a:ext>
            </a:extLst>
          </p:cNvPr>
          <p:cNvSpPr txBox="1"/>
          <p:nvPr/>
        </p:nvSpPr>
        <p:spPr>
          <a:xfrm>
            <a:off x="1733328" y="696784"/>
            <a:ext cx="6334389" cy="646331"/>
          </a:xfrm>
          <a:prstGeom prst="rect">
            <a:avLst/>
          </a:prstGeom>
          <a:noFill/>
        </p:spPr>
        <p:txBody>
          <a:bodyPr wrap="square" rtlCol="0">
            <a:spAutoFit/>
          </a:bodyPr>
          <a:lstStyle/>
          <a:p>
            <a:pPr lvl="1"/>
            <a:r>
              <a:rPr lang="vi-VN" sz="2200" b="1" dirty="0">
                <a:solidFill>
                  <a:srgbClr val="C00000"/>
                </a:solidFill>
                <a:latin typeface="Times New Roman" panose="02020603050405020304" pitchFamily="18" charset="0"/>
              </a:rPr>
              <a:t>3.1 Tư duy biện chứng</a:t>
            </a:r>
            <a:endParaRPr lang="en-US" sz="2200" b="1" dirty="0">
              <a:solidFill>
                <a:srgbClr val="C00000"/>
              </a:solidFill>
              <a:latin typeface="Times New Roman" panose="02020603050405020304" pitchFamily="18" charset="0"/>
            </a:endParaRPr>
          </a:p>
          <a:p>
            <a:pPr lvl="1"/>
            <a:endParaRPr lang="en-US" b="1" dirty="0">
              <a:solidFill>
                <a:srgbClr val="C00000"/>
              </a:solidFill>
              <a:latin typeface="Times New Roman" panose="02020603050405020304" pitchFamily="18" charset="0"/>
            </a:endParaRPr>
          </a:p>
        </p:txBody>
      </p:sp>
      <p:sp>
        <p:nvSpPr>
          <p:cNvPr id="21" name="TextBox 20">
            <a:extLst>
              <a:ext uri="{FF2B5EF4-FFF2-40B4-BE49-F238E27FC236}">
                <a16:creationId xmlns:a16="http://schemas.microsoft.com/office/drawing/2014/main" id="{FAB6FFE3-1BE8-1B99-4E95-C38FB604BD5E}"/>
              </a:ext>
            </a:extLst>
          </p:cNvPr>
          <p:cNvSpPr txBox="1"/>
          <p:nvPr/>
        </p:nvSpPr>
        <p:spPr>
          <a:xfrm>
            <a:off x="981737" y="1265304"/>
            <a:ext cx="6536663" cy="1229183"/>
          </a:xfrm>
          <a:prstGeom prst="rect">
            <a:avLst/>
          </a:prstGeom>
          <a:noFill/>
        </p:spPr>
        <p:txBody>
          <a:bodyPr wrap="square">
            <a:spAutoFit/>
          </a:bodyPr>
          <a:lstStyle/>
          <a:p>
            <a:pPr marL="914400" algn="just">
              <a:lnSpc>
                <a:spcPct val="115000"/>
              </a:lnSpc>
              <a:buClr>
                <a:srgbClr val="6A3E22"/>
              </a:buClr>
            </a:pPr>
            <a:r>
              <a:rPr lang="vi-VN" sz="2200" b="1" dirty="0">
                <a:solidFill>
                  <a:srgbClr val="5C1D14"/>
                </a:solidFill>
                <a:latin typeface="Times New Roman" panose="02020603050405020304" pitchFamily="18" charset="0"/>
                <a:ea typeface="Calibri" panose="020F0502020204030204" pitchFamily="34" charset="0"/>
              </a:rPr>
              <a:t>Tư duy biện chứng :</a:t>
            </a:r>
          </a:p>
          <a:p>
            <a:pPr marL="1200150" indent="-285750" algn="just">
              <a:lnSpc>
                <a:spcPct val="115000"/>
              </a:lnSpc>
              <a:buClr>
                <a:srgbClr val="6A3E22"/>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V</a:t>
            </a:r>
            <a:r>
              <a:rPr lang="en-US" sz="2200" dirty="0" err="1">
                <a:solidFill>
                  <a:srgbClr val="5C1D14"/>
                </a:solidFill>
                <a:latin typeface="Times New Roman" panose="02020603050405020304" pitchFamily="18" charset="0"/>
                <a:ea typeface="Calibri" panose="020F0502020204030204" pitchFamily="34" charset="0"/>
              </a:rPr>
              <a:t>ận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động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phát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triển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mâu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thuẫn</a:t>
            </a:r>
            <a:endParaRPr lang="vi-VN" sz="2200" dirty="0">
              <a:solidFill>
                <a:srgbClr val="5C1D14"/>
              </a:solidFill>
              <a:latin typeface="Times New Roman" panose="02020603050405020304" pitchFamily="18" charset="0"/>
              <a:ea typeface="Calibri" panose="020F0502020204030204" pitchFamily="34" charset="0"/>
            </a:endParaRPr>
          </a:p>
          <a:p>
            <a:pPr marL="1200150" indent="-285750" algn="just">
              <a:lnSpc>
                <a:spcPct val="115000"/>
              </a:lnSpc>
              <a:buClr>
                <a:srgbClr val="6A3E22"/>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Mối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quan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hệ</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tổng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thể</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không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ngừng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biến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đổi</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25" name="TextBox 24">
            <a:extLst>
              <a:ext uri="{FF2B5EF4-FFF2-40B4-BE49-F238E27FC236}">
                <a16:creationId xmlns:a16="http://schemas.microsoft.com/office/drawing/2014/main" id="{6C0B67AD-4438-3C09-25F1-55DFF687DECA}"/>
              </a:ext>
            </a:extLst>
          </p:cNvPr>
          <p:cNvSpPr txBox="1"/>
          <p:nvPr/>
        </p:nvSpPr>
        <p:spPr>
          <a:xfrm>
            <a:off x="1032537" y="2712950"/>
            <a:ext cx="6536663" cy="1618520"/>
          </a:xfrm>
          <a:prstGeom prst="rect">
            <a:avLst/>
          </a:prstGeom>
          <a:noFill/>
        </p:spPr>
        <p:txBody>
          <a:bodyPr wrap="square">
            <a:spAutoFit/>
          </a:bodyPr>
          <a:lstStyle/>
          <a:p>
            <a:pPr marL="914400" algn="just">
              <a:lnSpc>
                <a:spcPct val="115000"/>
              </a:lnSpc>
            </a:pPr>
            <a:r>
              <a:rPr lang="en-US" sz="2200" b="1" dirty="0" err="1">
                <a:solidFill>
                  <a:srgbClr val="5C1D14"/>
                </a:solidFill>
                <a:latin typeface="Times New Roman" panose="02020603050405020304" pitchFamily="18" charset="0"/>
                <a:ea typeface="Calibri" panose="020F0502020204030204" pitchFamily="34" charset="0"/>
              </a:rPr>
              <a:t>Hồ</a:t>
            </a:r>
            <a:r>
              <a:rPr lang="en-US" sz="2200" b="1" dirty="0">
                <a:solidFill>
                  <a:srgbClr val="5C1D14"/>
                </a:solidFill>
                <a:latin typeface="Times New Roman" panose="02020603050405020304" pitchFamily="18" charset="0"/>
                <a:ea typeface="Calibri" panose="020F0502020204030204" pitchFamily="34" charset="0"/>
              </a:rPr>
              <a:t> Chí Minh </a:t>
            </a:r>
            <a:r>
              <a:rPr lang="en-US" sz="2200" b="1" dirty="0" err="1">
                <a:solidFill>
                  <a:srgbClr val="5C1D14"/>
                </a:solidFill>
                <a:latin typeface="Times New Roman" panose="02020603050405020304" pitchFamily="18" charset="0"/>
                <a:ea typeface="Calibri" panose="020F0502020204030204" pitchFamily="34" charset="0"/>
              </a:rPr>
              <a:t>vận</a:t>
            </a:r>
            <a:r>
              <a:rPr lang="en-US" sz="2200" b="1" dirty="0">
                <a:solidFill>
                  <a:srgbClr val="5C1D14"/>
                </a:solidFill>
                <a:latin typeface="Times New Roman" panose="02020603050405020304" pitchFamily="18" charset="0"/>
                <a:ea typeface="Calibri" panose="020F0502020204030204" pitchFamily="34" charset="0"/>
              </a:rPr>
              <a:t> </a:t>
            </a:r>
            <a:r>
              <a:rPr lang="vi-VN" sz="2200" b="1" dirty="0">
                <a:solidFill>
                  <a:srgbClr val="5C1D14"/>
                </a:solidFill>
                <a:latin typeface="Times New Roman" panose="02020603050405020304" pitchFamily="18" charset="0"/>
                <a:ea typeface="Calibri" panose="020F0502020204030204" pitchFamily="34" charset="0"/>
              </a:rPr>
              <a:t>dụng: </a:t>
            </a:r>
          </a:p>
          <a:p>
            <a:pPr marL="1200150" indent="-285750" algn="just">
              <a:lnSpc>
                <a:spcPct val="115000"/>
              </a:lnSpc>
              <a:buClr>
                <a:srgbClr val="6A3E22"/>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Lựa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chọn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phù</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hợp</a:t>
            </a:r>
            <a:endParaRPr lang="en-US" sz="2200" dirty="0">
              <a:solidFill>
                <a:srgbClr val="5C1D14"/>
              </a:solidFill>
              <a:latin typeface="Times New Roman" panose="02020603050405020304" pitchFamily="18" charset="0"/>
              <a:ea typeface="Calibri" panose="020F0502020204030204" pitchFamily="34" charset="0"/>
            </a:endParaRPr>
          </a:p>
          <a:p>
            <a:pPr marL="1200150" indent="-285750" algn="just">
              <a:lnSpc>
                <a:spcPct val="115000"/>
              </a:lnSpc>
              <a:buClr>
                <a:srgbClr val="6A3E22"/>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Kết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hợp</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hài </a:t>
            </a:r>
            <a:r>
              <a:rPr lang="vi-VN" sz="2200" dirty="0" err="1">
                <a:solidFill>
                  <a:srgbClr val="5C1D14"/>
                </a:solidFill>
                <a:latin typeface="Times New Roman" panose="02020603050405020304" pitchFamily="18" charset="0"/>
                <a:ea typeface="Calibri" panose="020F0502020204030204" pitchFamily="34" charset="0"/>
              </a:rPr>
              <a:t>hoà</a:t>
            </a:r>
            <a:r>
              <a:rPr lang="vi-VN" sz="2200" dirty="0">
                <a:solidFill>
                  <a:srgbClr val="5C1D14"/>
                </a:solidFill>
                <a:latin typeface="Times New Roman" panose="02020603050405020304" pitchFamily="18" charset="0"/>
                <a:ea typeface="Calibri" panose="020F0502020204030204" pitchFamily="34" charset="0"/>
              </a:rPr>
              <a:t>.</a:t>
            </a:r>
          </a:p>
          <a:p>
            <a:pPr marL="1200150" indent="-285750" algn="just">
              <a:lnSpc>
                <a:spcPct val="115000"/>
              </a:lnSpc>
              <a:buClr>
                <a:srgbClr val="6A3E22"/>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Nhìn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nhận</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đúng đắn.</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2" name="Oval 1">
            <a:extLst>
              <a:ext uri="{FF2B5EF4-FFF2-40B4-BE49-F238E27FC236}">
                <a16:creationId xmlns:a16="http://schemas.microsoft.com/office/drawing/2014/main" id="{CBEB8B57-2448-002C-3D63-E6033D26631D}"/>
              </a:ext>
            </a:extLst>
          </p:cNvPr>
          <p:cNvSpPr/>
          <p:nvPr/>
        </p:nvSpPr>
        <p:spPr>
          <a:xfrm>
            <a:off x="787315" y="220196"/>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Google Shape;128;p25">
            <a:extLst>
              <a:ext uri="{FF2B5EF4-FFF2-40B4-BE49-F238E27FC236}">
                <a16:creationId xmlns:a16="http://schemas.microsoft.com/office/drawing/2014/main" id="{11B3B636-178C-6BDF-1C78-A44D61292757}"/>
              </a:ext>
            </a:extLst>
          </p:cNvPr>
          <p:cNvSpPr txBox="1">
            <a:spLocks/>
          </p:cNvSpPr>
          <p:nvPr/>
        </p:nvSpPr>
        <p:spPr>
          <a:xfrm>
            <a:off x="869093" y="23577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pic>
        <p:nvPicPr>
          <p:cNvPr id="10" name="Picture 5" descr="Theo dòng lịch sử">
            <a:extLst>
              <a:ext uri="{FF2B5EF4-FFF2-40B4-BE49-F238E27FC236}">
                <a16:creationId xmlns:a16="http://schemas.microsoft.com/office/drawing/2014/main" id="{5F1859F1-E5EC-1BE5-0DE2-B5313216FEF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272395" y="-2534097"/>
            <a:ext cx="2593610" cy="162454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6" descr="Quốc khánh 2-9: Mốc son chói lọi của lịch sử dân tộc">
            <a:extLst>
              <a:ext uri="{FF2B5EF4-FFF2-40B4-BE49-F238E27FC236}">
                <a16:creationId xmlns:a16="http://schemas.microsoft.com/office/drawing/2014/main" id="{96C6F9CE-0B47-EB07-0F47-B256BB6EC313}"/>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221595" y="5692819"/>
            <a:ext cx="2593610" cy="1729718"/>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51232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0514731D-9855-7C1A-80ED-D672A589297B}"/>
            </a:ext>
          </a:extLst>
        </p:cNvPr>
        <p:cNvGrpSpPr/>
        <p:nvPr/>
      </p:nvGrpSpPr>
      <p:grpSpPr>
        <a:xfrm>
          <a:off x="0" y="0"/>
          <a:ext cx="0" cy="0"/>
          <a:chOff x="0" y="0"/>
          <a:chExt cx="0" cy="0"/>
        </a:xfrm>
      </p:grpSpPr>
      <p:sp>
        <p:nvSpPr>
          <p:cNvPr id="5" name="Google Shape;115;p24">
            <a:extLst>
              <a:ext uri="{FF2B5EF4-FFF2-40B4-BE49-F238E27FC236}">
                <a16:creationId xmlns:a16="http://schemas.microsoft.com/office/drawing/2014/main" id="{22B2CDB3-CB50-0EA1-3907-A5A841C7D4FB}"/>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4">
            <a:extLst>
              <a:ext uri="{FF2B5EF4-FFF2-40B4-BE49-F238E27FC236}">
                <a16:creationId xmlns:a16="http://schemas.microsoft.com/office/drawing/2014/main" id="{2FFA2128-7367-A105-7E97-C0F8184BEB0B}"/>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AE10823A-9743-DC16-6861-CDB218B0C2DD}"/>
              </a:ext>
            </a:extLst>
          </p:cNvPr>
          <p:cNvSpPr txBox="1"/>
          <p:nvPr/>
        </p:nvSpPr>
        <p:spPr>
          <a:xfrm>
            <a:off x="1733328" y="696784"/>
            <a:ext cx="6334389" cy="430887"/>
          </a:xfrm>
          <a:prstGeom prst="rect">
            <a:avLst/>
          </a:prstGeom>
          <a:noFill/>
        </p:spPr>
        <p:txBody>
          <a:bodyPr wrap="square" rtlCol="0">
            <a:spAutoFit/>
          </a:bodyPr>
          <a:lstStyle/>
          <a:p>
            <a:pPr lvl="1"/>
            <a:r>
              <a:rPr lang="vi-VN" sz="2200" b="1" dirty="0">
                <a:solidFill>
                  <a:srgbClr val="C00000"/>
                </a:solidFill>
                <a:latin typeface="Times New Roman" panose="02020603050405020304" pitchFamily="18" charset="0"/>
              </a:rPr>
              <a:t>3.2 Tư duy lịch sử</a:t>
            </a:r>
            <a:endParaRPr lang="en-US" sz="2200" b="1" dirty="0">
              <a:solidFill>
                <a:srgbClr val="C00000"/>
              </a:solidFill>
              <a:latin typeface="Times New Roman" panose="02020603050405020304" pitchFamily="18" charset="0"/>
            </a:endParaRPr>
          </a:p>
        </p:txBody>
      </p:sp>
      <p:sp>
        <p:nvSpPr>
          <p:cNvPr id="2" name="Oval 1">
            <a:extLst>
              <a:ext uri="{FF2B5EF4-FFF2-40B4-BE49-F238E27FC236}">
                <a16:creationId xmlns:a16="http://schemas.microsoft.com/office/drawing/2014/main" id="{A5A77B45-4B42-709D-B259-2276E513967A}"/>
              </a:ext>
            </a:extLst>
          </p:cNvPr>
          <p:cNvSpPr/>
          <p:nvPr/>
        </p:nvSpPr>
        <p:spPr>
          <a:xfrm>
            <a:off x="787315" y="220196"/>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Google Shape;128;p25">
            <a:extLst>
              <a:ext uri="{FF2B5EF4-FFF2-40B4-BE49-F238E27FC236}">
                <a16:creationId xmlns:a16="http://schemas.microsoft.com/office/drawing/2014/main" id="{C7F572C2-30AC-186D-1F02-482393D75766}"/>
              </a:ext>
            </a:extLst>
          </p:cNvPr>
          <p:cNvSpPr txBox="1">
            <a:spLocks/>
          </p:cNvSpPr>
          <p:nvPr/>
        </p:nvSpPr>
        <p:spPr>
          <a:xfrm>
            <a:off x="869093" y="23577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6" name="TextBox 5">
            <a:extLst>
              <a:ext uri="{FF2B5EF4-FFF2-40B4-BE49-F238E27FC236}">
                <a16:creationId xmlns:a16="http://schemas.microsoft.com/office/drawing/2014/main" id="{92D156EF-E6AE-1699-9E30-0A7106BB3646}"/>
              </a:ext>
            </a:extLst>
          </p:cNvPr>
          <p:cNvSpPr txBox="1"/>
          <p:nvPr/>
        </p:nvSpPr>
        <p:spPr>
          <a:xfrm>
            <a:off x="983206" y="1210552"/>
            <a:ext cx="4913811" cy="1618520"/>
          </a:xfrm>
          <a:prstGeom prst="rect">
            <a:avLst/>
          </a:prstGeom>
          <a:noFill/>
        </p:spPr>
        <p:txBody>
          <a:bodyPr wrap="square">
            <a:spAutoFit/>
          </a:bodyPr>
          <a:lstStyle/>
          <a:p>
            <a:pPr marL="914400">
              <a:lnSpc>
                <a:spcPct val="115000"/>
              </a:lnSpc>
              <a:buClr>
                <a:srgbClr val="6A3E22"/>
              </a:buClr>
            </a:pPr>
            <a:r>
              <a:rPr lang="vi-VN" sz="2200" b="1" dirty="0">
                <a:solidFill>
                  <a:srgbClr val="5C1D14"/>
                </a:solidFill>
                <a:latin typeface="Times New Roman" panose="02020603050405020304" pitchFamily="18" charset="0"/>
                <a:ea typeface="Calibri" panose="020F0502020204030204" pitchFamily="34" charset="0"/>
              </a:rPr>
              <a:t>Tư duy lịch sử :</a:t>
            </a:r>
          </a:p>
          <a:p>
            <a:pPr marL="1200150" indent="-285750">
              <a:lnSpc>
                <a:spcPct val="115000"/>
              </a:lnSpc>
              <a:buClr>
                <a:srgbClr val="6A3E22"/>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Phương </a:t>
            </a:r>
            <a:r>
              <a:rPr lang="en-US" sz="2200" dirty="0" err="1">
                <a:solidFill>
                  <a:srgbClr val="5C1D14"/>
                </a:solidFill>
                <a:latin typeface="Times New Roman" panose="02020603050405020304" pitchFamily="18" charset="0"/>
                <a:ea typeface="Calibri" panose="020F0502020204030204" pitchFamily="34" charset="0"/>
              </a:rPr>
              <a:t>pháp</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nhìn</a:t>
            </a:r>
            <a:r>
              <a:rPr lang="vi-VN" sz="2200" dirty="0">
                <a:solidFill>
                  <a:srgbClr val="5C1D14"/>
                </a:solidFill>
                <a:latin typeface="Times New Roman" panose="02020603050405020304" pitchFamily="18" charset="0"/>
                <a:ea typeface="Calibri" panose="020F0502020204030204" pitchFamily="34" charset="0"/>
              </a:rPr>
              <a:t> nhận</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theo lịch sử</a:t>
            </a:r>
            <a:endParaRPr lang="en-US" sz="2200" dirty="0">
              <a:solidFill>
                <a:srgbClr val="5C1D14"/>
              </a:solidFill>
              <a:latin typeface="Times New Roman" panose="02020603050405020304" pitchFamily="18" charset="0"/>
              <a:ea typeface="Calibri" panose="020F0502020204030204" pitchFamily="34" charset="0"/>
            </a:endParaRPr>
          </a:p>
          <a:p>
            <a:pPr marL="1200150" indent="-285750">
              <a:lnSpc>
                <a:spcPct val="115000"/>
              </a:lnSpc>
              <a:spcAft>
                <a:spcPts val="800"/>
              </a:spcAft>
              <a:buClr>
                <a:srgbClr val="6A3E22"/>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Đánh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giá</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toàn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diện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phù</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hợp</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603880D8-AAF6-898C-C6E0-42FDE80D9448}"/>
              </a:ext>
            </a:extLst>
          </p:cNvPr>
          <p:cNvSpPr txBox="1"/>
          <p:nvPr/>
        </p:nvSpPr>
        <p:spPr>
          <a:xfrm>
            <a:off x="983205" y="3021649"/>
            <a:ext cx="4913811" cy="1229183"/>
          </a:xfrm>
          <a:prstGeom prst="rect">
            <a:avLst/>
          </a:prstGeom>
          <a:noFill/>
        </p:spPr>
        <p:txBody>
          <a:bodyPr wrap="square">
            <a:spAutoFit/>
          </a:bodyPr>
          <a:lstStyle/>
          <a:p>
            <a:pPr marL="914400">
              <a:lnSpc>
                <a:spcPct val="115000"/>
              </a:lnSpc>
            </a:pPr>
            <a:r>
              <a:rPr lang="en-US" sz="2200" b="1" dirty="0" err="1">
                <a:solidFill>
                  <a:srgbClr val="5C1D14"/>
                </a:solidFill>
                <a:latin typeface="Times New Roman" panose="02020603050405020304" pitchFamily="18" charset="0"/>
                <a:ea typeface="Calibri" panose="020F0502020204030204" pitchFamily="34" charset="0"/>
              </a:rPr>
              <a:t>Hồ</a:t>
            </a:r>
            <a:r>
              <a:rPr lang="en-US" sz="2200" b="1" dirty="0">
                <a:solidFill>
                  <a:srgbClr val="5C1D14"/>
                </a:solidFill>
                <a:latin typeface="Times New Roman" panose="02020603050405020304" pitchFamily="18" charset="0"/>
                <a:ea typeface="Calibri" panose="020F0502020204030204" pitchFamily="34" charset="0"/>
              </a:rPr>
              <a:t> Chí Minh </a:t>
            </a:r>
            <a:r>
              <a:rPr lang="en-US" sz="2200" b="1" dirty="0" err="1">
                <a:solidFill>
                  <a:srgbClr val="5C1D14"/>
                </a:solidFill>
                <a:latin typeface="Times New Roman" panose="02020603050405020304" pitchFamily="18" charset="0"/>
                <a:ea typeface="Calibri" panose="020F0502020204030204" pitchFamily="34" charset="0"/>
              </a:rPr>
              <a:t>vận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dụng</a:t>
            </a:r>
            <a:r>
              <a:rPr lang="vi-VN" sz="2200" b="1" dirty="0">
                <a:solidFill>
                  <a:srgbClr val="5C1D14"/>
                </a:solidFill>
                <a:latin typeface="Times New Roman" panose="02020603050405020304" pitchFamily="18" charset="0"/>
                <a:ea typeface="Calibri" panose="020F0502020204030204" pitchFamily="34" charset="0"/>
              </a:rPr>
              <a:t> : </a:t>
            </a:r>
          </a:p>
          <a:p>
            <a:pPr marL="1200150" indent="-285750">
              <a:lnSpc>
                <a:spcPct val="115000"/>
              </a:lnSpc>
              <a:buClr>
                <a:srgbClr val="6A3E22"/>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Nghiên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cứu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rút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ra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bài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học</a:t>
            </a:r>
            <a:r>
              <a:rPr lang="en-US" sz="2200" dirty="0">
                <a:solidFill>
                  <a:srgbClr val="5C1D14"/>
                </a:solidFill>
                <a:latin typeface="Times New Roman" panose="02020603050405020304" pitchFamily="18" charset="0"/>
                <a:ea typeface="Calibri" panose="020F0502020204030204" pitchFamily="34" charset="0"/>
              </a:rPr>
              <a:t> </a:t>
            </a:r>
            <a:endParaRPr lang="vi-VN" sz="2200" dirty="0">
              <a:solidFill>
                <a:srgbClr val="5C1D14"/>
              </a:solidFill>
              <a:latin typeface="Times New Roman" panose="02020603050405020304" pitchFamily="18" charset="0"/>
              <a:ea typeface="Calibri" panose="020F0502020204030204" pitchFamily="34" charset="0"/>
            </a:endParaRPr>
          </a:p>
          <a:p>
            <a:pPr marL="1200150" indent="-285750">
              <a:lnSpc>
                <a:spcPct val="115000"/>
              </a:lnSpc>
              <a:buClr>
                <a:srgbClr val="6A3E22"/>
              </a:buClr>
              <a:buFont typeface="Arial" panose="020B0604020202020204" pitchFamily="34" charset="0"/>
              <a:buChar char="•"/>
            </a:pPr>
            <a:r>
              <a:rPr lang="en-US" sz="2200" dirty="0">
                <a:solidFill>
                  <a:srgbClr val="5C1D14"/>
                </a:solidFill>
                <a:latin typeface="Times New Roman" panose="02020603050405020304" pitchFamily="18" charset="0"/>
                <a:ea typeface="Calibri" panose="020F0502020204030204" pitchFamily="34" charset="0"/>
              </a:rPr>
              <a:t>Linh </a:t>
            </a:r>
            <a:r>
              <a:rPr lang="en-US" sz="2200" dirty="0" err="1">
                <a:solidFill>
                  <a:srgbClr val="5C1D14"/>
                </a:solidFill>
                <a:latin typeface="Times New Roman" panose="02020603050405020304" pitchFamily="18" charset="0"/>
                <a:ea typeface="Calibri" panose="020F0502020204030204" pitchFamily="34" charset="0"/>
              </a:rPr>
              <a:t>hoạt</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vận dụng</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8" name="Picture 5" descr="Theo dòng lịch sử">
            <a:extLst>
              <a:ext uri="{FF2B5EF4-FFF2-40B4-BE49-F238E27FC236}">
                <a16:creationId xmlns:a16="http://schemas.microsoft.com/office/drawing/2014/main" id="{27E315E2-B2C4-A606-CA28-3377979C6EE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412718" y="1370026"/>
            <a:ext cx="2593610" cy="162454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6" descr="Quốc khánh 2-9: Mốc son chói lọi của lịch sử dân tộc">
            <a:extLst>
              <a:ext uri="{FF2B5EF4-FFF2-40B4-BE49-F238E27FC236}">
                <a16:creationId xmlns:a16="http://schemas.microsoft.com/office/drawing/2014/main" id="{C501AC7F-A500-E52E-1D25-CF0EA13CD6FF}"/>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989614" y="2771381"/>
            <a:ext cx="2593610" cy="1729718"/>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9F0F01-CEE2-82DF-F3DE-EC0A6AE7F941}"/>
              </a:ext>
            </a:extLst>
          </p:cNvPr>
          <p:cNvSpPr txBox="1"/>
          <p:nvPr/>
        </p:nvSpPr>
        <p:spPr>
          <a:xfrm>
            <a:off x="1733328" y="342841"/>
            <a:ext cx="6999052" cy="430887"/>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Giá</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trị</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của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TTHCM</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693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F9CD7246-AAC2-3C5E-F7C8-E177B2A6F8FB}"/>
            </a:ext>
          </a:extLst>
        </p:cNvPr>
        <p:cNvGrpSpPr/>
        <p:nvPr/>
      </p:nvGrpSpPr>
      <p:grpSpPr>
        <a:xfrm>
          <a:off x="0" y="0"/>
          <a:ext cx="0" cy="0"/>
          <a:chOff x="0" y="0"/>
          <a:chExt cx="0" cy="0"/>
        </a:xfrm>
      </p:grpSpPr>
      <p:sp>
        <p:nvSpPr>
          <p:cNvPr id="5" name="Google Shape;115;p24">
            <a:extLst>
              <a:ext uri="{FF2B5EF4-FFF2-40B4-BE49-F238E27FC236}">
                <a16:creationId xmlns:a16="http://schemas.microsoft.com/office/drawing/2014/main" id="{CEB01181-A041-B055-42EE-B01D33511081}"/>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4">
            <a:extLst>
              <a:ext uri="{FF2B5EF4-FFF2-40B4-BE49-F238E27FC236}">
                <a16:creationId xmlns:a16="http://schemas.microsoft.com/office/drawing/2014/main" id="{D925116A-6205-89CA-EEEE-A0E34FA48F1B}"/>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C48FE7D3-6CCE-1A19-6120-CFD656D295ED}"/>
              </a:ext>
            </a:extLst>
          </p:cNvPr>
          <p:cNvSpPr txBox="1"/>
          <p:nvPr/>
        </p:nvSpPr>
        <p:spPr>
          <a:xfrm>
            <a:off x="1733328" y="696784"/>
            <a:ext cx="7273000" cy="830997"/>
          </a:xfrm>
          <a:prstGeom prst="rect">
            <a:avLst/>
          </a:prstGeom>
          <a:noFill/>
        </p:spPr>
        <p:txBody>
          <a:bodyPr wrap="square" rtlCol="0">
            <a:spAutoFit/>
          </a:bodyPr>
          <a:lstStyle/>
          <a:p>
            <a:pPr lvl="1"/>
            <a:r>
              <a:rPr lang="vi-VN" sz="2400" b="1" dirty="0">
                <a:solidFill>
                  <a:srgbClr val="C00000"/>
                </a:solidFill>
                <a:latin typeface="Times New Roman" panose="02020603050405020304" pitchFamily="18" charset="0"/>
              </a:rPr>
              <a:t>3.3 </a:t>
            </a:r>
            <a:r>
              <a:rPr lang="en-US" sz="2400" b="1" dirty="0" err="1">
                <a:solidFill>
                  <a:srgbClr val="C00000"/>
                </a:solidFill>
                <a:latin typeface="Times New Roman" panose="02020603050405020304" pitchFamily="18" charset="0"/>
              </a:rPr>
              <a:t>Giá</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trị</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của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chủ</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nghĩa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Mác-Lênin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trong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tư</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tưởng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Hồ</a:t>
            </a:r>
            <a:r>
              <a:rPr lang="en-US" sz="2400" b="1" dirty="0">
                <a:solidFill>
                  <a:srgbClr val="C00000"/>
                </a:solidFill>
                <a:latin typeface="Times New Roman" panose="02020603050405020304" pitchFamily="18" charset="0"/>
              </a:rPr>
              <a:t> Chí Minh </a:t>
            </a:r>
          </a:p>
        </p:txBody>
      </p:sp>
      <p:sp>
        <p:nvSpPr>
          <p:cNvPr id="2" name="Oval 1">
            <a:extLst>
              <a:ext uri="{FF2B5EF4-FFF2-40B4-BE49-F238E27FC236}">
                <a16:creationId xmlns:a16="http://schemas.microsoft.com/office/drawing/2014/main" id="{04FA0DCB-5BD7-8C7D-A7AA-78E0BF4925D0}"/>
              </a:ext>
            </a:extLst>
          </p:cNvPr>
          <p:cNvSpPr/>
          <p:nvPr/>
        </p:nvSpPr>
        <p:spPr>
          <a:xfrm>
            <a:off x="787315" y="220196"/>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Google Shape;128;p25">
            <a:extLst>
              <a:ext uri="{FF2B5EF4-FFF2-40B4-BE49-F238E27FC236}">
                <a16:creationId xmlns:a16="http://schemas.microsoft.com/office/drawing/2014/main" id="{247FA797-9D2C-3C7C-985B-DC3BF740D080}"/>
              </a:ext>
            </a:extLst>
          </p:cNvPr>
          <p:cNvSpPr txBox="1">
            <a:spLocks/>
          </p:cNvSpPr>
          <p:nvPr/>
        </p:nvSpPr>
        <p:spPr>
          <a:xfrm>
            <a:off x="869093" y="23577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3" name="TextBox 2">
            <a:extLst>
              <a:ext uri="{FF2B5EF4-FFF2-40B4-BE49-F238E27FC236}">
                <a16:creationId xmlns:a16="http://schemas.microsoft.com/office/drawing/2014/main" id="{F505CAC4-F72B-79B7-49C0-AE1C61FE0717}"/>
              </a:ext>
            </a:extLst>
          </p:cNvPr>
          <p:cNvSpPr txBox="1"/>
          <p:nvPr/>
        </p:nvSpPr>
        <p:spPr>
          <a:xfrm>
            <a:off x="869093" y="1549016"/>
            <a:ext cx="7183165" cy="450508"/>
          </a:xfrm>
          <a:prstGeom prst="rect">
            <a:avLst/>
          </a:prstGeom>
          <a:noFill/>
        </p:spPr>
        <p:txBody>
          <a:bodyPr wrap="square">
            <a:spAutoFit/>
          </a:bodyPr>
          <a:lstStyle/>
          <a:p>
            <a:pPr marL="914400">
              <a:lnSpc>
                <a:spcPct val="115000"/>
              </a:lnSpc>
              <a:buClr>
                <a:srgbClr val="6A3E22"/>
              </a:buClr>
            </a:pPr>
            <a:r>
              <a:rPr lang="en-US" sz="2200" b="1" dirty="0">
                <a:solidFill>
                  <a:srgbClr val="5C1D14"/>
                </a:solidFill>
                <a:latin typeface="Times New Roman" panose="02020603050405020304" pitchFamily="18" charset="0"/>
                <a:ea typeface="Calibri" panose="020F0502020204030204" pitchFamily="34" charset="0"/>
              </a:rPr>
              <a:t>Lý </a:t>
            </a:r>
            <a:r>
              <a:rPr lang="en-US" sz="2200" b="1" dirty="0" err="1">
                <a:solidFill>
                  <a:srgbClr val="5C1D14"/>
                </a:solidFill>
                <a:latin typeface="Times New Roman" panose="02020603050405020304" pitchFamily="18" charset="0"/>
                <a:ea typeface="Calibri" panose="020F0502020204030204" pitchFamily="34" charset="0"/>
              </a:rPr>
              <a:t>luận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giai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cấp</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và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đấu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tranh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giai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cấp</a:t>
            </a:r>
            <a:r>
              <a:rPr lang="vi-VN" sz="2200" b="1" dirty="0">
                <a:solidFill>
                  <a:srgbClr val="5C1D14"/>
                </a:solidFill>
                <a:latin typeface="Times New Roman" panose="02020603050405020304" pitchFamily="18" charset="0"/>
                <a:ea typeface="Calibri" panose="020F0502020204030204" pitchFamily="34" charset="0"/>
              </a:rPr>
              <a:t> : </a:t>
            </a:r>
          </a:p>
        </p:txBody>
      </p:sp>
      <p:sp>
        <p:nvSpPr>
          <p:cNvPr id="4" name="TextBox 3">
            <a:extLst>
              <a:ext uri="{FF2B5EF4-FFF2-40B4-BE49-F238E27FC236}">
                <a16:creationId xmlns:a16="http://schemas.microsoft.com/office/drawing/2014/main" id="{12B7EAB0-43A8-D92F-98B9-1D21BF7CA042}"/>
              </a:ext>
            </a:extLst>
          </p:cNvPr>
          <p:cNvSpPr txBox="1"/>
          <p:nvPr/>
        </p:nvSpPr>
        <p:spPr>
          <a:xfrm>
            <a:off x="869093" y="2074062"/>
            <a:ext cx="7622635" cy="2007473"/>
          </a:xfrm>
          <a:prstGeom prst="rect">
            <a:avLst/>
          </a:prstGeom>
          <a:noFill/>
        </p:spPr>
        <p:txBody>
          <a:bodyPr wrap="square">
            <a:spAutoFit/>
          </a:bodyPr>
          <a:lstStyle/>
          <a:p>
            <a:pPr marL="1200150" indent="-285750" algn="just">
              <a:lnSpc>
                <a:spcPct val="115000"/>
              </a:lnSpc>
              <a:buClr>
                <a:srgbClr val="6A3E22"/>
              </a:buClr>
              <a:buFont typeface="Arial" panose="020B0604020202020204" pitchFamily="34" charset="0"/>
              <a:buChar char="•"/>
            </a:pPr>
            <a:r>
              <a:rPr lang="en-US" sz="2200" b="1" dirty="0">
                <a:solidFill>
                  <a:srgbClr val="5C1D14"/>
                </a:solidFill>
                <a:latin typeface="Times New Roman" panose="02020603050405020304" pitchFamily="18" charset="0"/>
                <a:ea typeface="Calibri" panose="020F0502020204030204" pitchFamily="34" charset="0"/>
              </a:rPr>
              <a:t>Nh</a:t>
            </a:r>
            <a:r>
              <a:rPr lang="vi-VN" sz="2200" b="1" dirty="0">
                <a:solidFill>
                  <a:srgbClr val="5C1D14"/>
                </a:solidFill>
                <a:latin typeface="Times New Roman" panose="02020603050405020304" pitchFamily="18" charset="0"/>
                <a:ea typeface="Calibri" panose="020F0502020204030204" pitchFamily="34" charset="0"/>
              </a:rPr>
              <a:t>ậ</a:t>
            </a:r>
            <a:r>
              <a:rPr lang="en-US" sz="2200" b="1" dirty="0">
                <a:solidFill>
                  <a:srgbClr val="5C1D14"/>
                </a:solidFill>
                <a:latin typeface="Times New Roman" panose="02020603050405020304" pitchFamily="18" charset="0"/>
                <a:ea typeface="Calibri" panose="020F0502020204030204" pitchFamily="34" charset="0"/>
              </a:rPr>
              <a:t>n </a:t>
            </a:r>
            <a:r>
              <a:rPr lang="en-US" sz="2200" b="1" dirty="0" err="1">
                <a:solidFill>
                  <a:srgbClr val="5C1D14"/>
                </a:solidFill>
                <a:latin typeface="Times New Roman" panose="02020603050405020304" pitchFamily="18" charset="0"/>
                <a:ea typeface="Calibri" panose="020F0502020204030204" pitchFamily="34" charset="0"/>
              </a:rPr>
              <a:t>thức</a:t>
            </a:r>
            <a:r>
              <a:rPr lang="vi-VN" sz="2200" b="1" dirty="0">
                <a:solidFill>
                  <a:srgbClr val="5C1D14"/>
                </a:solidFill>
                <a:latin typeface="Times New Roman" panose="02020603050405020304" pitchFamily="18" charset="0"/>
                <a:ea typeface="Calibri" panose="020F0502020204030204" pitchFamily="34" charset="0"/>
              </a:rPr>
              <a:t> : </a:t>
            </a:r>
            <a:r>
              <a:rPr lang="vi-VN" sz="2200" dirty="0">
                <a:solidFill>
                  <a:srgbClr val="5C1D14"/>
                </a:solidFill>
                <a:latin typeface="Times New Roman" panose="02020603050405020304" pitchFamily="18" charset="0"/>
                <a:ea typeface="Calibri" panose="020F0502020204030204" pitchFamily="34" charset="0"/>
              </a:rPr>
              <a:t>lãnh đạo Cách mạng – giai cấp công nhân.</a:t>
            </a:r>
          </a:p>
          <a:p>
            <a:pPr marL="1200150" indent="-285750" algn="just">
              <a:lnSpc>
                <a:spcPct val="115000"/>
              </a:lnSpc>
              <a:buClr>
                <a:srgbClr val="6A3E22"/>
              </a:buClr>
              <a:buFont typeface="Arial" panose="020B0604020202020204" pitchFamily="34" charset="0"/>
              <a:buChar char="•"/>
            </a:pPr>
            <a:r>
              <a:rPr lang="en-US" sz="2200" b="1" dirty="0">
                <a:solidFill>
                  <a:srgbClr val="5C1D14"/>
                </a:solidFill>
                <a:latin typeface="Times New Roman" panose="02020603050405020304" pitchFamily="18" charset="0"/>
                <a:ea typeface="Calibri" panose="020F0502020204030204" pitchFamily="34" charset="0"/>
              </a:rPr>
              <a:t>Quan </a:t>
            </a:r>
            <a:r>
              <a:rPr lang="en-US" sz="2200" b="1" dirty="0" err="1">
                <a:solidFill>
                  <a:srgbClr val="5C1D14"/>
                </a:solidFill>
                <a:latin typeface="Times New Roman" panose="02020603050405020304" pitchFamily="18" charset="0"/>
                <a:ea typeface="Calibri" panose="020F0502020204030204" pitchFamily="34" charset="0"/>
              </a:rPr>
              <a:t>điểm</a:t>
            </a:r>
            <a:r>
              <a:rPr lang="vi-VN" sz="2200" b="1"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mâu thuẫn chính : </a:t>
            </a:r>
            <a:r>
              <a:rPr lang="en-US" sz="2200" dirty="0" err="1">
                <a:solidFill>
                  <a:srgbClr val="5C1D14"/>
                </a:solidFill>
                <a:latin typeface="Times New Roman" panose="02020603050405020304" pitchFamily="18" charset="0"/>
                <a:ea typeface="Calibri" panose="020F0502020204030204" pitchFamily="34" charset="0"/>
              </a:rPr>
              <a:t>dân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tộc</a:t>
            </a:r>
            <a:r>
              <a:rPr lang="en-US" sz="2200" dirty="0">
                <a:solidFill>
                  <a:srgbClr val="5C1D14"/>
                </a:solidFill>
                <a:latin typeface="Times New Roman" panose="02020603050405020304" pitchFamily="18" charset="0"/>
                <a:ea typeface="Calibri" panose="020F0502020204030204" pitchFamily="34" charset="0"/>
              </a:rPr>
              <a:t> Vi</a:t>
            </a:r>
            <a:r>
              <a:rPr lang="vi-VN" sz="2200" dirty="0">
                <a:solidFill>
                  <a:srgbClr val="5C1D14"/>
                </a:solidFill>
                <a:latin typeface="Times New Roman" panose="02020603050405020304" pitchFamily="18" charset="0"/>
                <a:ea typeface="Calibri" panose="020F0502020204030204" pitchFamily="34" charset="0"/>
              </a:rPr>
              <a:t>ệ</a:t>
            </a:r>
            <a:r>
              <a:rPr lang="en-US" sz="2200" dirty="0">
                <a:solidFill>
                  <a:srgbClr val="5C1D14"/>
                </a:solidFill>
                <a:latin typeface="Times New Roman" panose="02020603050405020304" pitchFamily="18" charset="0"/>
                <a:ea typeface="Calibri" panose="020F0502020204030204" pitchFamily="34" charset="0"/>
              </a:rPr>
              <a:t>t Nam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thực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dân</a:t>
            </a:r>
            <a:r>
              <a:rPr lang="vi-VN" sz="2200" dirty="0">
                <a:solidFill>
                  <a:srgbClr val="5C1D14"/>
                </a:solidFill>
                <a:latin typeface="Times New Roman" panose="02020603050405020304" pitchFamily="18" charset="0"/>
                <a:ea typeface="Calibri" panose="020F0502020204030204" pitchFamily="34" charset="0"/>
              </a:rPr>
              <a:t>  </a:t>
            </a:r>
          </a:p>
          <a:p>
            <a:pPr marL="914400" algn="just">
              <a:lnSpc>
                <a:spcPct val="115000"/>
              </a:lnSpc>
              <a:buClr>
                <a:srgbClr val="6A3E22"/>
              </a:buClr>
            </a:pPr>
            <a:endParaRPr lang="vi-VN" sz="2200" dirty="0">
              <a:solidFill>
                <a:srgbClr val="5C1D14"/>
              </a:solidFill>
              <a:latin typeface="Times New Roman" panose="02020603050405020304" pitchFamily="18" charset="0"/>
              <a:ea typeface="Calibri" panose="020F0502020204030204" pitchFamily="34" charset="0"/>
            </a:endParaRPr>
          </a:p>
          <a:p>
            <a:pPr marL="914400" algn="just">
              <a:lnSpc>
                <a:spcPct val="115000"/>
              </a:lnSpc>
              <a:buClr>
                <a:srgbClr val="6A3E22"/>
              </a:buClr>
            </a:pPr>
            <a:r>
              <a:rPr lang="vi-VN" sz="2200" dirty="0">
                <a:solidFill>
                  <a:srgbClr val="5C1D14"/>
                </a:solidFill>
                <a:latin typeface="Times New Roman" panose="02020603050405020304" pitchFamily="18" charset="0"/>
                <a:ea typeface="Calibri" panose="020F0502020204030204" pitchFamily="34" charset="0"/>
                <a:sym typeface="Wingdings" panose="05000000000000000000" pitchFamily="2" charset="2"/>
              </a:rPr>
              <a:t> Đ</a:t>
            </a:r>
            <a:r>
              <a:rPr lang="en-US" sz="2200" dirty="0" err="1">
                <a:solidFill>
                  <a:srgbClr val="5C1D14"/>
                </a:solidFill>
                <a:latin typeface="Times New Roman" panose="02020603050405020304" pitchFamily="18" charset="0"/>
                <a:ea typeface="Calibri" panose="020F0502020204030204" pitchFamily="34" charset="0"/>
              </a:rPr>
              <a:t>ấu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tranh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giải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phóng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dân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tộc</a:t>
            </a:r>
            <a:r>
              <a:rPr lang="en-US" sz="2200" dirty="0">
                <a:solidFill>
                  <a:srgbClr val="5C1D14"/>
                </a:solidFill>
                <a:latin typeface="Times New Roman" panose="02020603050405020304" pitchFamily="18" charset="0"/>
                <a:ea typeface="Calibri" panose="020F0502020204030204" pitchFamily="34" charset="0"/>
              </a:rPr>
              <a:t> khỏi </a:t>
            </a:r>
            <a:r>
              <a:rPr lang="en-US" sz="2200" dirty="0" err="1">
                <a:solidFill>
                  <a:srgbClr val="5C1D14"/>
                </a:solidFill>
                <a:latin typeface="Times New Roman" panose="02020603050405020304" pitchFamily="18" charset="0"/>
                <a:ea typeface="Calibri" panose="020F0502020204030204" pitchFamily="34" charset="0"/>
              </a:rPr>
              <a:t>thực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dân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đế</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quốc</a:t>
            </a:r>
            <a:r>
              <a:rPr lang="en-US" sz="2200" dirty="0">
                <a:solidFill>
                  <a:srgbClr val="5C1D14"/>
                </a:solidFill>
                <a:latin typeface="Times New Roman" panose="02020603050405020304" pitchFamily="18" charset="0"/>
                <a:ea typeface="Calibri" panose="020F0502020204030204" pitchFamily="34" charset="0"/>
              </a:rPr>
              <a:t>.</a:t>
            </a:r>
            <a:endParaRPr lang="vi-VN" sz="2200" dirty="0">
              <a:solidFill>
                <a:srgbClr val="5C1D14"/>
              </a:solidFill>
              <a:latin typeface="Times New Roman" panose="02020603050405020304" pitchFamily="18" charset="0"/>
              <a:ea typeface="Calibri" panose="020F0502020204030204" pitchFamily="34" charset="0"/>
            </a:endParaRPr>
          </a:p>
        </p:txBody>
      </p:sp>
      <p:pic>
        <p:nvPicPr>
          <p:cNvPr id="11" name="Picture 4" descr="Tư tưởng Hồ Chí Minh về Nhà nước và pháp luật - nền tảng lý luận cho xây  dựng và hoàn thiện Nhà nước pháp quyền xã hội chủ nghĩa Việt Nam |">
            <a:extLst>
              <a:ext uri="{FF2B5EF4-FFF2-40B4-BE49-F238E27FC236}">
                <a16:creationId xmlns:a16="http://schemas.microsoft.com/office/drawing/2014/main" id="{FEA8A702-5B75-5CC8-2942-589860D7C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854" y="6082352"/>
            <a:ext cx="2436578" cy="1764263"/>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6" descr="Phát huy giá trị tư tưởng Hồ Chí Minh về Nhà nước pháp quyền ở Việt Nam  hiện nay">
            <a:extLst>
              <a:ext uri="{FF2B5EF4-FFF2-40B4-BE49-F238E27FC236}">
                <a16:creationId xmlns:a16="http://schemas.microsoft.com/office/drawing/2014/main" id="{DF4F9EC2-428D-7D83-D17D-5EBD08A04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860" y="6200212"/>
            <a:ext cx="2408950" cy="1778483"/>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1F90CCE-50BD-1466-863A-CC4A575254B2}"/>
              </a:ext>
            </a:extLst>
          </p:cNvPr>
          <p:cNvPicPr>
            <a:picLocks noChangeAspect="1" noChangeArrowheads="1"/>
          </p:cNvPicPr>
          <p:nvPr/>
        </p:nvPicPr>
        <p:blipFill>
          <a:blip r:embed="rId5">
            <a:duotone>
              <a:prstClr val="black"/>
              <a:srgbClr val="D9C3A5">
                <a:tint val="50000"/>
                <a:satMod val="180000"/>
              </a:srgbClr>
            </a:duotone>
            <a:alphaModFix amt="85000"/>
            <a:extLst>
              <a:ext uri="{28A0092B-C50C-407E-A947-70E740481C1C}">
                <a14:useLocalDpi xmlns:a14="http://schemas.microsoft.com/office/drawing/2010/main" val="0"/>
              </a:ext>
            </a:extLst>
          </a:blip>
          <a:srcRect/>
          <a:stretch>
            <a:fillRect/>
          </a:stretch>
        </p:blipFill>
        <p:spPr bwMode="auto">
          <a:xfrm flipH="1">
            <a:off x="9451327" y="3340872"/>
            <a:ext cx="1664824" cy="1802627"/>
          </a:xfrm>
          <a:prstGeom prst="rect">
            <a:avLst/>
          </a:prstGeom>
          <a:noFill/>
          <a:effectLst>
            <a:outerShdw blurRad="50800" dist="1143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0F300B-3D8F-7AC5-65D1-186A659CEF19}"/>
              </a:ext>
            </a:extLst>
          </p:cNvPr>
          <p:cNvSpPr txBox="1"/>
          <p:nvPr/>
        </p:nvSpPr>
        <p:spPr>
          <a:xfrm>
            <a:off x="1733328" y="342841"/>
            <a:ext cx="6999052" cy="430887"/>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Giá</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trị</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của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TTHCM</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9477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wipe(left)">
                                      <p:cBhvr>
                                        <p:cTn id="7" dur="7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85F33290-778F-A1BC-664A-B4D761B087B4}"/>
            </a:ext>
          </a:extLst>
        </p:cNvPr>
        <p:cNvGrpSpPr/>
        <p:nvPr/>
      </p:nvGrpSpPr>
      <p:grpSpPr>
        <a:xfrm>
          <a:off x="0" y="0"/>
          <a:ext cx="0" cy="0"/>
          <a:chOff x="0" y="0"/>
          <a:chExt cx="0" cy="0"/>
        </a:xfrm>
      </p:grpSpPr>
      <p:sp>
        <p:nvSpPr>
          <p:cNvPr id="5" name="Google Shape;115;p24">
            <a:extLst>
              <a:ext uri="{FF2B5EF4-FFF2-40B4-BE49-F238E27FC236}">
                <a16:creationId xmlns:a16="http://schemas.microsoft.com/office/drawing/2014/main" id="{45BC9B6A-8A9F-1020-10EB-AAAC473A3AE3}"/>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4">
            <a:extLst>
              <a:ext uri="{FF2B5EF4-FFF2-40B4-BE49-F238E27FC236}">
                <a16:creationId xmlns:a16="http://schemas.microsoft.com/office/drawing/2014/main" id="{A4678423-E729-808C-191F-92523AC10D57}"/>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FE31ACB7-FA3C-9E11-45A1-06466BF2B6FC}"/>
              </a:ext>
            </a:extLst>
          </p:cNvPr>
          <p:cNvSpPr txBox="1"/>
          <p:nvPr/>
        </p:nvSpPr>
        <p:spPr>
          <a:xfrm>
            <a:off x="1733328" y="696784"/>
            <a:ext cx="7273000" cy="830997"/>
          </a:xfrm>
          <a:prstGeom prst="rect">
            <a:avLst/>
          </a:prstGeom>
          <a:noFill/>
        </p:spPr>
        <p:txBody>
          <a:bodyPr wrap="square" rtlCol="0">
            <a:spAutoFit/>
          </a:bodyPr>
          <a:lstStyle/>
          <a:p>
            <a:pPr lvl="1"/>
            <a:r>
              <a:rPr lang="vi-VN" sz="2400" b="1" dirty="0">
                <a:solidFill>
                  <a:srgbClr val="C00000"/>
                </a:solidFill>
                <a:latin typeface="Times New Roman" panose="02020603050405020304" pitchFamily="18" charset="0"/>
              </a:rPr>
              <a:t>3.3 </a:t>
            </a:r>
            <a:r>
              <a:rPr lang="en-US" sz="2400" b="1" dirty="0" err="1">
                <a:solidFill>
                  <a:srgbClr val="C00000"/>
                </a:solidFill>
                <a:latin typeface="Times New Roman" panose="02020603050405020304" pitchFamily="18" charset="0"/>
              </a:rPr>
              <a:t>Giá</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trị</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của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chủ</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nghĩa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Mác-Lênin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trong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tư</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tưởng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Hồ</a:t>
            </a:r>
            <a:r>
              <a:rPr lang="en-US" sz="2400" b="1" dirty="0">
                <a:solidFill>
                  <a:srgbClr val="C00000"/>
                </a:solidFill>
                <a:latin typeface="Times New Roman" panose="02020603050405020304" pitchFamily="18" charset="0"/>
              </a:rPr>
              <a:t> Chí Minh </a:t>
            </a:r>
          </a:p>
        </p:txBody>
      </p:sp>
      <p:sp>
        <p:nvSpPr>
          <p:cNvPr id="2" name="Oval 1">
            <a:extLst>
              <a:ext uri="{FF2B5EF4-FFF2-40B4-BE49-F238E27FC236}">
                <a16:creationId xmlns:a16="http://schemas.microsoft.com/office/drawing/2014/main" id="{CA56D16F-F869-39B2-4ACA-E6A1E19C5E5E}"/>
              </a:ext>
            </a:extLst>
          </p:cNvPr>
          <p:cNvSpPr/>
          <p:nvPr/>
        </p:nvSpPr>
        <p:spPr>
          <a:xfrm>
            <a:off x="787315" y="220196"/>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Google Shape;128;p25">
            <a:extLst>
              <a:ext uri="{FF2B5EF4-FFF2-40B4-BE49-F238E27FC236}">
                <a16:creationId xmlns:a16="http://schemas.microsoft.com/office/drawing/2014/main" id="{32ADEE03-1B9F-6B75-1F5F-9E12D7EF084E}"/>
              </a:ext>
            </a:extLst>
          </p:cNvPr>
          <p:cNvSpPr txBox="1">
            <a:spLocks/>
          </p:cNvSpPr>
          <p:nvPr/>
        </p:nvSpPr>
        <p:spPr>
          <a:xfrm>
            <a:off x="869093" y="23577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6" name="TextBox 5">
            <a:extLst>
              <a:ext uri="{FF2B5EF4-FFF2-40B4-BE49-F238E27FC236}">
                <a16:creationId xmlns:a16="http://schemas.microsoft.com/office/drawing/2014/main" id="{3BE466BE-6095-30A3-2DB5-44EF691CE183}"/>
              </a:ext>
            </a:extLst>
          </p:cNvPr>
          <p:cNvSpPr txBox="1"/>
          <p:nvPr/>
        </p:nvSpPr>
        <p:spPr>
          <a:xfrm>
            <a:off x="869093" y="1523965"/>
            <a:ext cx="7183165" cy="450508"/>
          </a:xfrm>
          <a:prstGeom prst="rect">
            <a:avLst/>
          </a:prstGeom>
          <a:noFill/>
        </p:spPr>
        <p:txBody>
          <a:bodyPr wrap="square">
            <a:spAutoFit/>
          </a:bodyPr>
          <a:lstStyle/>
          <a:p>
            <a:pPr marL="914400">
              <a:lnSpc>
                <a:spcPct val="115000"/>
              </a:lnSpc>
              <a:buClr>
                <a:srgbClr val="6A3E22"/>
              </a:buClr>
            </a:pPr>
            <a:r>
              <a:rPr lang="en-US" sz="2200" b="1" dirty="0">
                <a:solidFill>
                  <a:srgbClr val="5C1D14"/>
                </a:solidFill>
                <a:latin typeface="Times New Roman" panose="02020603050405020304" pitchFamily="18" charset="0"/>
                <a:ea typeface="Calibri" panose="020F0502020204030204" pitchFamily="34" charset="0"/>
              </a:rPr>
              <a:t>Lý </a:t>
            </a:r>
            <a:r>
              <a:rPr lang="en-US" sz="2200" b="1" dirty="0" err="1">
                <a:solidFill>
                  <a:srgbClr val="5C1D14"/>
                </a:solidFill>
                <a:latin typeface="Times New Roman" panose="02020603050405020304" pitchFamily="18" charset="0"/>
                <a:ea typeface="Calibri" panose="020F0502020204030204" pitchFamily="34" charset="0"/>
              </a:rPr>
              <a:t>luận</a:t>
            </a:r>
            <a:r>
              <a:rPr lang="en-US" sz="2200" b="1" dirty="0">
                <a:solidFill>
                  <a:srgbClr val="5C1D14"/>
                </a:solidFill>
                <a:latin typeface="Times New Roman" panose="02020603050405020304" pitchFamily="18" charset="0"/>
                <a:ea typeface="Calibri" panose="020F0502020204030204" pitchFamily="34" charset="0"/>
              </a:rPr>
              <a:t> </a:t>
            </a:r>
            <a:r>
              <a:rPr lang="vi-VN" sz="2200" b="1" dirty="0">
                <a:solidFill>
                  <a:srgbClr val="5C1D14"/>
                </a:solidFill>
                <a:latin typeface="Times New Roman" panose="02020603050405020304" pitchFamily="18" charset="0"/>
                <a:ea typeface="Calibri" panose="020F0502020204030204" pitchFamily="34" charset="0"/>
              </a:rPr>
              <a:t>về nhà nước : </a:t>
            </a:r>
          </a:p>
        </p:txBody>
      </p:sp>
      <p:sp>
        <p:nvSpPr>
          <p:cNvPr id="7" name="TextBox 6">
            <a:extLst>
              <a:ext uri="{FF2B5EF4-FFF2-40B4-BE49-F238E27FC236}">
                <a16:creationId xmlns:a16="http://schemas.microsoft.com/office/drawing/2014/main" id="{046CD1D0-8363-B469-8C84-0E28CCAB5363}"/>
              </a:ext>
            </a:extLst>
          </p:cNvPr>
          <p:cNvSpPr txBox="1"/>
          <p:nvPr/>
        </p:nvSpPr>
        <p:spPr>
          <a:xfrm>
            <a:off x="869093" y="2028651"/>
            <a:ext cx="6669870" cy="839845"/>
          </a:xfrm>
          <a:prstGeom prst="rect">
            <a:avLst/>
          </a:prstGeom>
          <a:noFill/>
        </p:spPr>
        <p:txBody>
          <a:bodyPr wrap="square">
            <a:spAutoFit/>
          </a:bodyPr>
          <a:lstStyle/>
          <a:p>
            <a:pPr marL="1200150" indent="-285750" algn="just">
              <a:lnSpc>
                <a:spcPct val="115000"/>
              </a:lnSpc>
              <a:buClr>
                <a:srgbClr val="6A3E22"/>
              </a:buClr>
              <a:buFont typeface="Arial" panose="020B0604020202020204" pitchFamily="34" charset="0"/>
              <a:buChar char="•"/>
            </a:pPr>
            <a:r>
              <a:rPr lang="en-US" sz="2200" b="1" dirty="0" err="1">
                <a:solidFill>
                  <a:srgbClr val="5C1D14"/>
                </a:solidFill>
                <a:latin typeface="Times New Roman" panose="02020603050405020304" pitchFamily="18" charset="0"/>
                <a:ea typeface="Calibri" panose="020F0502020204030204" pitchFamily="34" charset="0"/>
              </a:rPr>
              <a:t>Nhà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nước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kiểu</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mới</a:t>
            </a:r>
            <a:r>
              <a:rPr lang="en-US" sz="2200" b="1" dirty="0">
                <a:solidFill>
                  <a:srgbClr val="5C1D14"/>
                </a:solidFill>
                <a:latin typeface="Times New Roman" panose="02020603050405020304" pitchFamily="18" charset="0"/>
                <a:ea typeface="Calibri" panose="020F0502020204030204" pitchFamily="34" charset="0"/>
              </a:rPr>
              <a:t> </a:t>
            </a:r>
            <a:r>
              <a:rPr lang="vi-VN" sz="2200" b="1"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của </a:t>
            </a:r>
            <a:r>
              <a:rPr lang="en-US" sz="2200" dirty="0" err="1">
                <a:solidFill>
                  <a:srgbClr val="5C1D14"/>
                </a:solidFill>
                <a:latin typeface="Times New Roman" panose="02020603050405020304" pitchFamily="18" charset="0"/>
                <a:ea typeface="Calibri" panose="020F0502020204030204" pitchFamily="34" charset="0"/>
              </a:rPr>
              <a:t>dân</a:t>
            </a:r>
            <a:r>
              <a:rPr lang="en-US" sz="2200" dirty="0">
                <a:solidFill>
                  <a:srgbClr val="5C1D14"/>
                </a:solidFill>
                <a:latin typeface="Times New Roman" panose="02020603050405020304" pitchFamily="18" charset="0"/>
                <a:ea typeface="Calibri" panose="020F0502020204030204" pitchFamily="34" charset="0"/>
              </a:rPr>
              <a:t>, do </a:t>
            </a:r>
            <a:r>
              <a:rPr lang="en-US" sz="2200" dirty="0" err="1">
                <a:solidFill>
                  <a:srgbClr val="5C1D14"/>
                </a:solidFill>
                <a:latin typeface="Times New Roman" panose="02020603050405020304" pitchFamily="18" charset="0"/>
                <a:ea typeface="Calibri" panose="020F0502020204030204" pitchFamily="34" charset="0"/>
              </a:rPr>
              <a:t>dân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vì</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dân</a:t>
            </a:r>
            <a:r>
              <a:rPr lang="vi-VN" sz="2200" dirty="0">
                <a:solidFill>
                  <a:srgbClr val="5C1D14"/>
                </a:solidFill>
                <a:latin typeface="Times New Roman" panose="02020603050405020304" pitchFamily="18" charset="0"/>
                <a:ea typeface="Calibri" panose="020F0502020204030204" pitchFamily="34" charset="0"/>
              </a:rPr>
              <a:t> </a:t>
            </a:r>
          </a:p>
          <a:p>
            <a:pPr marL="1200150" indent="-285750" algn="just">
              <a:lnSpc>
                <a:spcPct val="115000"/>
              </a:lnSpc>
              <a:buClr>
                <a:srgbClr val="6A3E22"/>
              </a:buClr>
              <a:buFont typeface="Arial" panose="020B0604020202020204" pitchFamily="34" charset="0"/>
              <a:buChar char="•"/>
            </a:pPr>
            <a:r>
              <a:rPr lang="en-US" sz="2200" b="1" dirty="0" err="1">
                <a:solidFill>
                  <a:srgbClr val="5C1D14"/>
                </a:solidFill>
                <a:latin typeface="Times New Roman" panose="02020603050405020304" pitchFamily="18" charset="0"/>
                <a:ea typeface="Calibri" panose="020F0502020204030204" pitchFamily="34" charset="0"/>
              </a:rPr>
              <a:t>Pháp</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quyền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xã</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hội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chủ</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nghĩa</a:t>
            </a:r>
            <a:r>
              <a:rPr lang="vi-VN" sz="2200" b="1"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bình đẳng</a:t>
            </a:r>
          </a:p>
        </p:txBody>
      </p:sp>
      <p:pic>
        <p:nvPicPr>
          <p:cNvPr id="8" name="Picture 4" descr="Tư tưởng Hồ Chí Minh về Nhà nước và pháp luật - nền tảng lý luận cho xây  dựng và hoàn thiện Nhà nước pháp quyền xã hội chủ nghĩa Việt Nam |">
            <a:extLst>
              <a:ext uri="{FF2B5EF4-FFF2-40B4-BE49-F238E27FC236}">
                <a16:creationId xmlns:a16="http://schemas.microsoft.com/office/drawing/2014/main" id="{532DE421-9364-DBBF-63DB-34EDD143A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55" y="3010817"/>
            <a:ext cx="2436578" cy="1764263"/>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5720B71-A2BF-83D9-D8BC-A8D9811BB26B}"/>
              </a:ext>
            </a:extLst>
          </p:cNvPr>
          <p:cNvPicPr>
            <a:picLocks noChangeAspect="1" noChangeArrowheads="1"/>
          </p:cNvPicPr>
          <p:nvPr/>
        </p:nvPicPr>
        <p:blipFill>
          <a:blip r:embed="rId4">
            <a:duotone>
              <a:prstClr val="black"/>
              <a:srgbClr val="D9C3A5">
                <a:tint val="50000"/>
                <a:satMod val="180000"/>
              </a:srgbClr>
            </a:duotone>
            <a:alphaModFix amt="85000"/>
            <a:extLst>
              <a:ext uri="{28A0092B-C50C-407E-A947-70E740481C1C}">
                <a14:useLocalDpi xmlns:a14="http://schemas.microsoft.com/office/drawing/2010/main" val="0"/>
              </a:ext>
            </a:extLst>
          </a:blip>
          <a:srcRect/>
          <a:stretch>
            <a:fillRect/>
          </a:stretch>
        </p:blipFill>
        <p:spPr bwMode="auto">
          <a:xfrm flipH="1">
            <a:off x="6813821" y="3205662"/>
            <a:ext cx="1664824" cy="1802627"/>
          </a:xfrm>
          <a:prstGeom prst="rect">
            <a:avLst/>
          </a:prstGeom>
          <a:noFill/>
          <a:effectLst>
            <a:outerShdw blurRad="50800" dist="1143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6" descr="Phát huy giá trị tư tưởng Hồ Chí Minh về Nhà nước pháp quyền ở Việt Nam  hiện nay">
            <a:extLst>
              <a:ext uri="{FF2B5EF4-FFF2-40B4-BE49-F238E27FC236}">
                <a16:creationId xmlns:a16="http://schemas.microsoft.com/office/drawing/2014/main" id="{E06FCB22-3997-F600-8841-7F59C7DE8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860" y="3003708"/>
            <a:ext cx="2408950" cy="1778483"/>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8C291D-610B-96F1-338D-0FECC240C347}"/>
              </a:ext>
            </a:extLst>
          </p:cNvPr>
          <p:cNvSpPr txBox="1"/>
          <p:nvPr/>
        </p:nvSpPr>
        <p:spPr>
          <a:xfrm>
            <a:off x="1733328" y="342841"/>
            <a:ext cx="6999052" cy="430887"/>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Giá</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trị</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của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TTHCM</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89968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1C981E43-B078-62A5-666A-C248F6D5FEAC}"/>
            </a:ext>
          </a:extLst>
        </p:cNvPr>
        <p:cNvGrpSpPr/>
        <p:nvPr/>
      </p:nvGrpSpPr>
      <p:grpSpPr>
        <a:xfrm>
          <a:off x="0" y="0"/>
          <a:ext cx="0" cy="0"/>
          <a:chOff x="0" y="0"/>
          <a:chExt cx="0" cy="0"/>
        </a:xfrm>
      </p:grpSpPr>
      <p:sp>
        <p:nvSpPr>
          <p:cNvPr id="5" name="Google Shape;115;p24">
            <a:extLst>
              <a:ext uri="{FF2B5EF4-FFF2-40B4-BE49-F238E27FC236}">
                <a16:creationId xmlns:a16="http://schemas.microsoft.com/office/drawing/2014/main" id="{21806EEF-006B-D24F-F1E0-A6660A20C24D}"/>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4">
            <a:extLst>
              <a:ext uri="{FF2B5EF4-FFF2-40B4-BE49-F238E27FC236}">
                <a16:creationId xmlns:a16="http://schemas.microsoft.com/office/drawing/2014/main" id="{F44E54EC-A1FE-62D4-E542-7D100D81A5F7}"/>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F29DC882-14A3-7D72-2B09-7A18B57AA782}"/>
              </a:ext>
            </a:extLst>
          </p:cNvPr>
          <p:cNvSpPr txBox="1"/>
          <p:nvPr/>
        </p:nvSpPr>
        <p:spPr>
          <a:xfrm>
            <a:off x="1733328" y="696784"/>
            <a:ext cx="7273000" cy="830997"/>
          </a:xfrm>
          <a:prstGeom prst="rect">
            <a:avLst/>
          </a:prstGeom>
          <a:noFill/>
        </p:spPr>
        <p:txBody>
          <a:bodyPr wrap="square" rtlCol="0">
            <a:spAutoFit/>
          </a:bodyPr>
          <a:lstStyle/>
          <a:p>
            <a:pPr lvl="1"/>
            <a:r>
              <a:rPr lang="vi-VN" sz="2400" b="1" dirty="0">
                <a:solidFill>
                  <a:srgbClr val="C00000"/>
                </a:solidFill>
                <a:latin typeface="Times New Roman" panose="02020603050405020304" pitchFamily="18" charset="0"/>
              </a:rPr>
              <a:t>3.3 </a:t>
            </a:r>
            <a:r>
              <a:rPr lang="en-US" sz="2400" b="1" dirty="0" err="1">
                <a:solidFill>
                  <a:srgbClr val="C00000"/>
                </a:solidFill>
                <a:latin typeface="Times New Roman" panose="02020603050405020304" pitchFamily="18" charset="0"/>
              </a:rPr>
              <a:t>Giá</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trị</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của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chủ</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nghĩa</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Mác-Lênin</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trong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tư</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tưởng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Hồ</a:t>
            </a:r>
            <a:r>
              <a:rPr lang="en-US" sz="2400" b="1" dirty="0">
                <a:solidFill>
                  <a:srgbClr val="C00000"/>
                </a:solidFill>
                <a:latin typeface="Times New Roman" panose="02020603050405020304" pitchFamily="18" charset="0"/>
              </a:rPr>
              <a:t> Chí Minh </a:t>
            </a:r>
          </a:p>
        </p:txBody>
      </p:sp>
      <p:sp>
        <p:nvSpPr>
          <p:cNvPr id="2" name="Oval 1">
            <a:extLst>
              <a:ext uri="{FF2B5EF4-FFF2-40B4-BE49-F238E27FC236}">
                <a16:creationId xmlns:a16="http://schemas.microsoft.com/office/drawing/2014/main" id="{19930A54-EE7E-CF8F-D070-06D165D1DB97}"/>
              </a:ext>
            </a:extLst>
          </p:cNvPr>
          <p:cNvSpPr/>
          <p:nvPr/>
        </p:nvSpPr>
        <p:spPr>
          <a:xfrm>
            <a:off x="787315" y="220196"/>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Google Shape;128;p25">
            <a:extLst>
              <a:ext uri="{FF2B5EF4-FFF2-40B4-BE49-F238E27FC236}">
                <a16:creationId xmlns:a16="http://schemas.microsoft.com/office/drawing/2014/main" id="{FA1A1E62-B3F1-5D18-EB4C-E912FE4B5A67}"/>
              </a:ext>
            </a:extLst>
          </p:cNvPr>
          <p:cNvSpPr txBox="1">
            <a:spLocks/>
          </p:cNvSpPr>
          <p:nvPr/>
        </p:nvSpPr>
        <p:spPr>
          <a:xfrm>
            <a:off x="869093" y="23577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pic>
        <p:nvPicPr>
          <p:cNvPr id="8" name="Picture 4" descr="Tư tưởng Hồ Chí Minh về Nhà nước và pháp luật - nền tảng lý luận cho xây  dựng và hoàn thiện Nhà nước pháp quyền xã hội chủ nghĩa Việt Nam |">
            <a:extLst>
              <a:ext uri="{FF2B5EF4-FFF2-40B4-BE49-F238E27FC236}">
                <a16:creationId xmlns:a16="http://schemas.microsoft.com/office/drawing/2014/main" id="{DCD2A33C-DE72-58F1-8186-B1C347894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854" y="5985510"/>
            <a:ext cx="2436578" cy="1764263"/>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D25F9721-6B6B-BD8B-BFD6-54F4745A7FC8}"/>
              </a:ext>
            </a:extLst>
          </p:cNvPr>
          <p:cNvPicPr>
            <a:picLocks noChangeAspect="1" noChangeArrowheads="1"/>
          </p:cNvPicPr>
          <p:nvPr/>
        </p:nvPicPr>
        <p:blipFill>
          <a:blip r:embed="rId4">
            <a:duotone>
              <a:prstClr val="black"/>
              <a:srgbClr val="D9C3A5">
                <a:tint val="50000"/>
                <a:satMod val="180000"/>
              </a:srgbClr>
            </a:duotone>
            <a:alphaModFix amt="85000"/>
            <a:extLst>
              <a:ext uri="{28A0092B-C50C-407E-A947-70E740481C1C}">
                <a14:useLocalDpi xmlns:a14="http://schemas.microsoft.com/office/drawing/2010/main" val="0"/>
              </a:ext>
            </a:extLst>
          </a:blip>
          <a:srcRect/>
          <a:stretch>
            <a:fillRect/>
          </a:stretch>
        </p:blipFill>
        <p:spPr bwMode="auto">
          <a:xfrm flipH="1">
            <a:off x="9185666" y="3205662"/>
            <a:ext cx="1664824" cy="1802627"/>
          </a:xfrm>
          <a:prstGeom prst="rect">
            <a:avLst/>
          </a:prstGeom>
          <a:noFill/>
          <a:effectLst>
            <a:outerShdw blurRad="50800" dist="1143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6" descr="Phát huy giá trị tư tưởng Hồ Chí Minh về Nhà nước pháp quyền ở Việt Nam  hiện nay">
            <a:extLst>
              <a:ext uri="{FF2B5EF4-FFF2-40B4-BE49-F238E27FC236}">
                <a16:creationId xmlns:a16="http://schemas.microsoft.com/office/drawing/2014/main" id="{EB341AD6-BF16-9344-4F70-B3AB92A3E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711" y="5781632"/>
            <a:ext cx="2408950" cy="1778483"/>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808A475-1314-4520-4A57-E0A49B373922}"/>
              </a:ext>
            </a:extLst>
          </p:cNvPr>
          <p:cNvSpPr txBox="1"/>
          <p:nvPr/>
        </p:nvSpPr>
        <p:spPr>
          <a:xfrm>
            <a:off x="841895" y="1499359"/>
            <a:ext cx="7183165" cy="450508"/>
          </a:xfrm>
          <a:prstGeom prst="rect">
            <a:avLst/>
          </a:prstGeom>
          <a:noFill/>
        </p:spPr>
        <p:txBody>
          <a:bodyPr wrap="square">
            <a:spAutoFit/>
          </a:bodyPr>
          <a:lstStyle/>
          <a:p>
            <a:pPr marL="914400">
              <a:lnSpc>
                <a:spcPct val="115000"/>
              </a:lnSpc>
              <a:buClr>
                <a:srgbClr val="6A3E22"/>
              </a:buClr>
            </a:pPr>
            <a:r>
              <a:rPr lang="en-US" sz="2200" b="1" dirty="0" err="1">
                <a:solidFill>
                  <a:srgbClr val="5C1D14"/>
                </a:solidFill>
                <a:latin typeface="Times New Roman" panose="02020603050405020304" pitchFamily="18" charset="0"/>
                <a:ea typeface="Calibri" panose="020F0502020204030204" pitchFamily="34" charset="0"/>
              </a:rPr>
              <a:t>Chiến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lược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cách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mạng</a:t>
            </a:r>
            <a:r>
              <a:rPr lang="vi-VN" sz="2200" b="1" dirty="0">
                <a:solidFill>
                  <a:srgbClr val="5C1D14"/>
                </a:solidFill>
                <a:latin typeface="Times New Roman" panose="02020603050405020304" pitchFamily="18" charset="0"/>
                <a:ea typeface="Calibri" panose="020F0502020204030204" pitchFamily="34" charset="0"/>
              </a:rPr>
              <a:t> : </a:t>
            </a:r>
          </a:p>
        </p:txBody>
      </p:sp>
      <p:sp>
        <p:nvSpPr>
          <p:cNvPr id="17" name="TextBox 16">
            <a:extLst>
              <a:ext uri="{FF2B5EF4-FFF2-40B4-BE49-F238E27FC236}">
                <a16:creationId xmlns:a16="http://schemas.microsoft.com/office/drawing/2014/main" id="{0541076C-1FA6-4523-6D39-65110AB499F0}"/>
              </a:ext>
            </a:extLst>
          </p:cNvPr>
          <p:cNvSpPr txBox="1"/>
          <p:nvPr/>
        </p:nvSpPr>
        <p:spPr>
          <a:xfrm>
            <a:off x="832976" y="1917465"/>
            <a:ext cx="7123095" cy="1229183"/>
          </a:xfrm>
          <a:prstGeom prst="rect">
            <a:avLst/>
          </a:prstGeom>
          <a:noFill/>
        </p:spPr>
        <p:txBody>
          <a:bodyPr wrap="square">
            <a:spAutoFit/>
          </a:bodyPr>
          <a:lstStyle/>
          <a:p>
            <a:pPr marL="1200150" indent="-285750" algn="just">
              <a:lnSpc>
                <a:spcPct val="115000"/>
              </a:lnSpc>
              <a:buClr>
                <a:srgbClr val="6A3E22"/>
              </a:buClr>
              <a:buFont typeface="Arial" panose="020B0604020202020204" pitchFamily="34" charset="0"/>
              <a:buChar char="•"/>
            </a:pPr>
            <a:r>
              <a:rPr lang="vi-VN" sz="2200" b="1" dirty="0">
                <a:solidFill>
                  <a:srgbClr val="5C1D14"/>
                </a:solidFill>
                <a:latin typeface="Times New Roman" panose="02020603050405020304" pitchFamily="18" charset="0"/>
                <a:ea typeface="Calibri" panose="020F0502020204030204" pitchFamily="34" charset="0"/>
              </a:rPr>
              <a:t>Đoàn kết : </a:t>
            </a:r>
            <a:r>
              <a:rPr lang="vi-VN" sz="2200" dirty="0">
                <a:solidFill>
                  <a:srgbClr val="5C1D14"/>
                </a:solidFill>
                <a:latin typeface="Times New Roman" panose="02020603050405020304" pitchFamily="18" charset="0"/>
                <a:ea typeface="Calibri" panose="020F0502020204030204" pitchFamily="34" charset="0"/>
              </a:rPr>
              <a:t>trong nước và quốc tế</a:t>
            </a:r>
            <a:endParaRPr lang="en-US" sz="2200" dirty="0">
              <a:solidFill>
                <a:srgbClr val="5C1D14"/>
              </a:solidFill>
              <a:latin typeface="Times New Roman" panose="02020603050405020304" pitchFamily="18" charset="0"/>
              <a:ea typeface="Calibri" panose="020F0502020204030204" pitchFamily="34" charset="0"/>
            </a:endParaRPr>
          </a:p>
          <a:p>
            <a:pPr marL="1200150" indent="-285750" algn="just">
              <a:lnSpc>
                <a:spcPct val="115000"/>
              </a:lnSpc>
              <a:buClr>
                <a:srgbClr val="6A3E22"/>
              </a:buClr>
              <a:buFont typeface="Arial" panose="020B0604020202020204" pitchFamily="34" charset="0"/>
              <a:buChar char="•"/>
            </a:pPr>
            <a:r>
              <a:rPr lang="en-US" sz="2200" b="1" dirty="0" err="1">
                <a:solidFill>
                  <a:srgbClr val="5C1D14"/>
                </a:solidFill>
                <a:latin typeface="Times New Roman" panose="02020603050405020304" pitchFamily="18" charset="0"/>
                <a:ea typeface="Calibri" panose="020F0502020204030204" pitchFamily="34" charset="0"/>
              </a:rPr>
              <a:t>Chiến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lược</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cách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mạng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theo</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từng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giai</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đoạn</a:t>
            </a:r>
            <a:r>
              <a:rPr lang="vi-VN" sz="2200" b="1" dirty="0">
                <a:solidFill>
                  <a:srgbClr val="5C1D14"/>
                </a:solidFill>
                <a:latin typeface="Times New Roman" panose="02020603050405020304" pitchFamily="18" charset="0"/>
                <a:ea typeface="Calibri" panose="020F0502020204030204" pitchFamily="34" charset="0"/>
              </a:rPr>
              <a:t> :</a:t>
            </a:r>
            <a:endParaRPr lang="vi-VN" sz="2200" dirty="0">
              <a:solidFill>
                <a:srgbClr val="5C1D14"/>
              </a:solidFill>
              <a:latin typeface="Times New Roman" panose="02020603050405020304" pitchFamily="18" charset="0"/>
              <a:ea typeface="Calibri" panose="020F0502020204030204" pitchFamily="34" charset="0"/>
            </a:endParaRPr>
          </a:p>
          <a:p>
            <a:pPr marL="1200150" indent="-285750" algn="just">
              <a:lnSpc>
                <a:spcPct val="115000"/>
              </a:lnSpc>
              <a:buClr>
                <a:srgbClr val="6A3E22"/>
              </a:buClr>
              <a:buFont typeface="Arial" panose="020B0604020202020204" pitchFamily="34" charset="0"/>
              <a:buChar char="•"/>
            </a:pPr>
            <a:endParaRPr lang="en-US" sz="2200" b="1" dirty="0">
              <a:solidFill>
                <a:srgbClr val="5C1D14"/>
              </a:solidFill>
              <a:latin typeface="Times New Roman" panose="02020603050405020304" pitchFamily="18" charset="0"/>
              <a:ea typeface="Calibri" panose="020F0502020204030204" pitchFamily="34" charset="0"/>
            </a:endParaRPr>
          </a:p>
        </p:txBody>
      </p:sp>
      <p:sp>
        <p:nvSpPr>
          <p:cNvPr id="18" name="TextBox 17">
            <a:extLst>
              <a:ext uri="{FF2B5EF4-FFF2-40B4-BE49-F238E27FC236}">
                <a16:creationId xmlns:a16="http://schemas.microsoft.com/office/drawing/2014/main" id="{FC5AB8C7-A58C-72AC-BE0A-E8D41D40F27A}"/>
              </a:ext>
            </a:extLst>
          </p:cNvPr>
          <p:cNvSpPr txBox="1"/>
          <p:nvPr/>
        </p:nvSpPr>
        <p:spPr>
          <a:xfrm>
            <a:off x="1302234" y="2756628"/>
            <a:ext cx="6722826" cy="839845"/>
          </a:xfrm>
          <a:prstGeom prst="rect">
            <a:avLst/>
          </a:prstGeom>
          <a:noFill/>
        </p:spPr>
        <p:txBody>
          <a:bodyPr wrap="square">
            <a:spAutoFit/>
          </a:bodyPr>
          <a:lstStyle/>
          <a:p>
            <a:pPr marL="1200150" lvl="2" indent="-285750" algn="just">
              <a:lnSpc>
                <a:spcPct val="115000"/>
              </a:lnSpc>
              <a:buClr>
                <a:srgbClr val="6A3E22"/>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Cách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mạng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dân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tộc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dân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nhân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dân</a:t>
            </a:r>
            <a:r>
              <a:rPr lang="en-US" sz="2200" dirty="0">
                <a:solidFill>
                  <a:srgbClr val="5C1D14"/>
                </a:solidFill>
                <a:latin typeface="Times New Roman" panose="02020603050405020304" pitchFamily="18" charset="0"/>
                <a:ea typeface="Calibri" panose="020F0502020204030204" pitchFamily="34" charset="0"/>
              </a:rPr>
              <a:t> </a:t>
            </a:r>
            <a:endParaRPr lang="vi-VN" sz="2200" dirty="0">
              <a:solidFill>
                <a:srgbClr val="5C1D14"/>
              </a:solidFill>
              <a:latin typeface="Times New Roman" panose="02020603050405020304" pitchFamily="18" charset="0"/>
              <a:ea typeface="Calibri" panose="020F0502020204030204" pitchFamily="34" charset="0"/>
            </a:endParaRPr>
          </a:p>
          <a:p>
            <a:pPr marL="1200150" lvl="2" indent="-285750" algn="just">
              <a:lnSpc>
                <a:spcPct val="115000"/>
              </a:lnSpc>
              <a:buClr>
                <a:srgbClr val="6A3E22"/>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Cách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mạng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xã</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endParaRPr lang="vi-VN" sz="2200" dirty="0">
              <a:solidFill>
                <a:srgbClr val="5C1D14"/>
              </a:solidFill>
              <a:latin typeface="Times New Roman" panose="02020603050405020304" pitchFamily="18" charset="0"/>
              <a:ea typeface="Calibri" panose="020F0502020204030204" pitchFamily="34" charset="0"/>
            </a:endParaRPr>
          </a:p>
        </p:txBody>
      </p:sp>
      <p:sp>
        <p:nvSpPr>
          <p:cNvPr id="19" name="TextBox 18">
            <a:extLst>
              <a:ext uri="{FF2B5EF4-FFF2-40B4-BE49-F238E27FC236}">
                <a16:creationId xmlns:a16="http://schemas.microsoft.com/office/drawing/2014/main" id="{A4714BD5-47D0-751D-F597-A52B098CF51D}"/>
              </a:ext>
            </a:extLst>
          </p:cNvPr>
          <p:cNvSpPr txBox="1"/>
          <p:nvPr/>
        </p:nvSpPr>
        <p:spPr>
          <a:xfrm>
            <a:off x="869093" y="3893201"/>
            <a:ext cx="7293370" cy="450123"/>
          </a:xfrm>
          <a:prstGeom prst="rect">
            <a:avLst/>
          </a:prstGeom>
          <a:noFill/>
        </p:spPr>
        <p:txBody>
          <a:bodyPr wrap="square">
            <a:spAutoFit/>
          </a:bodyPr>
          <a:lstStyle/>
          <a:p>
            <a:pPr marL="914400" lvl="1" algn="just">
              <a:lnSpc>
                <a:spcPct val="115000"/>
              </a:lnSpc>
              <a:buClr>
                <a:srgbClr val="6A3E22"/>
              </a:buClr>
            </a:pPr>
            <a:r>
              <a:rPr lang="vi-VN" sz="2200" dirty="0">
                <a:solidFill>
                  <a:srgbClr val="5C1D14"/>
                </a:solidFill>
                <a:latin typeface="Times New Roman" panose="02020603050405020304" pitchFamily="18" charset="0"/>
                <a:ea typeface="Calibri" panose="020F0502020204030204" pitchFamily="34" charset="0"/>
                <a:sym typeface="Wingdings" panose="05000000000000000000" pitchFamily="2" charset="2"/>
              </a:rPr>
              <a:t> </a:t>
            </a:r>
            <a:r>
              <a:rPr lang="vi-VN" sz="2200" dirty="0">
                <a:solidFill>
                  <a:srgbClr val="5C1D14"/>
                </a:solidFill>
                <a:latin typeface="Times New Roman" panose="02020603050405020304" pitchFamily="18" charset="0"/>
                <a:ea typeface="Calibri" panose="020F0502020204030204" pitchFamily="34" charset="0"/>
              </a:rPr>
              <a:t>Cách mạng </a:t>
            </a:r>
            <a:r>
              <a:rPr lang="en-US" sz="2200" dirty="0" err="1">
                <a:solidFill>
                  <a:srgbClr val="5C1D14"/>
                </a:solidFill>
                <a:latin typeface="Times New Roman" panose="02020603050405020304" pitchFamily="18" charset="0"/>
                <a:ea typeface="Calibri" panose="020F0502020204030204" pitchFamily="34" charset="0"/>
              </a:rPr>
              <a:t>đúng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hướng</a:t>
            </a:r>
            <a:r>
              <a:rPr lang="en-US" sz="2200" dirty="0">
                <a:solidFill>
                  <a:srgbClr val="5C1D14"/>
                </a:solidFill>
                <a:latin typeface="Times New Roman" panose="02020603050405020304" pitchFamily="18" charset="0"/>
                <a:ea typeface="Calibri" panose="020F0502020204030204" pitchFamily="34" charset="0"/>
              </a:rPr>
              <a:t>,</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tiến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lên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xã</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21" name="Google Shape;109;p23">
            <a:extLst>
              <a:ext uri="{FF2B5EF4-FFF2-40B4-BE49-F238E27FC236}">
                <a16:creationId xmlns:a16="http://schemas.microsoft.com/office/drawing/2014/main" id="{310FC99D-F921-ADC7-C370-4A63923B0258}"/>
              </a:ext>
            </a:extLst>
          </p:cNvPr>
          <p:cNvSpPr txBox="1">
            <a:spLocks/>
          </p:cNvSpPr>
          <p:nvPr/>
        </p:nvSpPr>
        <p:spPr>
          <a:xfrm>
            <a:off x="10083528" y="1912938"/>
            <a:ext cx="4208066" cy="12108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992E2A"/>
                </a:solidFill>
                <a:latin typeface="Tahoma" panose="020B0604030504040204" pitchFamily="34" charset="0"/>
                <a:ea typeface="Tahoma" panose="020B0604030504040204" pitchFamily="34" charset="0"/>
                <a:cs typeface="Tahoma" panose="020B0604030504040204" pitchFamily="34" charset="0"/>
              </a:rPr>
              <a:t>Tầm quan trọng của công tác lý luận trong sự nghiệp xây dựng và bảo vệ Tổ quốc hiện nay  </a:t>
            </a:r>
          </a:p>
        </p:txBody>
      </p:sp>
      <p:sp>
        <p:nvSpPr>
          <p:cNvPr id="22" name="Freeform: Shape 21">
            <a:extLst>
              <a:ext uri="{FF2B5EF4-FFF2-40B4-BE49-F238E27FC236}">
                <a16:creationId xmlns:a16="http://schemas.microsoft.com/office/drawing/2014/main" id="{F10F4E6D-2995-FA3D-8349-5F524FAF8DCF}"/>
              </a:ext>
            </a:extLst>
          </p:cNvPr>
          <p:cNvSpPr/>
          <p:nvPr/>
        </p:nvSpPr>
        <p:spPr>
          <a:xfrm rot="10800000">
            <a:off x="9833038" y="1805031"/>
            <a:ext cx="794668" cy="713352"/>
          </a:xfrm>
          <a:custGeom>
            <a:avLst/>
            <a:gdLst>
              <a:gd name="connsiteX0" fmla="*/ 906973 w 959044"/>
              <a:gd name="connsiteY0" fmla="*/ 906974 h 906974"/>
              <a:gd name="connsiteX1" fmla="*/ 0 w 959044"/>
              <a:gd name="connsiteY1" fmla="*/ 906974 h 906974"/>
              <a:gd name="connsiteX2" fmla="*/ 0 w 959044"/>
              <a:gd name="connsiteY2" fmla="*/ 802832 h 906974"/>
              <a:gd name="connsiteX3" fmla="*/ 854902 w 959044"/>
              <a:gd name="connsiteY3" fmla="*/ 802832 h 906974"/>
              <a:gd name="connsiteX4" fmla="*/ 854902 w 959044"/>
              <a:gd name="connsiteY4" fmla="*/ 0 h 906974"/>
              <a:gd name="connsiteX5" fmla="*/ 959044 w 959044"/>
              <a:gd name="connsiteY5" fmla="*/ 0 h 906974"/>
              <a:gd name="connsiteX6" fmla="*/ 959044 w 959044"/>
              <a:gd name="connsiteY6" fmla="*/ 906974 h 906974"/>
              <a:gd name="connsiteX7" fmla="*/ 906973 w 959044"/>
              <a:gd name="connsiteY7" fmla="*/ 906974 h 90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044" h="906974">
                <a:moveTo>
                  <a:pt x="906973" y="906974"/>
                </a:moveTo>
                <a:lnTo>
                  <a:pt x="0" y="906974"/>
                </a:lnTo>
                <a:lnTo>
                  <a:pt x="0" y="802832"/>
                </a:lnTo>
                <a:lnTo>
                  <a:pt x="854902" y="802832"/>
                </a:lnTo>
                <a:lnTo>
                  <a:pt x="854902" y="0"/>
                </a:lnTo>
                <a:lnTo>
                  <a:pt x="959044" y="0"/>
                </a:lnTo>
                <a:lnTo>
                  <a:pt x="959044" y="906974"/>
                </a:lnTo>
                <a:lnTo>
                  <a:pt x="906973" y="906974"/>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007412B-6E40-1CA8-0288-6AA1EC9DE9A2}"/>
              </a:ext>
            </a:extLst>
          </p:cNvPr>
          <p:cNvSpPr/>
          <p:nvPr/>
        </p:nvSpPr>
        <p:spPr>
          <a:xfrm rot="16200000">
            <a:off x="13792387" y="2532538"/>
            <a:ext cx="731520" cy="767875"/>
          </a:xfrm>
          <a:custGeom>
            <a:avLst/>
            <a:gdLst>
              <a:gd name="connsiteX0" fmla="*/ 906974 w 906974"/>
              <a:gd name="connsiteY0" fmla="*/ 854902 h 959044"/>
              <a:gd name="connsiteX1" fmla="*/ 906974 w 906974"/>
              <a:gd name="connsiteY1" fmla="*/ 959044 h 959044"/>
              <a:gd name="connsiteX2" fmla="*/ 1 w 906974"/>
              <a:gd name="connsiteY2" fmla="*/ 959044 h 959044"/>
              <a:gd name="connsiteX3" fmla="*/ 1 w 906974"/>
              <a:gd name="connsiteY3" fmla="*/ 906974 h 959044"/>
              <a:gd name="connsiteX4" fmla="*/ 0 w 906974"/>
              <a:gd name="connsiteY4" fmla="*/ 906974 h 959044"/>
              <a:gd name="connsiteX5" fmla="*/ 1 w 906974"/>
              <a:gd name="connsiteY5" fmla="*/ 0 h 959044"/>
              <a:gd name="connsiteX6" fmla="*/ 104143 w 906974"/>
              <a:gd name="connsiteY6" fmla="*/ 0 h 959044"/>
              <a:gd name="connsiteX7" fmla="*/ 104143 w 906974"/>
              <a:gd name="connsiteY7" fmla="*/ 854902 h 95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974" h="959044">
                <a:moveTo>
                  <a:pt x="906974" y="854902"/>
                </a:moveTo>
                <a:lnTo>
                  <a:pt x="906974" y="959044"/>
                </a:lnTo>
                <a:lnTo>
                  <a:pt x="1" y="959044"/>
                </a:lnTo>
                <a:lnTo>
                  <a:pt x="1" y="906974"/>
                </a:lnTo>
                <a:lnTo>
                  <a:pt x="0" y="906974"/>
                </a:lnTo>
                <a:lnTo>
                  <a:pt x="1" y="0"/>
                </a:lnTo>
                <a:lnTo>
                  <a:pt x="104143" y="0"/>
                </a:lnTo>
                <a:lnTo>
                  <a:pt x="104143" y="854902"/>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23">
            <a:extLst>
              <a:ext uri="{FF2B5EF4-FFF2-40B4-BE49-F238E27FC236}">
                <a16:creationId xmlns:a16="http://schemas.microsoft.com/office/drawing/2014/main" id="{8700233D-AE57-7144-8237-11FB5D7D2F9D}"/>
              </a:ext>
            </a:extLst>
          </p:cNvPr>
          <p:cNvSpPr/>
          <p:nvPr/>
        </p:nvSpPr>
        <p:spPr>
          <a:xfrm>
            <a:off x="-879681" y="-7350"/>
            <a:ext cx="598474" cy="5154526"/>
          </a:xfrm>
          <a:prstGeom prst="rect">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818;p44">
            <a:extLst>
              <a:ext uri="{FF2B5EF4-FFF2-40B4-BE49-F238E27FC236}">
                <a16:creationId xmlns:a16="http://schemas.microsoft.com/office/drawing/2014/main" id="{06BD4E0B-4F03-D806-6AE6-DAB9B7258E4F}"/>
              </a:ext>
            </a:extLst>
          </p:cNvPr>
          <p:cNvPicPr preferRelativeResize="0"/>
          <p:nvPr/>
        </p:nvPicPr>
        <p:blipFill rotWithShape="1">
          <a:blip r:embed="rId6">
            <a:alphaModFix/>
            <a:duotone>
              <a:prstClr val="black"/>
              <a:srgbClr val="C9403B">
                <a:tint val="45000"/>
                <a:satMod val="400000"/>
              </a:srgbClr>
            </a:duotone>
          </a:blip>
          <a:srcRect l="24786" r="6229"/>
          <a:stretch/>
        </p:blipFill>
        <p:spPr>
          <a:xfrm>
            <a:off x="-7055211" y="3783"/>
            <a:ext cx="6307675" cy="5143500"/>
          </a:xfrm>
          <a:prstGeom prst="rect">
            <a:avLst/>
          </a:prstGeom>
          <a:noFill/>
          <a:ln>
            <a:noFill/>
          </a:ln>
        </p:spPr>
      </p:pic>
      <p:sp>
        <p:nvSpPr>
          <p:cNvPr id="3" name="TextBox 2">
            <a:extLst>
              <a:ext uri="{FF2B5EF4-FFF2-40B4-BE49-F238E27FC236}">
                <a16:creationId xmlns:a16="http://schemas.microsoft.com/office/drawing/2014/main" id="{DD8FFE83-41D4-604A-A776-AFC73D34C35F}"/>
              </a:ext>
            </a:extLst>
          </p:cNvPr>
          <p:cNvSpPr txBox="1"/>
          <p:nvPr/>
        </p:nvSpPr>
        <p:spPr>
          <a:xfrm>
            <a:off x="1733328" y="342841"/>
            <a:ext cx="6999052" cy="430887"/>
          </a:xfrm>
          <a:prstGeom prst="rect">
            <a:avLst/>
          </a:prstGeom>
          <a:noFill/>
        </p:spPr>
        <p:txBody>
          <a:bodyPr wrap="square" rtlCol="0">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Giá</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trị</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của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chủ</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nghĩa</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Mác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L</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ê</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nin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TTHCM</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46241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29B1019-0D1F-904A-3F5A-5DE91BF01E53}"/>
            </a:ext>
          </a:extLst>
        </p:cNvPr>
        <p:cNvGrpSpPr/>
        <p:nvPr/>
      </p:nvGrpSpPr>
      <p:grpSpPr>
        <a:xfrm>
          <a:off x="0" y="0"/>
          <a:ext cx="0" cy="0"/>
          <a:chOff x="0" y="0"/>
          <a:chExt cx="0" cy="0"/>
        </a:xfrm>
      </p:grpSpPr>
      <p:pic>
        <p:nvPicPr>
          <p:cNvPr id="93" name="Picture 2" descr="anh tin bai">
            <a:extLst>
              <a:ext uri="{FF2B5EF4-FFF2-40B4-BE49-F238E27FC236}">
                <a16:creationId xmlns:a16="http://schemas.microsoft.com/office/drawing/2014/main" id="{8A9F99C6-0ED8-9719-4F55-46E2F188B23D}"/>
              </a:ext>
            </a:extLst>
          </p:cNvPr>
          <p:cNvPicPr>
            <a:picLocks noChangeAspect="1" noChangeArrowheads="1"/>
          </p:cNvPicPr>
          <p:nvPr/>
        </p:nvPicPr>
        <p:blipFill rotWithShape="1">
          <a:blip r:embed="rId3">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r="880"/>
          <a:stretch/>
        </p:blipFill>
        <p:spPr bwMode="auto">
          <a:xfrm>
            <a:off x="-4432250" y="0"/>
            <a:ext cx="3504972" cy="52715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Google Shape;109;p23">
            <a:extLst>
              <a:ext uri="{FF2B5EF4-FFF2-40B4-BE49-F238E27FC236}">
                <a16:creationId xmlns:a16="http://schemas.microsoft.com/office/drawing/2014/main" id="{96ED612A-332D-2CA3-9C70-C0608D33C16A}"/>
              </a:ext>
            </a:extLst>
          </p:cNvPr>
          <p:cNvSpPr txBox="1">
            <a:spLocks/>
          </p:cNvSpPr>
          <p:nvPr/>
        </p:nvSpPr>
        <p:spPr>
          <a:xfrm>
            <a:off x="4203642" y="2103120"/>
            <a:ext cx="4208066" cy="12108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992E2A"/>
                </a:solidFill>
                <a:latin typeface="Tahoma" panose="020B0604030504040204" pitchFamily="34" charset="0"/>
                <a:ea typeface="Tahoma" panose="020B0604030504040204" pitchFamily="34" charset="0"/>
                <a:cs typeface="Tahoma" panose="020B0604030504040204" pitchFamily="34" charset="0"/>
              </a:rPr>
              <a:t>Tầm quan trọng của công tác lý luận trong sự nghiệp xây dựng và bảo vệ Tổ quốc hiện nay  </a:t>
            </a:r>
          </a:p>
        </p:txBody>
      </p:sp>
      <p:sp>
        <p:nvSpPr>
          <p:cNvPr id="8" name="Freeform: Shape 7">
            <a:extLst>
              <a:ext uri="{FF2B5EF4-FFF2-40B4-BE49-F238E27FC236}">
                <a16:creationId xmlns:a16="http://schemas.microsoft.com/office/drawing/2014/main" id="{2130FE4F-075E-799E-5E31-3DBCA75F90F0}"/>
              </a:ext>
            </a:extLst>
          </p:cNvPr>
          <p:cNvSpPr/>
          <p:nvPr/>
        </p:nvSpPr>
        <p:spPr>
          <a:xfrm rot="10800000">
            <a:off x="3953152" y="1995213"/>
            <a:ext cx="794668" cy="713352"/>
          </a:xfrm>
          <a:custGeom>
            <a:avLst/>
            <a:gdLst>
              <a:gd name="connsiteX0" fmla="*/ 906973 w 959044"/>
              <a:gd name="connsiteY0" fmla="*/ 906974 h 906974"/>
              <a:gd name="connsiteX1" fmla="*/ 0 w 959044"/>
              <a:gd name="connsiteY1" fmla="*/ 906974 h 906974"/>
              <a:gd name="connsiteX2" fmla="*/ 0 w 959044"/>
              <a:gd name="connsiteY2" fmla="*/ 802832 h 906974"/>
              <a:gd name="connsiteX3" fmla="*/ 854902 w 959044"/>
              <a:gd name="connsiteY3" fmla="*/ 802832 h 906974"/>
              <a:gd name="connsiteX4" fmla="*/ 854902 w 959044"/>
              <a:gd name="connsiteY4" fmla="*/ 0 h 906974"/>
              <a:gd name="connsiteX5" fmla="*/ 959044 w 959044"/>
              <a:gd name="connsiteY5" fmla="*/ 0 h 906974"/>
              <a:gd name="connsiteX6" fmla="*/ 959044 w 959044"/>
              <a:gd name="connsiteY6" fmla="*/ 906974 h 906974"/>
              <a:gd name="connsiteX7" fmla="*/ 906973 w 959044"/>
              <a:gd name="connsiteY7" fmla="*/ 906974 h 90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044" h="906974">
                <a:moveTo>
                  <a:pt x="906973" y="906974"/>
                </a:moveTo>
                <a:lnTo>
                  <a:pt x="0" y="906974"/>
                </a:lnTo>
                <a:lnTo>
                  <a:pt x="0" y="802832"/>
                </a:lnTo>
                <a:lnTo>
                  <a:pt x="854902" y="802832"/>
                </a:lnTo>
                <a:lnTo>
                  <a:pt x="854902" y="0"/>
                </a:lnTo>
                <a:lnTo>
                  <a:pt x="959044" y="0"/>
                </a:lnTo>
                <a:lnTo>
                  <a:pt x="959044" y="906974"/>
                </a:lnTo>
                <a:lnTo>
                  <a:pt x="906973" y="906974"/>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B15FDA2-F024-A680-D2F1-F165C47EA544}"/>
              </a:ext>
            </a:extLst>
          </p:cNvPr>
          <p:cNvSpPr/>
          <p:nvPr/>
        </p:nvSpPr>
        <p:spPr>
          <a:xfrm rot="16200000">
            <a:off x="7912501" y="2722720"/>
            <a:ext cx="731520" cy="767875"/>
          </a:xfrm>
          <a:custGeom>
            <a:avLst/>
            <a:gdLst>
              <a:gd name="connsiteX0" fmla="*/ 906974 w 906974"/>
              <a:gd name="connsiteY0" fmla="*/ 854902 h 959044"/>
              <a:gd name="connsiteX1" fmla="*/ 906974 w 906974"/>
              <a:gd name="connsiteY1" fmla="*/ 959044 h 959044"/>
              <a:gd name="connsiteX2" fmla="*/ 1 w 906974"/>
              <a:gd name="connsiteY2" fmla="*/ 959044 h 959044"/>
              <a:gd name="connsiteX3" fmla="*/ 1 w 906974"/>
              <a:gd name="connsiteY3" fmla="*/ 906974 h 959044"/>
              <a:gd name="connsiteX4" fmla="*/ 0 w 906974"/>
              <a:gd name="connsiteY4" fmla="*/ 906974 h 959044"/>
              <a:gd name="connsiteX5" fmla="*/ 1 w 906974"/>
              <a:gd name="connsiteY5" fmla="*/ 0 h 959044"/>
              <a:gd name="connsiteX6" fmla="*/ 104143 w 906974"/>
              <a:gd name="connsiteY6" fmla="*/ 0 h 959044"/>
              <a:gd name="connsiteX7" fmla="*/ 104143 w 906974"/>
              <a:gd name="connsiteY7" fmla="*/ 854902 h 95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974" h="959044">
                <a:moveTo>
                  <a:pt x="906974" y="854902"/>
                </a:moveTo>
                <a:lnTo>
                  <a:pt x="906974" y="959044"/>
                </a:lnTo>
                <a:lnTo>
                  <a:pt x="1" y="959044"/>
                </a:lnTo>
                <a:lnTo>
                  <a:pt x="1" y="906974"/>
                </a:lnTo>
                <a:lnTo>
                  <a:pt x="0" y="906974"/>
                </a:lnTo>
                <a:lnTo>
                  <a:pt x="1" y="0"/>
                </a:lnTo>
                <a:lnTo>
                  <a:pt x="104143" y="0"/>
                </a:lnTo>
                <a:lnTo>
                  <a:pt x="104143" y="854902"/>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24">
            <a:extLst>
              <a:ext uri="{FF2B5EF4-FFF2-40B4-BE49-F238E27FC236}">
                <a16:creationId xmlns:a16="http://schemas.microsoft.com/office/drawing/2014/main" id="{F8577652-1600-7B7F-95FD-76DB0F717019}"/>
              </a:ext>
            </a:extLst>
          </p:cNvPr>
          <p:cNvPicPr>
            <a:picLocks noChangeAspect="1"/>
          </p:cNvPicPr>
          <p:nvPr/>
        </p:nvPicPr>
        <p:blipFill>
          <a:blip r:embed="rId4"/>
          <a:stretch>
            <a:fillRect/>
          </a:stretch>
        </p:blipFill>
        <p:spPr>
          <a:xfrm>
            <a:off x="9589477" y="0"/>
            <a:ext cx="9144000" cy="5143500"/>
          </a:xfrm>
          <a:prstGeom prst="rect">
            <a:avLst/>
          </a:prstGeom>
        </p:spPr>
      </p:pic>
      <p:sp>
        <p:nvSpPr>
          <p:cNvPr id="3" name="Google Shape;115;p24">
            <a:extLst>
              <a:ext uri="{FF2B5EF4-FFF2-40B4-BE49-F238E27FC236}">
                <a16:creationId xmlns:a16="http://schemas.microsoft.com/office/drawing/2014/main" id="{0D9590A7-A941-CD23-9194-E801818BD01B}"/>
              </a:ext>
            </a:extLst>
          </p:cNvPr>
          <p:cNvSpPr/>
          <p:nvPr/>
        </p:nvSpPr>
        <p:spPr>
          <a:xfrm rot="5400000" flipH="1">
            <a:off x="-1971287" y="-3520800"/>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5;p24">
            <a:extLst>
              <a:ext uri="{FF2B5EF4-FFF2-40B4-BE49-F238E27FC236}">
                <a16:creationId xmlns:a16="http://schemas.microsoft.com/office/drawing/2014/main" id="{662B823E-1D4E-4B03-072D-3A209F4CF6D5}"/>
              </a:ext>
            </a:extLst>
          </p:cNvPr>
          <p:cNvSpPr/>
          <p:nvPr/>
        </p:nvSpPr>
        <p:spPr>
          <a:xfrm rot="5400000" flipH="1">
            <a:off x="-2377430" y="-2973310"/>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Oval 87">
            <a:extLst>
              <a:ext uri="{FF2B5EF4-FFF2-40B4-BE49-F238E27FC236}">
                <a16:creationId xmlns:a16="http://schemas.microsoft.com/office/drawing/2014/main" id="{766415A0-B79C-6324-CC45-72C91B3D28B2}"/>
              </a:ext>
            </a:extLst>
          </p:cNvPr>
          <p:cNvSpPr/>
          <p:nvPr/>
        </p:nvSpPr>
        <p:spPr>
          <a:xfrm rot="16644810">
            <a:off x="3993647" y="-1420041"/>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9" name="Google Shape;128;p25">
            <a:extLst>
              <a:ext uri="{FF2B5EF4-FFF2-40B4-BE49-F238E27FC236}">
                <a16:creationId xmlns:a16="http://schemas.microsoft.com/office/drawing/2014/main" id="{6583B0B7-DE78-826D-0FB3-D8F5D3FE36EC}"/>
              </a:ext>
            </a:extLst>
          </p:cNvPr>
          <p:cNvSpPr txBox="1">
            <a:spLocks/>
          </p:cNvSpPr>
          <p:nvPr/>
        </p:nvSpPr>
        <p:spPr>
          <a:xfrm rot="16644810">
            <a:off x="4075425" y="-1404466"/>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1</a:t>
            </a:r>
            <a:endParaRPr lang="en" sz="2800" b="1" dirty="0">
              <a:solidFill>
                <a:srgbClr val="C00000"/>
              </a:solidFill>
            </a:endParaRPr>
          </a:p>
        </p:txBody>
      </p:sp>
      <p:sp>
        <p:nvSpPr>
          <p:cNvPr id="90" name="Oval 89">
            <a:extLst>
              <a:ext uri="{FF2B5EF4-FFF2-40B4-BE49-F238E27FC236}">
                <a16:creationId xmlns:a16="http://schemas.microsoft.com/office/drawing/2014/main" id="{D3374F16-DB79-701B-7C2F-AE4274843B75}"/>
              </a:ext>
            </a:extLst>
          </p:cNvPr>
          <p:cNvSpPr/>
          <p:nvPr/>
        </p:nvSpPr>
        <p:spPr>
          <a:xfrm rot="5080917">
            <a:off x="910155" y="-1433566"/>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1" name="Google Shape;128;p25">
            <a:extLst>
              <a:ext uri="{FF2B5EF4-FFF2-40B4-BE49-F238E27FC236}">
                <a16:creationId xmlns:a16="http://schemas.microsoft.com/office/drawing/2014/main" id="{2FD9ED02-8208-2DDF-0C39-68BD177AEFC4}"/>
              </a:ext>
            </a:extLst>
          </p:cNvPr>
          <p:cNvSpPr txBox="1">
            <a:spLocks/>
          </p:cNvSpPr>
          <p:nvPr/>
        </p:nvSpPr>
        <p:spPr>
          <a:xfrm rot="5080917">
            <a:off x="991933" y="-141799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100" name="TextBox 99">
            <a:extLst>
              <a:ext uri="{FF2B5EF4-FFF2-40B4-BE49-F238E27FC236}">
                <a16:creationId xmlns:a16="http://schemas.microsoft.com/office/drawing/2014/main" id="{FA6BD85F-36B9-CBF7-1121-8A3EE9830604}"/>
              </a:ext>
            </a:extLst>
          </p:cNvPr>
          <p:cNvSpPr txBox="1"/>
          <p:nvPr/>
        </p:nvSpPr>
        <p:spPr>
          <a:xfrm>
            <a:off x="9360940" y="734557"/>
            <a:ext cx="2724985" cy="369332"/>
          </a:xfrm>
          <a:prstGeom prst="rect">
            <a:avLst/>
          </a:prstGeom>
          <a:noFill/>
        </p:spPr>
        <p:txBody>
          <a:bodyPr wrap="square" rtlCol="0">
            <a:spAutoFit/>
          </a:bodyPr>
          <a:lstStyle/>
          <a:p>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Lý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và</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thực</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tiễn</a:t>
            </a:r>
            <a:endPar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1" name="TextBox 100">
            <a:extLst>
              <a:ext uri="{FF2B5EF4-FFF2-40B4-BE49-F238E27FC236}">
                <a16:creationId xmlns:a16="http://schemas.microsoft.com/office/drawing/2014/main" id="{7B0666CD-2C9E-162E-1F44-DF0A5D10C499}"/>
              </a:ext>
            </a:extLst>
          </p:cNvPr>
          <p:cNvSpPr txBox="1"/>
          <p:nvPr/>
        </p:nvSpPr>
        <p:spPr>
          <a:xfrm>
            <a:off x="10690029" y="1098369"/>
            <a:ext cx="2524728" cy="369332"/>
          </a:xfrm>
          <a:prstGeom prst="rect">
            <a:avLst/>
          </a:prstGeom>
          <a:noFill/>
        </p:spPr>
        <p:txBody>
          <a:bodyPr wrap="square">
            <a:spAutoFit/>
          </a:bodyPr>
          <a:lstStyle/>
          <a:p>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không</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thể</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tách</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rời</a:t>
            </a:r>
            <a:endPar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pic>
        <p:nvPicPr>
          <p:cNvPr id="4" name="Google Shape;818;p44">
            <a:extLst>
              <a:ext uri="{FF2B5EF4-FFF2-40B4-BE49-F238E27FC236}">
                <a16:creationId xmlns:a16="http://schemas.microsoft.com/office/drawing/2014/main" id="{A1C3DDC2-5D32-AF02-F09F-72712D69DBD5}"/>
              </a:ext>
            </a:extLst>
          </p:cNvPr>
          <p:cNvPicPr preferRelativeResize="0"/>
          <p:nvPr/>
        </p:nvPicPr>
        <p:blipFill rotWithShape="1">
          <a:blip r:embed="rId5">
            <a:alphaModFix/>
            <a:duotone>
              <a:prstClr val="black"/>
              <a:srgbClr val="C9403B">
                <a:tint val="45000"/>
                <a:satMod val="400000"/>
              </a:srgbClr>
            </a:duotone>
          </a:blip>
          <a:srcRect l="24786" r="6229"/>
          <a:stretch/>
        </p:blipFill>
        <p:spPr>
          <a:xfrm>
            <a:off x="0" y="0"/>
            <a:ext cx="6307675" cy="5143500"/>
          </a:xfrm>
          <a:prstGeom prst="rect">
            <a:avLst/>
          </a:prstGeom>
          <a:noFill/>
          <a:ln>
            <a:noFill/>
          </a:ln>
        </p:spPr>
      </p:pic>
    </p:spTree>
    <p:extLst>
      <p:ext uri="{BB962C8B-B14F-4D97-AF65-F5344CB8AC3E}">
        <p14:creationId xmlns:p14="http://schemas.microsoft.com/office/powerpoint/2010/main" val="328148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3267CFA-A671-E62E-24CC-292ECBB8B04F}"/>
            </a:ext>
          </a:extLst>
        </p:cNvPr>
        <p:cNvGrpSpPr/>
        <p:nvPr/>
      </p:nvGrpSpPr>
      <p:grpSpPr>
        <a:xfrm>
          <a:off x="0" y="0"/>
          <a:ext cx="0" cy="0"/>
          <a:chOff x="0" y="0"/>
          <a:chExt cx="0" cy="0"/>
        </a:xfrm>
      </p:grpSpPr>
      <p:pic>
        <p:nvPicPr>
          <p:cNvPr id="1026" name="Picture 2" descr="anh tin bai">
            <a:extLst>
              <a:ext uri="{FF2B5EF4-FFF2-40B4-BE49-F238E27FC236}">
                <a16:creationId xmlns:a16="http://schemas.microsoft.com/office/drawing/2014/main" id="{706B944D-56EA-14FA-1866-467A71A360AD}"/>
              </a:ext>
            </a:extLst>
          </p:cNvPr>
          <p:cNvPicPr>
            <a:picLocks noChangeAspect="1" noChangeArrowheads="1"/>
          </p:cNvPicPr>
          <p:nvPr/>
        </p:nvPicPr>
        <p:blipFill rotWithShape="1">
          <a:blip r:embed="rId3">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r="880"/>
          <a:stretch/>
        </p:blipFill>
        <p:spPr bwMode="auto">
          <a:xfrm>
            <a:off x="-35814" y="-23366"/>
            <a:ext cx="3504972" cy="52715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Google Shape;818;p44">
            <a:extLst>
              <a:ext uri="{FF2B5EF4-FFF2-40B4-BE49-F238E27FC236}">
                <a16:creationId xmlns:a16="http://schemas.microsoft.com/office/drawing/2014/main" id="{6521A46B-130D-9403-6C5E-04B4BCFEF272}"/>
              </a:ext>
            </a:extLst>
          </p:cNvPr>
          <p:cNvPicPr preferRelativeResize="0"/>
          <p:nvPr/>
        </p:nvPicPr>
        <p:blipFill rotWithShape="1">
          <a:blip r:embed="rId4">
            <a:alphaModFix/>
            <a:duotone>
              <a:prstClr val="black"/>
              <a:srgbClr val="C9403B">
                <a:tint val="45000"/>
                <a:satMod val="400000"/>
              </a:srgbClr>
            </a:duotone>
          </a:blip>
          <a:srcRect l="24786" r="6229"/>
          <a:stretch/>
        </p:blipFill>
        <p:spPr>
          <a:xfrm>
            <a:off x="-6113768" y="-7350"/>
            <a:ext cx="6307675" cy="5143500"/>
          </a:xfrm>
          <a:prstGeom prst="rect">
            <a:avLst/>
          </a:prstGeom>
          <a:noFill/>
          <a:ln>
            <a:noFill/>
          </a:ln>
        </p:spPr>
      </p:pic>
      <p:sp>
        <p:nvSpPr>
          <p:cNvPr id="5" name="Oval 4">
            <a:extLst>
              <a:ext uri="{FF2B5EF4-FFF2-40B4-BE49-F238E27FC236}">
                <a16:creationId xmlns:a16="http://schemas.microsoft.com/office/drawing/2014/main" id="{5852A8DD-41A2-DE1B-6F65-2D30A19C7CF6}"/>
              </a:ext>
            </a:extLst>
          </p:cNvPr>
          <p:cNvSpPr/>
          <p:nvPr/>
        </p:nvSpPr>
        <p:spPr>
          <a:xfrm>
            <a:off x="3586451" y="117809"/>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Google Shape;128;p25">
            <a:extLst>
              <a:ext uri="{FF2B5EF4-FFF2-40B4-BE49-F238E27FC236}">
                <a16:creationId xmlns:a16="http://schemas.microsoft.com/office/drawing/2014/main" id="{6BD79831-AB70-B188-1B36-E7D85B41C734}"/>
              </a:ext>
            </a:extLst>
          </p:cNvPr>
          <p:cNvSpPr txBox="1">
            <a:spLocks/>
          </p:cNvSpPr>
          <p:nvPr/>
        </p:nvSpPr>
        <p:spPr>
          <a:xfrm>
            <a:off x="3668229" y="13338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1</a:t>
            </a:r>
            <a:endParaRPr lang="en" sz="2800" b="1" dirty="0">
              <a:solidFill>
                <a:srgbClr val="C00000"/>
              </a:solidFill>
            </a:endParaRPr>
          </a:p>
        </p:txBody>
      </p:sp>
      <p:sp>
        <p:nvSpPr>
          <p:cNvPr id="9" name="TextBox 8">
            <a:extLst>
              <a:ext uri="{FF2B5EF4-FFF2-40B4-BE49-F238E27FC236}">
                <a16:creationId xmlns:a16="http://schemas.microsoft.com/office/drawing/2014/main" id="{49C81EFB-1FED-D8F2-036E-E0AE8750FD18}"/>
              </a:ext>
            </a:extLst>
          </p:cNvPr>
          <p:cNvSpPr txBox="1"/>
          <p:nvPr/>
        </p:nvSpPr>
        <p:spPr>
          <a:xfrm>
            <a:off x="4493938" y="353514"/>
            <a:ext cx="3189615" cy="430887"/>
          </a:xfrm>
          <a:prstGeom prst="rect">
            <a:avLst/>
          </a:prstGeom>
          <a:noFill/>
        </p:spPr>
        <p:txBody>
          <a:bodyPr wrap="square" rtlCol="0">
            <a:spAutoFit/>
          </a:bodyPr>
          <a:lstStyle/>
          <a:p>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Lý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và</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thực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tiễn</a:t>
            </a:r>
            <a:endPar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73265BBB-A6E5-55A1-E9E8-0691218991DE}"/>
              </a:ext>
            </a:extLst>
          </p:cNvPr>
          <p:cNvSpPr txBox="1"/>
          <p:nvPr/>
        </p:nvSpPr>
        <p:spPr>
          <a:xfrm>
            <a:off x="3631027" y="1144187"/>
            <a:ext cx="5384594" cy="646331"/>
          </a:xfrm>
          <a:prstGeom prst="rect">
            <a:avLst/>
          </a:prstGeom>
          <a:noFill/>
        </p:spPr>
        <p:txBody>
          <a:bodyPr wrap="square">
            <a:spAutoFit/>
          </a:bodyPr>
          <a:lstStyle/>
          <a:p>
            <a:pPr lvl="1"/>
            <a:r>
              <a:rPr lang="vi-VN" sz="2200" b="1" dirty="0">
                <a:solidFill>
                  <a:srgbClr val="C00000"/>
                </a:solidFill>
                <a:latin typeface="Times New Roman" panose="02020603050405020304" pitchFamily="18" charset="0"/>
              </a:rPr>
              <a:t>1.1 </a:t>
            </a:r>
            <a:r>
              <a:rPr lang="en-GB" sz="2200" b="1" dirty="0">
                <a:solidFill>
                  <a:srgbClr val="C00000"/>
                </a:solidFill>
                <a:latin typeface="Times New Roman" panose="02020603050405020304" pitchFamily="18" charset="0"/>
              </a:rPr>
              <a:t>Lý </a:t>
            </a:r>
            <a:r>
              <a:rPr lang="en-GB" sz="2200" b="1" dirty="0" err="1">
                <a:solidFill>
                  <a:srgbClr val="C00000"/>
                </a:solidFill>
                <a:latin typeface="Times New Roman" panose="02020603050405020304" pitchFamily="18" charset="0"/>
              </a:rPr>
              <a:t>luận</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làm</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cơ</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sở</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định</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hướng</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thực</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tiễn</a:t>
            </a:r>
            <a:endParaRPr lang="en-US" sz="2200" b="1" dirty="0">
              <a:solidFill>
                <a:srgbClr val="C00000"/>
              </a:solidFill>
              <a:latin typeface="Times New Roman" panose="02020603050405020304" pitchFamily="18" charset="0"/>
            </a:endParaRPr>
          </a:p>
          <a:p>
            <a:pPr lvl="1"/>
            <a:endParaRPr lang="en-US" b="1" dirty="0">
              <a:solidFill>
                <a:srgbClr val="C00000"/>
              </a:solidFill>
              <a:latin typeface="Times New Roman" panose="02020603050405020304" pitchFamily="18" charset="0"/>
            </a:endParaRPr>
          </a:p>
        </p:txBody>
      </p:sp>
      <p:sp>
        <p:nvSpPr>
          <p:cNvPr id="14" name="TextBox 13">
            <a:extLst>
              <a:ext uri="{FF2B5EF4-FFF2-40B4-BE49-F238E27FC236}">
                <a16:creationId xmlns:a16="http://schemas.microsoft.com/office/drawing/2014/main" id="{A30589DF-BBAD-358C-3A1B-A07D51C22B85}"/>
              </a:ext>
            </a:extLst>
          </p:cNvPr>
          <p:cNvSpPr txBox="1"/>
          <p:nvPr/>
        </p:nvSpPr>
        <p:spPr>
          <a:xfrm>
            <a:off x="3728473" y="1741815"/>
            <a:ext cx="5135252" cy="2652008"/>
          </a:xfrm>
          <a:prstGeom prst="rect">
            <a:avLst/>
          </a:prstGeom>
          <a:noFill/>
        </p:spPr>
        <p:txBody>
          <a:bodyPr wrap="square">
            <a:spAutoFit/>
          </a:bodyPr>
          <a:lstStyle/>
          <a:p>
            <a:pPr marL="285750" indent="-285750" algn="just">
              <a:lnSpc>
                <a:spcPct val="107000"/>
              </a:lnSpc>
              <a:spcAft>
                <a:spcPts val="800"/>
              </a:spcAft>
              <a:buClr>
                <a:srgbClr val="992E2A"/>
              </a:buClr>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Xác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định</a:t>
            </a:r>
            <a:r>
              <a:rPr lang="en-GB" sz="2200" dirty="0">
                <a:solidFill>
                  <a:srgbClr val="5C1D14"/>
                </a:solidFill>
                <a:latin typeface="Times New Roman" panose="02020603050405020304" pitchFamily="18" charset="0"/>
                <a:ea typeface="Calibri" panose="020F0502020204030204" pitchFamily="34" charset="0"/>
              </a:rPr>
              <a:t> con </a:t>
            </a:r>
            <a:r>
              <a:rPr lang="en-GB" sz="2200" dirty="0" err="1">
                <a:solidFill>
                  <a:srgbClr val="5C1D14"/>
                </a:solidFill>
                <a:latin typeface="Times New Roman" panose="02020603050405020304" pitchFamily="18" charset="0"/>
                <a:ea typeface="Calibri" panose="020F0502020204030204" pitchFamily="34" charset="0"/>
              </a:rPr>
              <a:t>đường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phát</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triển</a:t>
            </a:r>
            <a:r>
              <a:rPr lang="en-GB" sz="2200" dirty="0">
                <a:solidFill>
                  <a:srgbClr val="5C1D14"/>
                </a:solidFill>
                <a:latin typeface="Times New Roman" panose="02020603050405020304" pitchFamily="18" charset="0"/>
                <a:ea typeface="Calibri" panose="020F0502020204030204" pitchFamily="34" charset="0"/>
              </a:rPr>
              <a:t> </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gn="just">
              <a:lnSpc>
                <a:spcPct val="107000"/>
              </a:lnSpc>
              <a:spcAft>
                <a:spcPts val="800"/>
              </a:spcAft>
              <a:buClr>
                <a:srgbClr val="5D3736"/>
              </a:buClr>
              <a:buFont typeface="Wingdings" panose="05000000000000000000" pitchFamily="2" charset="2"/>
              <a:buChar char="à"/>
            </a:pPr>
            <a:r>
              <a:rPr lang="en-GB" sz="2200" dirty="0" err="1">
                <a:solidFill>
                  <a:srgbClr val="5C1D14"/>
                </a:solidFill>
                <a:latin typeface="Times New Roman" panose="02020603050405020304" pitchFamily="18" charset="0"/>
                <a:ea typeface="Calibri" panose="020F0502020204030204" pitchFamily="34" charset="0"/>
              </a:rPr>
              <a:t>Nghị</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quyết</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Đại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hội</a:t>
            </a:r>
            <a:r>
              <a:rPr lang="en-GB" sz="2200" dirty="0">
                <a:solidFill>
                  <a:srgbClr val="5C1D14"/>
                </a:solidFill>
                <a:latin typeface="Times New Roman" panose="02020603050405020304" pitchFamily="18" charset="0"/>
                <a:ea typeface="Calibri" panose="020F0502020204030204" pitchFamily="34" charset="0"/>
              </a:rPr>
              <a:t> XIII (2021)</a:t>
            </a:r>
            <a:endParaRPr lang="vi-VN" sz="2200" dirty="0">
              <a:solidFill>
                <a:srgbClr val="5C1D14"/>
              </a:solidFill>
              <a:latin typeface="Times New Roman" panose="02020603050405020304" pitchFamily="18" charset="0"/>
              <a:ea typeface="Calibri" panose="020F0502020204030204" pitchFamily="34" charset="0"/>
            </a:endParaRPr>
          </a:p>
          <a:p>
            <a:pPr algn="just">
              <a:lnSpc>
                <a:spcPct val="107000"/>
              </a:lnSpc>
              <a:spcAft>
                <a:spcPts val="800"/>
              </a:spcAft>
              <a:buClr>
                <a:srgbClr val="5D3736"/>
              </a:buClr>
            </a:pPr>
            <a:endParaRPr lang="vi-VN" sz="2200" dirty="0">
              <a:solidFill>
                <a:srgbClr val="5C1D14"/>
              </a:solidFill>
              <a:latin typeface="Times New Roman" panose="02020603050405020304" pitchFamily="18" charset="0"/>
              <a:ea typeface="Calibri" panose="020F0502020204030204" pitchFamily="34" charset="0"/>
            </a:endParaRPr>
          </a:p>
          <a:p>
            <a:pPr marL="285750" indent="-285750" algn="just">
              <a:lnSpc>
                <a:spcPct val="107000"/>
              </a:lnSpc>
              <a:spcAft>
                <a:spcPts val="800"/>
              </a:spcAft>
              <a:buClr>
                <a:srgbClr val="992E2A"/>
              </a:buClr>
              <a:buFont typeface="Arial" panose="020B0604020202020204" pitchFamily="34" charset="0"/>
              <a:buChar char="•"/>
            </a:pPr>
            <a:r>
              <a:rPr lang="en-GB" sz="2200" dirty="0">
                <a:solidFill>
                  <a:srgbClr val="5C1D14"/>
                </a:solidFill>
                <a:latin typeface="Times New Roman" panose="02020603050405020304" pitchFamily="18" charset="0"/>
                <a:ea typeface="Calibri" panose="020F0502020204030204" pitchFamily="34" charset="0"/>
              </a:rPr>
              <a:t>Lý </a:t>
            </a:r>
            <a:r>
              <a:rPr lang="en-GB" sz="2200" dirty="0" err="1">
                <a:solidFill>
                  <a:srgbClr val="5C1D14"/>
                </a:solidFill>
                <a:latin typeface="Times New Roman" panose="02020603050405020304" pitchFamily="18" charset="0"/>
                <a:ea typeface="Calibri" panose="020F0502020204030204" pitchFamily="34" charset="0"/>
              </a:rPr>
              <a:t>luận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giúp</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tránh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sai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lầm</a:t>
            </a:r>
            <a:endParaRPr lang="vi-VN" sz="2200" dirty="0">
              <a:solidFill>
                <a:srgbClr val="5C1D14"/>
              </a:solidFill>
              <a:latin typeface="Times New Roman" panose="02020603050405020304" pitchFamily="18" charset="0"/>
              <a:ea typeface="Calibri" panose="020F0502020204030204" pitchFamily="34" charset="0"/>
            </a:endParaRPr>
          </a:p>
          <a:p>
            <a:pPr algn="just">
              <a:lnSpc>
                <a:spcPct val="107000"/>
              </a:lnSpc>
              <a:spcAft>
                <a:spcPts val="800"/>
              </a:spcAft>
              <a:buClr>
                <a:srgbClr val="992E2A"/>
              </a:buClr>
            </a:pPr>
            <a:r>
              <a:rPr lang="vi-VN" sz="2200" dirty="0">
                <a:solidFill>
                  <a:srgbClr val="5C1D14"/>
                </a:solidFill>
                <a:latin typeface="Times New Roman" panose="02020603050405020304" pitchFamily="18" charset="0"/>
                <a:ea typeface="Calibri" panose="020F0502020204030204" pitchFamily="34" charset="0"/>
                <a:sym typeface="Wingdings" panose="05000000000000000000" pitchFamily="2" charset="2"/>
              </a:rPr>
              <a:t> </a:t>
            </a:r>
            <a:r>
              <a:rPr lang="vi-VN" sz="2200" dirty="0">
                <a:solidFill>
                  <a:srgbClr val="5C1D14"/>
                </a:solidFill>
                <a:latin typeface="Times New Roman" panose="02020603050405020304" pitchFamily="18" charset="0"/>
                <a:ea typeface="Calibri" panose="020F0502020204030204" pitchFamily="34" charset="0"/>
              </a:rPr>
              <a:t>R</a:t>
            </a:r>
            <a:r>
              <a:rPr lang="en-GB" sz="2200" dirty="0" err="1">
                <a:solidFill>
                  <a:srgbClr val="5C1D14"/>
                </a:solidFill>
                <a:latin typeface="Times New Roman" panose="02020603050405020304" pitchFamily="18" charset="0"/>
                <a:ea typeface="Calibri" panose="020F0502020204030204" pitchFamily="34" charset="0"/>
              </a:rPr>
              <a:t>út</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bài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học</a:t>
            </a:r>
            <a:r>
              <a:rPr lang="en-GB"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sym typeface="Wingdings" panose="05000000000000000000" pitchFamily="2" charset="2"/>
              </a:rPr>
              <a:t> </a:t>
            </a:r>
            <a:r>
              <a:rPr lang="en-GB" sz="2200" dirty="0" err="1">
                <a:solidFill>
                  <a:srgbClr val="5C1D14"/>
                </a:solidFill>
                <a:latin typeface="Times New Roman" panose="02020603050405020304" pitchFamily="18" charset="0"/>
                <a:ea typeface="Calibri" panose="020F0502020204030204" pitchFamily="34" charset="0"/>
              </a:rPr>
              <a:t>điều</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chỉnh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chính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sách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phát</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triển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kinh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tế</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7" name="Google Shape;828;p45">
            <a:extLst>
              <a:ext uri="{FF2B5EF4-FFF2-40B4-BE49-F238E27FC236}">
                <a16:creationId xmlns:a16="http://schemas.microsoft.com/office/drawing/2014/main" id="{A707C3BB-D9B7-60CA-1358-8BCAA9B33492}"/>
              </a:ext>
            </a:extLst>
          </p:cNvPr>
          <p:cNvPicPr preferRelativeResize="0"/>
          <p:nvPr/>
        </p:nvPicPr>
        <p:blipFill>
          <a:blip r:embed="rId5">
            <a:alphaModFix/>
          </a:blip>
          <a:stretch>
            <a:fillRect/>
          </a:stretch>
        </p:blipFill>
        <p:spPr>
          <a:xfrm rot="19206719" flipH="1">
            <a:off x="-2206902" y="983257"/>
            <a:ext cx="1574538" cy="1852638"/>
          </a:xfrm>
          <a:prstGeom prst="rect">
            <a:avLst/>
          </a:prstGeom>
          <a:noFill/>
          <a:ln>
            <a:noFill/>
          </a:ln>
        </p:spPr>
      </p:pic>
      <p:sp>
        <p:nvSpPr>
          <p:cNvPr id="29" name="Google Shape;109;p23">
            <a:extLst>
              <a:ext uri="{FF2B5EF4-FFF2-40B4-BE49-F238E27FC236}">
                <a16:creationId xmlns:a16="http://schemas.microsoft.com/office/drawing/2014/main" id="{D8DDBCEA-3B58-49DE-62E1-A78755E4B1CD}"/>
              </a:ext>
            </a:extLst>
          </p:cNvPr>
          <p:cNvSpPr txBox="1">
            <a:spLocks/>
          </p:cNvSpPr>
          <p:nvPr/>
        </p:nvSpPr>
        <p:spPr>
          <a:xfrm>
            <a:off x="9583362" y="2033659"/>
            <a:ext cx="4208066" cy="12108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992E2A"/>
                </a:solidFill>
                <a:latin typeface="Tahoma" panose="020B0604030504040204" pitchFamily="34" charset="0"/>
                <a:ea typeface="Tahoma" panose="020B0604030504040204" pitchFamily="34" charset="0"/>
                <a:cs typeface="Tahoma" panose="020B0604030504040204" pitchFamily="34" charset="0"/>
              </a:rPr>
              <a:t>Tầm quan trọng của công tác lý luận trong sự nghiệp xây dựng và bảo vệ Tổ quốc hiện nay  </a:t>
            </a:r>
          </a:p>
        </p:txBody>
      </p:sp>
      <p:sp>
        <p:nvSpPr>
          <p:cNvPr id="30" name="Freeform: Shape 29">
            <a:extLst>
              <a:ext uri="{FF2B5EF4-FFF2-40B4-BE49-F238E27FC236}">
                <a16:creationId xmlns:a16="http://schemas.microsoft.com/office/drawing/2014/main" id="{440AA4F3-BF0B-EA7A-4BDA-EF9AAE0E49A7}"/>
              </a:ext>
            </a:extLst>
          </p:cNvPr>
          <p:cNvSpPr/>
          <p:nvPr/>
        </p:nvSpPr>
        <p:spPr>
          <a:xfrm rot="10800000">
            <a:off x="9332872" y="1925752"/>
            <a:ext cx="794668" cy="713352"/>
          </a:xfrm>
          <a:custGeom>
            <a:avLst/>
            <a:gdLst>
              <a:gd name="connsiteX0" fmla="*/ 906973 w 959044"/>
              <a:gd name="connsiteY0" fmla="*/ 906974 h 906974"/>
              <a:gd name="connsiteX1" fmla="*/ 0 w 959044"/>
              <a:gd name="connsiteY1" fmla="*/ 906974 h 906974"/>
              <a:gd name="connsiteX2" fmla="*/ 0 w 959044"/>
              <a:gd name="connsiteY2" fmla="*/ 802832 h 906974"/>
              <a:gd name="connsiteX3" fmla="*/ 854902 w 959044"/>
              <a:gd name="connsiteY3" fmla="*/ 802832 h 906974"/>
              <a:gd name="connsiteX4" fmla="*/ 854902 w 959044"/>
              <a:gd name="connsiteY4" fmla="*/ 0 h 906974"/>
              <a:gd name="connsiteX5" fmla="*/ 959044 w 959044"/>
              <a:gd name="connsiteY5" fmla="*/ 0 h 906974"/>
              <a:gd name="connsiteX6" fmla="*/ 959044 w 959044"/>
              <a:gd name="connsiteY6" fmla="*/ 906974 h 906974"/>
              <a:gd name="connsiteX7" fmla="*/ 906973 w 959044"/>
              <a:gd name="connsiteY7" fmla="*/ 906974 h 90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044" h="906974">
                <a:moveTo>
                  <a:pt x="906973" y="906974"/>
                </a:moveTo>
                <a:lnTo>
                  <a:pt x="0" y="906974"/>
                </a:lnTo>
                <a:lnTo>
                  <a:pt x="0" y="802832"/>
                </a:lnTo>
                <a:lnTo>
                  <a:pt x="854902" y="802832"/>
                </a:lnTo>
                <a:lnTo>
                  <a:pt x="854902" y="0"/>
                </a:lnTo>
                <a:lnTo>
                  <a:pt x="959044" y="0"/>
                </a:lnTo>
                <a:lnTo>
                  <a:pt x="959044" y="906974"/>
                </a:lnTo>
                <a:lnTo>
                  <a:pt x="906973" y="906974"/>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8A13A5D2-0190-77CF-04FC-4A4A75100A95}"/>
              </a:ext>
            </a:extLst>
          </p:cNvPr>
          <p:cNvSpPr/>
          <p:nvPr/>
        </p:nvSpPr>
        <p:spPr>
          <a:xfrm rot="16200000">
            <a:off x="13292221" y="2653259"/>
            <a:ext cx="731520" cy="767875"/>
          </a:xfrm>
          <a:custGeom>
            <a:avLst/>
            <a:gdLst>
              <a:gd name="connsiteX0" fmla="*/ 906974 w 906974"/>
              <a:gd name="connsiteY0" fmla="*/ 854902 h 959044"/>
              <a:gd name="connsiteX1" fmla="*/ 906974 w 906974"/>
              <a:gd name="connsiteY1" fmla="*/ 959044 h 959044"/>
              <a:gd name="connsiteX2" fmla="*/ 1 w 906974"/>
              <a:gd name="connsiteY2" fmla="*/ 959044 h 959044"/>
              <a:gd name="connsiteX3" fmla="*/ 1 w 906974"/>
              <a:gd name="connsiteY3" fmla="*/ 906974 h 959044"/>
              <a:gd name="connsiteX4" fmla="*/ 0 w 906974"/>
              <a:gd name="connsiteY4" fmla="*/ 906974 h 959044"/>
              <a:gd name="connsiteX5" fmla="*/ 1 w 906974"/>
              <a:gd name="connsiteY5" fmla="*/ 0 h 959044"/>
              <a:gd name="connsiteX6" fmla="*/ 104143 w 906974"/>
              <a:gd name="connsiteY6" fmla="*/ 0 h 959044"/>
              <a:gd name="connsiteX7" fmla="*/ 104143 w 906974"/>
              <a:gd name="connsiteY7" fmla="*/ 854902 h 95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974" h="959044">
                <a:moveTo>
                  <a:pt x="906974" y="854902"/>
                </a:moveTo>
                <a:lnTo>
                  <a:pt x="906974" y="959044"/>
                </a:lnTo>
                <a:lnTo>
                  <a:pt x="1" y="959044"/>
                </a:lnTo>
                <a:lnTo>
                  <a:pt x="1" y="906974"/>
                </a:lnTo>
                <a:lnTo>
                  <a:pt x="0" y="906974"/>
                </a:lnTo>
                <a:lnTo>
                  <a:pt x="1" y="0"/>
                </a:lnTo>
                <a:lnTo>
                  <a:pt x="104143" y="0"/>
                </a:lnTo>
                <a:lnTo>
                  <a:pt x="104143" y="854902"/>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9C25A9B4-A42F-35FD-D490-E45B987E5148}"/>
              </a:ext>
            </a:extLst>
          </p:cNvPr>
          <p:cNvSpPr/>
          <p:nvPr/>
        </p:nvSpPr>
        <p:spPr>
          <a:xfrm rot="5080917">
            <a:off x="910155" y="-1433566"/>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Google Shape;128;p25">
            <a:extLst>
              <a:ext uri="{FF2B5EF4-FFF2-40B4-BE49-F238E27FC236}">
                <a16:creationId xmlns:a16="http://schemas.microsoft.com/office/drawing/2014/main" id="{B4662B6B-2B61-DA93-96BE-6F372C5A9542}"/>
              </a:ext>
            </a:extLst>
          </p:cNvPr>
          <p:cNvSpPr txBox="1">
            <a:spLocks/>
          </p:cNvSpPr>
          <p:nvPr/>
        </p:nvSpPr>
        <p:spPr>
          <a:xfrm rot="5080917">
            <a:off x="991933" y="-141799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13" name="TextBox 12">
            <a:extLst>
              <a:ext uri="{FF2B5EF4-FFF2-40B4-BE49-F238E27FC236}">
                <a16:creationId xmlns:a16="http://schemas.microsoft.com/office/drawing/2014/main" id="{629F1480-7717-B85C-FECF-71E3919F9C2E}"/>
              </a:ext>
            </a:extLst>
          </p:cNvPr>
          <p:cNvSpPr txBox="1"/>
          <p:nvPr/>
        </p:nvSpPr>
        <p:spPr>
          <a:xfrm>
            <a:off x="5823026" y="717326"/>
            <a:ext cx="2955213"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không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thể</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rời</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4B404FAC-F967-DA6E-35AD-8818579D524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428065">
            <a:off x="4157835" y="5544174"/>
            <a:ext cx="2031580" cy="1477403"/>
          </a:xfrm>
          <a:prstGeom prst="rect">
            <a:avLst/>
          </a:prstGeom>
          <a:noFill/>
          <a:ln>
            <a:noFill/>
          </a:ln>
          <a:effectLst>
            <a:outerShdw blurRad="50800" dist="38100" dir="5400000" algn="t" rotWithShape="0">
              <a:prstClr val="black">
                <a:alpha val="40000"/>
              </a:prstClr>
            </a:outerShdw>
          </a:effectLst>
        </p:spPr>
      </p:pic>
      <p:pic>
        <p:nvPicPr>
          <p:cNvPr id="3" name="Picture 2" descr="Đảng Cộng sản Việt Nam lãnh đạo công cuộc đổi mới kinh tế đất nước">
            <a:extLst>
              <a:ext uri="{FF2B5EF4-FFF2-40B4-BE49-F238E27FC236}">
                <a16:creationId xmlns:a16="http://schemas.microsoft.com/office/drawing/2014/main" id="{40DB2AD0-0810-CD01-D0F4-4A0294D2A75E}"/>
              </a:ext>
            </a:extLst>
          </p:cNvPr>
          <p:cNvPicPr>
            <a:picLocks noChangeAspect="1" noChangeArrowheads="1"/>
          </p:cNvPicPr>
          <p:nvPr/>
        </p:nvPicPr>
        <p:blipFill rotWithShape="1">
          <a:blip r:embed="rId7">
            <a:duotone>
              <a:prstClr val="black"/>
              <a:srgbClr val="D9C3A5">
                <a:tint val="50000"/>
                <a:satMod val="180000"/>
              </a:srgbClr>
            </a:duotone>
            <a:extLst>
              <a:ext uri="{28A0092B-C50C-407E-A947-70E740481C1C}">
                <a14:useLocalDpi xmlns:a14="http://schemas.microsoft.com/office/drawing/2010/main" val="0"/>
              </a:ext>
            </a:extLst>
          </a:blip>
          <a:srcRect l="638" t="831" r="3845" b="-831"/>
          <a:stretch/>
        </p:blipFill>
        <p:spPr bwMode="auto">
          <a:xfrm rot="21061224">
            <a:off x="6580271" y="5544174"/>
            <a:ext cx="2181523" cy="1477403"/>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A18A64B-B512-ECCA-D6D1-06555959EE29}"/>
              </a:ext>
            </a:extLst>
          </p:cNvPr>
          <p:cNvSpPr/>
          <p:nvPr/>
        </p:nvSpPr>
        <p:spPr>
          <a:xfrm rot="1106109">
            <a:off x="3670217" y="7114708"/>
            <a:ext cx="2390000" cy="53544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9BD26AC-ECAC-2AEE-8CF6-8D9C8445EC55}"/>
              </a:ext>
            </a:extLst>
          </p:cNvPr>
          <p:cNvSpPr txBox="1"/>
          <p:nvPr/>
        </p:nvSpPr>
        <p:spPr>
          <a:xfrm rot="1106109">
            <a:off x="3650042" y="7165709"/>
            <a:ext cx="2531328" cy="461665"/>
          </a:xfrm>
          <a:prstGeom prst="rect">
            <a:avLst/>
          </a:prstGeom>
          <a:noFill/>
        </p:spPr>
        <p:txBody>
          <a:bodyPr wrap="square">
            <a:spAutoFit/>
          </a:bodyPr>
          <a:lstStyle/>
          <a:p>
            <a:pPr algn="ctr" fontAlgn="base">
              <a:spcAft>
                <a:spcPts val="600"/>
              </a:spcAft>
            </a:pPr>
            <a:r>
              <a:rPr lang="vi-VN" sz="1200" dirty="0">
                <a:solidFill>
                  <a:srgbClr val="F0DDAF"/>
                </a:solidFill>
                <a:latin typeface="Times New Roman" panose="02020603050405020304" pitchFamily="18" charset="0"/>
              </a:rPr>
              <a:t>Nghị quyết Hội nghị Trung ương 5 khóa XII</a:t>
            </a:r>
          </a:p>
        </p:txBody>
      </p:sp>
      <p:sp>
        <p:nvSpPr>
          <p:cNvPr id="16" name="Rectangle 15">
            <a:extLst>
              <a:ext uri="{FF2B5EF4-FFF2-40B4-BE49-F238E27FC236}">
                <a16:creationId xmlns:a16="http://schemas.microsoft.com/office/drawing/2014/main" id="{25192B9A-145A-D693-3B5D-AD6CEF418144}"/>
              </a:ext>
            </a:extLst>
          </p:cNvPr>
          <p:cNvSpPr/>
          <p:nvPr/>
        </p:nvSpPr>
        <p:spPr>
          <a:xfrm rot="19999405">
            <a:off x="6761007" y="7020543"/>
            <a:ext cx="2390000" cy="53544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FE46133-B9DE-1093-DADE-2941CE38C8FC}"/>
              </a:ext>
            </a:extLst>
          </p:cNvPr>
          <p:cNvSpPr txBox="1"/>
          <p:nvPr/>
        </p:nvSpPr>
        <p:spPr>
          <a:xfrm rot="19999405">
            <a:off x="6898266" y="7087516"/>
            <a:ext cx="2181523" cy="461665"/>
          </a:xfrm>
          <a:prstGeom prst="rect">
            <a:avLst/>
          </a:prstGeom>
          <a:noFill/>
        </p:spPr>
        <p:txBody>
          <a:bodyPr wrap="square">
            <a:spAutoFit/>
          </a:bodyPr>
          <a:lstStyle/>
          <a:p>
            <a:pPr algn="ctr" fontAlgn="base">
              <a:spcAft>
                <a:spcPts val="600"/>
              </a:spcAft>
            </a:pPr>
            <a:r>
              <a:rPr lang="en-US" sz="1200" dirty="0" err="1">
                <a:solidFill>
                  <a:srgbClr val="F0DDAF"/>
                </a:solidFill>
                <a:latin typeface="Times New Roman" panose="02020603050405020304" pitchFamily="18" charset="0"/>
              </a:rPr>
              <a:t>Đại</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hội</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đại</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biểu</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toàn</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quốc</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lần</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thứ</a:t>
            </a:r>
            <a:r>
              <a:rPr lang="en-US" sz="1200" dirty="0">
                <a:solidFill>
                  <a:srgbClr val="F0DDAF"/>
                </a:solidFill>
                <a:latin typeface="Times New Roman" panose="02020603050405020304" pitchFamily="18" charset="0"/>
              </a:rPr>
              <a:t> VI</a:t>
            </a:r>
            <a:endParaRPr lang="vi-VN" sz="1200" dirty="0">
              <a:solidFill>
                <a:srgbClr val="F0DDAF"/>
              </a:solidFill>
              <a:latin typeface="Times New Roman" panose="02020603050405020304" pitchFamily="18" charset="0"/>
            </a:endParaRPr>
          </a:p>
        </p:txBody>
      </p:sp>
    </p:spTree>
    <p:extLst>
      <p:ext uri="{BB962C8B-B14F-4D97-AF65-F5344CB8AC3E}">
        <p14:creationId xmlns:p14="http://schemas.microsoft.com/office/powerpoint/2010/main" val="2131932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750"/>
                                        <p:tgtEl>
                                          <p:spTgt spid="14">
                                            <p:txEl>
                                              <p:pRg st="0" end="0"/>
                                            </p:txEl>
                                          </p:spTgt>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animEffect transition="in" filter="wipe(left)">
                                      <p:cBhvr>
                                        <p:cTn id="11" dur="750"/>
                                        <p:tgtEl>
                                          <p:spTgt spid="14">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xEl>
                                              <p:pRg st="1" end="1"/>
                                            </p:txEl>
                                          </p:spTgt>
                                        </p:tgtEl>
                                        <p:attrNameLst>
                                          <p:attrName>style.visibility</p:attrName>
                                        </p:attrNameLst>
                                      </p:cBhvr>
                                      <p:to>
                                        <p:strVal val="visible"/>
                                      </p:to>
                                    </p:set>
                                    <p:animEffect transition="in" filter="wipe(left)">
                                      <p:cBhvr>
                                        <p:cTn id="16" dur="75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wipe(left)">
                                      <p:cBhvr>
                                        <p:cTn id="21" dur="75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87853D3-3425-E83A-400A-26282D7B3BFB}"/>
            </a:ext>
          </a:extLst>
        </p:cNvPr>
        <p:cNvGrpSpPr/>
        <p:nvPr/>
      </p:nvGrpSpPr>
      <p:grpSpPr>
        <a:xfrm>
          <a:off x="0" y="0"/>
          <a:ext cx="0" cy="0"/>
          <a:chOff x="0" y="0"/>
          <a:chExt cx="0" cy="0"/>
        </a:xfrm>
      </p:grpSpPr>
      <p:sp>
        <p:nvSpPr>
          <p:cNvPr id="41" name="Oval 40">
            <a:extLst>
              <a:ext uri="{FF2B5EF4-FFF2-40B4-BE49-F238E27FC236}">
                <a16:creationId xmlns:a16="http://schemas.microsoft.com/office/drawing/2014/main" id="{199C784B-9D42-D047-2E7B-41DCDB19F9BB}"/>
              </a:ext>
            </a:extLst>
          </p:cNvPr>
          <p:cNvSpPr/>
          <p:nvPr/>
        </p:nvSpPr>
        <p:spPr>
          <a:xfrm rot="278500">
            <a:off x="454282" y="-1381166"/>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2" name="Google Shape;128;p25">
            <a:extLst>
              <a:ext uri="{FF2B5EF4-FFF2-40B4-BE49-F238E27FC236}">
                <a16:creationId xmlns:a16="http://schemas.microsoft.com/office/drawing/2014/main" id="{6AA05F30-BAE8-D198-D58E-40BFC391EEF7}"/>
              </a:ext>
            </a:extLst>
          </p:cNvPr>
          <p:cNvSpPr txBox="1">
            <a:spLocks/>
          </p:cNvSpPr>
          <p:nvPr/>
        </p:nvSpPr>
        <p:spPr>
          <a:xfrm rot="278500">
            <a:off x="536060" y="-136559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pic>
        <p:nvPicPr>
          <p:cNvPr id="1026" name="Picture 2" descr="anh tin bai">
            <a:extLst>
              <a:ext uri="{FF2B5EF4-FFF2-40B4-BE49-F238E27FC236}">
                <a16:creationId xmlns:a16="http://schemas.microsoft.com/office/drawing/2014/main" id="{009C761F-E52D-EDF1-5DD1-A1B3AE18354C}"/>
              </a:ext>
            </a:extLst>
          </p:cNvPr>
          <p:cNvPicPr>
            <a:picLocks noChangeAspect="1" noChangeArrowheads="1"/>
          </p:cNvPicPr>
          <p:nvPr/>
        </p:nvPicPr>
        <p:blipFill rotWithShape="1">
          <a:blip r:embed="rId3">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r="880"/>
          <a:stretch/>
        </p:blipFill>
        <p:spPr bwMode="auto">
          <a:xfrm>
            <a:off x="-35814" y="-23366"/>
            <a:ext cx="3504972" cy="52715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417650-4274-411A-628F-295910801612}"/>
              </a:ext>
            </a:extLst>
          </p:cNvPr>
          <p:cNvSpPr txBox="1"/>
          <p:nvPr/>
        </p:nvSpPr>
        <p:spPr>
          <a:xfrm>
            <a:off x="3668229" y="2164632"/>
            <a:ext cx="5052059" cy="430887"/>
          </a:xfrm>
          <a:prstGeom prst="rect">
            <a:avLst/>
          </a:prstGeom>
          <a:noFill/>
        </p:spPr>
        <p:txBody>
          <a:bodyPr wrap="square">
            <a:spAutoFit/>
          </a:bodyPr>
          <a:lstStyle/>
          <a:p>
            <a:pPr lvl="0" algn="just"/>
            <a:r>
              <a:rPr lang="en-GB" sz="2200" dirty="0" err="1">
                <a:solidFill>
                  <a:srgbClr val="5C1D14"/>
                </a:solidFill>
                <a:latin typeface="Times New Roman" panose="02020603050405020304" pitchFamily="18" charset="0"/>
                <a:ea typeface="Calibri" panose="020F0502020204030204" pitchFamily="34" charset="0"/>
              </a:rPr>
              <a:t>Thực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tiễn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giúp</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điều</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chỉnh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bổ</a:t>
            </a:r>
            <a:r>
              <a:rPr lang="en-GB" sz="2200" dirty="0">
                <a:solidFill>
                  <a:srgbClr val="5C1D14"/>
                </a:solidFill>
                <a:latin typeface="Times New Roman" panose="02020603050405020304" pitchFamily="18" charset="0"/>
                <a:ea typeface="Calibri" panose="020F0502020204030204" pitchFamily="34" charset="0"/>
              </a:rPr>
              <a:t> sung </a:t>
            </a:r>
            <a:r>
              <a:rPr lang="en-GB" sz="2200" dirty="0" err="1">
                <a:solidFill>
                  <a:srgbClr val="5C1D14"/>
                </a:solidFill>
                <a:latin typeface="Times New Roman" panose="02020603050405020304" pitchFamily="18" charset="0"/>
                <a:ea typeface="Calibri" panose="020F0502020204030204" pitchFamily="34" charset="0"/>
              </a:rPr>
              <a:t>lý</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luận</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17" name="TextBox 16">
            <a:extLst>
              <a:ext uri="{FF2B5EF4-FFF2-40B4-BE49-F238E27FC236}">
                <a16:creationId xmlns:a16="http://schemas.microsoft.com/office/drawing/2014/main" id="{DF5CE7AC-702C-9E2F-582C-E87D99CAA19A}"/>
              </a:ext>
            </a:extLst>
          </p:cNvPr>
          <p:cNvSpPr txBox="1"/>
          <p:nvPr/>
        </p:nvSpPr>
        <p:spPr>
          <a:xfrm>
            <a:off x="3668230" y="2728082"/>
            <a:ext cx="5014856" cy="769441"/>
          </a:xfrm>
          <a:prstGeom prst="rect">
            <a:avLst/>
          </a:prstGeom>
          <a:noFill/>
        </p:spPr>
        <p:txBody>
          <a:bodyPr wrap="square">
            <a:spAutoFit/>
          </a:bodyPr>
          <a:lstStyle/>
          <a:p>
            <a:pPr lvl="0" algn="just"/>
            <a:r>
              <a:rPr lang="vi-VN" sz="2200" dirty="0">
                <a:solidFill>
                  <a:srgbClr val="5C1D14"/>
                </a:solidFill>
                <a:latin typeface="Times New Roman" panose="02020603050405020304" pitchFamily="18" charset="0"/>
                <a:ea typeface="Calibri" panose="020F0502020204030204" pitchFamily="34" charset="0"/>
              </a:rPr>
              <a:t>Bài học </a:t>
            </a:r>
            <a:r>
              <a:rPr lang="en-GB" sz="2200" dirty="0" err="1">
                <a:solidFill>
                  <a:srgbClr val="5C1D14"/>
                </a:solidFill>
                <a:latin typeface="Times New Roman" panose="02020603050405020304" pitchFamily="18" charset="0"/>
                <a:ea typeface="Calibri" panose="020F0502020204030204" pitchFamily="34" charset="0"/>
              </a:rPr>
              <a:t>thực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tiễn</a:t>
            </a:r>
            <a:r>
              <a:rPr lang="vi-VN"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sym typeface="Wingdings" panose="05000000000000000000" pitchFamily="2" charset="2"/>
              </a:rPr>
              <a:t></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hoàn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thiện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đường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lối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lãnh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đạo</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40" name="Picture 2" descr="Vận dụng quan điểm của Chủ tịch Hồ Chí Minh về bảo vệ nền tảng tư">
            <a:extLst>
              <a:ext uri="{FF2B5EF4-FFF2-40B4-BE49-F238E27FC236}">
                <a16:creationId xmlns:a16="http://schemas.microsoft.com/office/drawing/2014/main" id="{3FF32631-332E-FF35-9935-0FFD6CFE68A3}"/>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221037" y="1343702"/>
            <a:ext cx="3494286" cy="214544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F549576-466B-E859-DC78-8D949FF0CC27}"/>
              </a:ext>
            </a:extLst>
          </p:cNvPr>
          <p:cNvSpPr/>
          <p:nvPr/>
        </p:nvSpPr>
        <p:spPr>
          <a:xfrm>
            <a:off x="3586451" y="117809"/>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Google Shape;128;p25">
            <a:extLst>
              <a:ext uri="{FF2B5EF4-FFF2-40B4-BE49-F238E27FC236}">
                <a16:creationId xmlns:a16="http://schemas.microsoft.com/office/drawing/2014/main" id="{04CEAB01-0257-DD5E-E5AB-76FC673A43E0}"/>
              </a:ext>
            </a:extLst>
          </p:cNvPr>
          <p:cNvSpPr txBox="1">
            <a:spLocks/>
          </p:cNvSpPr>
          <p:nvPr/>
        </p:nvSpPr>
        <p:spPr>
          <a:xfrm>
            <a:off x="3668229" y="13338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1</a:t>
            </a:r>
            <a:endParaRPr lang="en" sz="2800" b="1" dirty="0">
              <a:solidFill>
                <a:srgbClr val="C00000"/>
              </a:solidFill>
            </a:endParaRPr>
          </a:p>
        </p:txBody>
      </p:sp>
      <p:sp>
        <p:nvSpPr>
          <p:cNvPr id="8" name="TextBox 7">
            <a:extLst>
              <a:ext uri="{FF2B5EF4-FFF2-40B4-BE49-F238E27FC236}">
                <a16:creationId xmlns:a16="http://schemas.microsoft.com/office/drawing/2014/main" id="{83623E2B-B3A0-433C-3984-D9498E50CBA3}"/>
              </a:ext>
            </a:extLst>
          </p:cNvPr>
          <p:cNvSpPr txBox="1"/>
          <p:nvPr/>
        </p:nvSpPr>
        <p:spPr>
          <a:xfrm>
            <a:off x="4493938" y="353514"/>
            <a:ext cx="3189615" cy="430887"/>
          </a:xfrm>
          <a:prstGeom prst="rect">
            <a:avLst/>
          </a:prstGeom>
          <a:noFill/>
        </p:spPr>
        <p:txBody>
          <a:bodyPr wrap="square" rtlCol="0">
            <a:spAutoFit/>
          </a:bodyPr>
          <a:lstStyle/>
          <a:p>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Lý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và</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thực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tiễn</a:t>
            </a:r>
            <a:endPar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25E41DE0-BAA4-F99E-D354-41C7D6929895}"/>
              </a:ext>
            </a:extLst>
          </p:cNvPr>
          <p:cNvSpPr txBox="1"/>
          <p:nvPr/>
        </p:nvSpPr>
        <p:spPr>
          <a:xfrm>
            <a:off x="5823026" y="717326"/>
            <a:ext cx="2955213"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không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thể</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rời</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641CFCDE-7586-B208-931D-42C67A0FE66E}"/>
              </a:ext>
            </a:extLst>
          </p:cNvPr>
          <p:cNvSpPr txBox="1"/>
          <p:nvPr/>
        </p:nvSpPr>
        <p:spPr>
          <a:xfrm>
            <a:off x="3631027" y="1144187"/>
            <a:ext cx="5352953" cy="830997"/>
          </a:xfrm>
          <a:prstGeom prst="rect">
            <a:avLst/>
          </a:prstGeom>
          <a:noFill/>
        </p:spPr>
        <p:txBody>
          <a:bodyPr wrap="square">
            <a:spAutoFit/>
          </a:bodyPr>
          <a:lstStyle/>
          <a:p>
            <a:pPr lvl="1"/>
            <a:r>
              <a:rPr lang="vi-VN" sz="2400" b="1" dirty="0">
                <a:solidFill>
                  <a:srgbClr val="C00000"/>
                </a:solidFill>
                <a:latin typeface="Times New Roman" panose="02020603050405020304" pitchFamily="18" charset="0"/>
              </a:rPr>
              <a:t>1.2 </a:t>
            </a:r>
            <a:r>
              <a:rPr lang="en-GB" sz="2400" b="1" dirty="0" err="1">
                <a:solidFill>
                  <a:srgbClr val="C00000"/>
                </a:solidFill>
                <a:latin typeface="Times New Roman" panose="02020603050405020304" pitchFamily="18" charset="0"/>
              </a:rPr>
              <a:t>Thực</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tiễn</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là</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cơ</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sở</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kiểm</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nghiệm</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và</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phát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triển</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lý</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luận</a:t>
            </a:r>
            <a:endParaRPr lang="en-US" sz="2400" b="1" dirty="0">
              <a:solidFill>
                <a:srgbClr val="C00000"/>
              </a:solidFill>
              <a:latin typeface="Times New Roman" panose="02020603050405020304" pitchFamily="18" charset="0"/>
            </a:endParaRPr>
          </a:p>
        </p:txBody>
      </p:sp>
      <p:pic>
        <p:nvPicPr>
          <p:cNvPr id="22" name="Picture 21">
            <a:extLst>
              <a:ext uri="{FF2B5EF4-FFF2-40B4-BE49-F238E27FC236}">
                <a16:creationId xmlns:a16="http://schemas.microsoft.com/office/drawing/2014/main" id="{200D1C92-9DF6-C7F4-2703-8B2AE592549D}"/>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20207692">
            <a:off x="3963406" y="5529372"/>
            <a:ext cx="2031580" cy="1477403"/>
          </a:xfrm>
          <a:prstGeom prst="rect">
            <a:avLst/>
          </a:prstGeom>
          <a:noFill/>
          <a:ln>
            <a:noFill/>
          </a:ln>
          <a:effectLst>
            <a:outerShdw blurRad="50800" dist="38100" dir="5400000" algn="t" rotWithShape="0">
              <a:prstClr val="black">
                <a:alpha val="40000"/>
              </a:prstClr>
            </a:outerShdw>
          </a:effectLst>
        </p:spPr>
      </p:pic>
      <p:pic>
        <p:nvPicPr>
          <p:cNvPr id="23" name="Picture 2" descr="Đảng Cộng sản Việt Nam lãnh đạo công cuộc đổi mới kinh tế đất nước">
            <a:extLst>
              <a:ext uri="{FF2B5EF4-FFF2-40B4-BE49-F238E27FC236}">
                <a16:creationId xmlns:a16="http://schemas.microsoft.com/office/drawing/2014/main" id="{459E9526-761E-0ABB-309E-BF7F85918F88}"/>
              </a:ext>
            </a:extLst>
          </p:cNvPr>
          <p:cNvPicPr>
            <a:picLocks noChangeAspect="1" noChangeArrowheads="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638" t="831" r="3845" b="-831"/>
          <a:stretch/>
        </p:blipFill>
        <p:spPr bwMode="auto">
          <a:xfrm rot="716707">
            <a:off x="6501563" y="5529372"/>
            <a:ext cx="2181523" cy="1477403"/>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0CC7CF1-9D49-A798-BC31-C29698771E99}"/>
              </a:ext>
            </a:extLst>
          </p:cNvPr>
          <p:cNvSpPr/>
          <p:nvPr/>
        </p:nvSpPr>
        <p:spPr>
          <a:xfrm rot="20785069">
            <a:off x="3756108" y="6895282"/>
            <a:ext cx="2446176" cy="1188191"/>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2174C186-7B94-D846-2467-76DF9F6B9112}"/>
              </a:ext>
            </a:extLst>
          </p:cNvPr>
          <p:cNvSpPr txBox="1"/>
          <p:nvPr/>
        </p:nvSpPr>
        <p:spPr>
          <a:xfrm rot="20785069">
            <a:off x="3824207" y="6975477"/>
            <a:ext cx="2316745" cy="1107996"/>
          </a:xfrm>
          <a:prstGeom prst="rect">
            <a:avLst/>
          </a:prstGeom>
          <a:noFill/>
        </p:spPr>
        <p:txBody>
          <a:bodyPr wrap="square">
            <a:spAutoFit/>
          </a:bodyPr>
          <a:lstStyle/>
          <a:p>
            <a:pPr algn="ctr" fontAlgn="base">
              <a:spcAft>
                <a:spcPts val="600"/>
              </a:spcAft>
            </a:pPr>
            <a:r>
              <a:rPr lang="vi-VN" sz="2200" dirty="0">
                <a:solidFill>
                  <a:srgbClr val="F0DDAF"/>
                </a:solidFill>
                <a:latin typeface="Times New Roman" panose="02020603050405020304" pitchFamily="18" charset="0"/>
              </a:rPr>
              <a:t>Nghị quyết Hội nghị Trung ương 5 khóa XII</a:t>
            </a:r>
          </a:p>
        </p:txBody>
      </p:sp>
      <p:sp>
        <p:nvSpPr>
          <p:cNvPr id="26" name="Rectangle 25">
            <a:extLst>
              <a:ext uri="{FF2B5EF4-FFF2-40B4-BE49-F238E27FC236}">
                <a16:creationId xmlns:a16="http://schemas.microsoft.com/office/drawing/2014/main" id="{A28CFC5B-4AEC-3264-C3B6-7E5983FEBF93}"/>
              </a:ext>
            </a:extLst>
          </p:cNvPr>
          <p:cNvSpPr/>
          <p:nvPr/>
        </p:nvSpPr>
        <p:spPr>
          <a:xfrm rot="672739">
            <a:off x="6348250" y="6886844"/>
            <a:ext cx="2446176" cy="1188191"/>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A2251E56-57D7-EE00-5326-FE5E41DED7B8}"/>
              </a:ext>
            </a:extLst>
          </p:cNvPr>
          <p:cNvSpPr txBox="1"/>
          <p:nvPr/>
        </p:nvSpPr>
        <p:spPr>
          <a:xfrm rot="672739">
            <a:off x="6527818" y="6926941"/>
            <a:ext cx="2087039" cy="1107996"/>
          </a:xfrm>
          <a:prstGeom prst="rect">
            <a:avLst/>
          </a:prstGeom>
          <a:noFill/>
        </p:spPr>
        <p:txBody>
          <a:bodyPr wrap="square">
            <a:spAutoFit/>
          </a:bodyPr>
          <a:lstStyle/>
          <a:p>
            <a:pPr algn="ctr" fontAlgn="base">
              <a:spcAft>
                <a:spcPts val="600"/>
              </a:spcAft>
            </a:pPr>
            <a:r>
              <a:rPr lang="en-US" sz="2200" dirty="0" err="1">
                <a:solidFill>
                  <a:srgbClr val="F0DDAF"/>
                </a:solidFill>
                <a:latin typeface="Times New Roman" panose="02020603050405020304" pitchFamily="18" charset="0"/>
              </a:rPr>
              <a:t>Đại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hội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đại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biểu</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toàn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quốc</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lần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thứ</a:t>
            </a:r>
            <a:r>
              <a:rPr lang="en-US" sz="2200" dirty="0">
                <a:solidFill>
                  <a:srgbClr val="F0DDAF"/>
                </a:solidFill>
                <a:latin typeface="Times New Roman" panose="02020603050405020304" pitchFamily="18" charset="0"/>
              </a:rPr>
              <a:t> VI</a:t>
            </a:r>
            <a:endParaRPr lang="vi-VN" sz="2200" dirty="0">
              <a:solidFill>
                <a:srgbClr val="F0DDAF"/>
              </a:solidFill>
              <a:latin typeface="Times New Roman" panose="02020603050405020304" pitchFamily="18" charset="0"/>
            </a:endParaRPr>
          </a:p>
        </p:txBody>
      </p:sp>
    </p:spTree>
    <p:extLst>
      <p:ext uri="{BB962C8B-B14F-4D97-AF65-F5344CB8AC3E}">
        <p14:creationId xmlns:p14="http://schemas.microsoft.com/office/powerpoint/2010/main" val="2300734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B4956175-30CB-C57F-53AB-9C73C9268865}"/>
            </a:ext>
          </a:extLst>
        </p:cNvPr>
        <p:cNvGrpSpPr/>
        <p:nvPr/>
      </p:nvGrpSpPr>
      <p:grpSpPr>
        <a:xfrm>
          <a:off x="0" y="0"/>
          <a:ext cx="0" cy="0"/>
          <a:chOff x="0" y="0"/>
          <a:chExt cx="0" cy="0"/>
        </a:xfrm>
      </p:grpSpPr>
      <p:sp>
        <p:nvSpPr>
          <p:cNvPr id="41" name="Oval 40">
            <a:extLst>
              <a:ext uri="{FF2B5EF4-FFF2-40B4-BE49-F238E27FC236}">
                <a16:creationId xmlns:a16="http://schemas.microsoft.com/office/drawing/2014/main" id="{674CD6A4-7D61-E14E-71D8-2B69F18D2FC2}"/>
              </a:ext>
            </a:extLst>
          </p:cNvPr>
          <p:cNvSpPr/>
          <p:nvPr/>
        </p:nvSpPr>
        <p:spPr>
          <a:xfrm rot="278500">
            <a:off x="454282" y="-1381166"/>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2" name="Google Shape;128;p25">
            <a:extLst>
              <a:ext uri="{FF2B5EF4-FFF2-40B4-BE49-F238E27FC236}">
                <a16:creationId xmlns:a16="http://schemas.microsoft.com/office/drawing/2014/main" id="{1042AC17-8F3F-72C7-D811-BC291E8E9325}"/>
              </a:ext>
            </a:extLst>
          </p:cNvPr>
          <p:cNvSpPr txBox="1">
            <a:spLocks/>
          </p:cNvSpPr>
          <p:nvPr/>
        </p:nvSpPr>
        <p:spPr>
          <a:xfrm rot="278500">
            <a:off x="536060" y="-136559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pic>
        <p:nvPicPr>
          <p:cNvPr id="1026" name="Picture 2" descr="anh tin bai">
            <a:extLst>
              <a:ext uri="{FF2B5EF4-FFF2-40B4-BE49-F238E27FC236}">
                <a16:creationId xmlns:a16="http://schemas.microsoft.com/office/drawing/2014/main" id="{F16390B7-1681-CCD9-CF78-D866C04B185F}"/>
              </a:ext>
            </a:extLst>
          </p:cNvPr>
          <p:cNvPicPr>
            <a:picLocks noChangeAspect="1" noChangeArrowheads="1"/>
          </p:cNvPicPr>
          <p:nvPr/>
        </p:nvPicPr>
        <p:blipFill rotWithShape="1">
          <a:blip r:embed="rId3">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r="880"/>
          <a:stretch/>
        </p:blipFill>
        <p:spPr bwMode="auto">
          <a:xfrm>
            <a:off x="-35814" y="-23366"/>
            <a:ext cx="3504972" cy="52715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C69CC35-3985-3C12-4C46-A336C5FEBB3E}"/>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911199" y="2069892"/>
            <a:ext cx="2031580" cy="1477403"/>
          </a:xfrm>
          <a:prstGeom prst="rect">
            <a:avLst/>
          </a:prstGeom>
          <a:noFill/>
          <a:ln>
            <a:noFill/>
          </a:ln>
          <a:effectLst>
            <a:outerShdw blurRad="50800" dist="38100" dir="5400000" algn="t" rotWithShape="0">
              <a:prstClr val="black">
                <a:alpha val="40000"/>
              </a:prstClr>
            </a:outerShdw>
          </a:effectLst>
        </p:spPr>
      </p:pic>
      <p:pic>
        <p:nvPicPr>
          <p:cNvPr id="11" name="Picture 2" descr="Đảng Cộng sản Việt Nam lãnh đạo công cuộc đổi mới kinh tế đất nước">
            <a:extLst>
              <a:ext uri="{FF2B5EF4-FFF2-40B4-BE49-F238E27FC236}">
                <a16:creationId xmlns:a16="http://schemas.microsoft.com/office/drawing/2014/main" id="{26BA7A87-C6C4-28A0-0613-98EBF77FCB5D}"/>
              </a:ext>
            </a:extLst>
          </p:cNvPr>
          <p:cNvPicPr>
            <a:picLocks noChangeAspect="1" noChangeArrowheads="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l="638" t="831" r="3845" b="-831"/>
          <a:stretch/>
        </p:blipFill>
        <p:spPr bwMode="auto">
          <a:xfrm>
            <a:off x="6449356" y="2069892"/>
            <a:ext cx="2181523" cy="1477403"/>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6CA668D-4153-B29A-B122-94970CDFF3AC}"/>
              </a:ext>
            </a:extLst>
          </p:cNvPr>
          <p:cNvSpPr/>
          <p:nvPr/>
        </p:nvSpPr>
        <p:spPr>
          <a:xfrm>
            <a:off x="3703901" y="3435802"/>
            <a:ext cx="2446176" cy="1188191"/>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30C252F-5FD1-34F4-09A5-22BEF29335F2}"/>
              </a:ext>
            </a:extLst>
          </p:cNvPr>
          <p:cNvSpPr txBox="1"/>
          <p:nvPr/>
        </p:nvSpPr>
        <p:spPr>
          <a:xfrm>
            <a:off x="3772000" y="3515997"/>
            <a:ext cx="2316745" cy="1107996"/>
          </a:xfrm>
          <a:prstGeom prst="rect">
            <a:avLst/>
          </a:prstGeom>
          <a:noFill/>
        </p:spPr>
        <p:txBody>
          <a:bodyPr wrap="square">
            <a:spAutoFit/>
          </a:bodyPr>
          <a:lstStyle/>
          <a:p>
            <a:pPr algn="ctr" fontAlgn="base">
              <a:spcAft>
                <a:spcPts val="600"/>
              </a:spcAft>
            </a:pPr>
            <a:r>
              <a:rPr lang="vi-VN" sz="2200" dirty="0">
                <a:solidFill>
                  <a:srgbClr val="F0DDAF"/>
                </a:solidFill>
                <a:latin typeface="Times New Roman" panose="02020603050405020304" pitchFamily="18" charset="0"/>
              </a:rPr>
              <a:t>Nghị quyết Hội nghị Trung ương 5 khóa XII</a:t>
            </a:r>
          </a:p>
        </p:txBody>
      </p:sp>
      <p:sp>
        <p:nvSpPr>
          <p:cNvPr id="16" name="Rectangle 15">
            <a:extLst>
              <a:ext uri="{FF2B5EF4-FFF2-40B4-BE49-F238E27FC236}">
                <a16:creationId xmlns:a16="http://schemas.microsoft.com/office/drawing/2014/main" id="{4863E150-47E2-87BC-0257-2A3BE6D33AAD}"/>
              </a:ext>
            </a:extLst>
          </p:cNvPr>
          <p:cNvSpPr/>
          <p:nvPr/>
        </p:nvSpPr>
        <p:spPr>
          <a:xfrm>
            <a:off x="6296043" y="3427364"/>
            <a:ext cx="2446176" cy="1188191"/>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895AA69-E3A5-5E61-68D9-52E76495786B}"/>
              </a:ext>
            </a:extLst>
          </p:cNvPr>
          <p:cNvSpPr txBox="1"/>
          <p:nvPr/>
        </p:nvSpPr>
        <p:spPr>
          <a:xfrm>
            <a:off x="6475611" y="3467461"/>
            <a:ext cx="2087039" cy="1107996"/>
          </a:xfrm>
          <a:prstGeom prst="rect">
            <a:avLst/>
          </a:prstGeom>
          <a:noFill/>
        </p:spPr>
        <p:txBody>
          <a:bodyPr wrap="square">
            <a:spAutoFit/>
          </a:bodyPr>
          <a:lstStyle/>
          <a:p>
            <a:pPr algn="ctr" fontAlgn="base">
              <a:spcAft>
                <a:spcPts val="600"/>
              </a:spcAft>
            </a:pPr>
            <a:r>
              <a:rPr lang="en-US" sz="2200" dirty="0" err="1">
                <a:solidFill>
                  <a:srgbClr val="F0DDAF"/>
                </a:solidFill>
                <a:latin typeface="Times New Roman" panose="02020603050405020304" pitchFamily="18" charset="0"/>
              </a:rPr>
              <a:t>Đại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hội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đại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biểu</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toàn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quốc</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lần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thứ</a:t>
            </a:r>
            <a:r>
              <a:rPr lang="en-US" sz="2200" dirty="0">
                <a:solidFill>
                  <a:srgbClr val="F0DDAF"/>
                </a:solidFill>
                <a:latin typeface="Times New Roman" panose="02020603050405020304" pitchFamily="18" charset="0"/>
              </a:rPr>
              <a:t> VI</a:t>
            </a:r>
            <a:endParaRPr lang="vi-VN" sz="2200" dirty="0">
              <a:solidFill>
                <a:srgbClr val="F0DDAF"/>
              </a:solidFill>
              <a:latin typeface="Times New Roman" panose="02020603050405020304" pitchFamily="18" charset="0"/>
            </a:endParaRPr>
          </a:p>
        </p:txBody>
      </p:sp>
      <p:sp>
        <p:nvSpPr>
          <p:cNvPr id="4" name="Oval 3">
            <a:extLst>
              <a:ext uri="{FF2B5EF4-FFF2-40B4-BE49-F238E27FC236}">
                <a16:creationId xmlns:a16="http://schemas.microsoft.com/office/drawing/2014/main" id="{8A8641B0-5B22-14BD-F07B-31B9CB28D4D3}"/>
              </a:ext>
            </a:extLst>
          </p:cNvPr>
          <p:cNvSpPr/>
          <p:nvPr/>
        </p:nvSpPr>
        <p:spPr>
          <a:xfrm>
            <a:off x="3586451" y="117809"/>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Google Shape;128;p25">
            <a:extLst>
              <a:ext uri="{FF2B5EF4-FFF2-40B4-BE49-F238E27FC236}">
                <a16:creationId xmlns:a16="http://schemas.microsoft.com/office/drawing/2014/main" id="{1D58AECD-1BF7-F5F5-FEC3-18A1D97616D4}"/>
              </a:ext>
            </a:extLst>
          </p:cNvPr>
          <p:cNvSpPr txBox="1">
            <a:spLocks/>
          </p:cNvSpPr>
          <p:nvPr/>
        </p:nvSpPr>
        <p:spPr>
          <a:xfrm>
            <a:off x="3668229" y="13338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1</a:t>
            </a:r>
            <a:endParaRPr lang="en" sz="2800" b="1" dirty="0">
              <a:solidFill>
                <a:srgbClr val="C00000"/>
              </a:solidFill>
            </a:endParaRPr>
          </a:p>
        </p:txBody>
      </p:sp>
      <p:sp>
        <p:nvSpPr>
          <p:cNvPr id="8" name="TextBox 7">
            <a:extLst>
              <a:ext uri="{FF2B5EF4-FFF2-40B4-BE49-F238E27FC236}">
                <a16:creationId xmlns:a16="http://schemas.microsoft.com/office/drawing/2014/main" id="{41248FAB-1996-9E54-451F-EB13E785C581}"/>
              </a:ext>
            </a:extLst>
          </p:cNvPr>
          <p:cNvSpPr txBox="1"/>
          <p:nvPr/>
        </p:nvSpPr>
        <p:spPr>
          <a:xfrm>
            <a:off x="4493938" y="353514"/>
            <a:ext cx="3189615" cy="430887"/>
          </a:xfrm>
          <a:prstGeom prst="rect">
            <a:avLst/>
          </a:prstGeom>
          <a:noFill/>
        </p:spPr>
        <p:txBody>
          <a:bodyPr wrap="square" rtlCol="0">
            <a:spAutoFit/>
          </a:bodyPr>
          <a:lstStyle/>
          <a:p>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Lý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và</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thực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tiễn</a:t>
            </a:r>
            <a:endPar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20A97DE0-50B2-DE5F-3E80-636772288B49}"/>
              </a:ext>
            </a:extLst>
          </p:cNvPr>
          <p:cNvSpPr txBox="1"/>
          <p:nvPr/>
        </p:nvSpPr>
        <p:spPr>
          <a:xfrm>
            <a:off x="5823026" y="717326"/>
            <a:ext cx="2955213"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không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thể</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rời</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EEB6D867-F574-ACEF-2303-BC9F21919E75}"/>
              </a:ext>
            </a:extLst>
          </p:cNvPr>
          <p:cNvSpPr txBox="1"/>
          <p:nvPr/>
        </p:nvSpPr>
        <p:spPr>
          <a:xfrm>
            <a:off x="3631027" y="1144187"/>
            <a:ext cx="5352953" cy="830997"/>
          </a:xfrm>
          <a:prstGeom prst="rect">
            <a:avLst/>
          </a:prstGeom>
          <a:noFill/>
        </p:spPr>
        <p:txBody>
          <a:bodyPr wrap="square">
            <a:spAutoFit/>
          </a:bodyPr>
          <a:lstStyle/>
          <a:p>
            <a:pPr lvl="1"/>
            <a:r>
              <a:rPr lang="vi-VN" sz="2400" b="1" dirty="0">
                <a:solidFill>
                  <a:srgbClr val="C00000"/>
                </a:solidFill>
                <a:latin typeface="Times New Roman" panose="02020603050405020304" pitchFamily="18" charset="0"/>
              </a:rPr>
              <a:t>1.2 </a:t>
            </a:r>
            <a:r>
              <a:rPr lang="en-GB" sz="2400" b="1" dirty="0" err="1">
                <a:solidFill>
                  <a:srgbClr val="C00000"/>
                </a:solidFill>
                <a:latin typeface="Times New Roman" panose="02020603050405020304" pitchFamily="18" charset="0"/>
              </a:rPr>
              <a:t>Thực</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tiễn</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là</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cơ</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sở</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kiểm</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nghiệm</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và</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phát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triển</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lý</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luận</a:t>
            </a:r>
            <a:endParaRPr lang="en-US" sz="2400" b="1" dirty="0">
              <a:solidFill>
                <a:srgbClr val="C00000"/>
              </a:solidFill>
              <a:latin typeface="Times New Roman" panose="02020603050405020304" pitchFamily="18" charset="0"/>
            </a:endParaRPr>
          </a:p>
        </p:txBody>
      </p:sp>
      <p:pic>
        <p:nvPicPr>
          <p:cNvPr id="2" name="Picture 2" descr="Vận dụng quan điểm của Chủ tịch Hồ Chí Minh về bảo vệ nền tảng tư">
            <a:extLst>
              <a:ext uri="{FF2B5EF4-FFF2-40B4-BE49-F238E27FC236}">
                <a16:creationId xmlns:a16="http://schemas.microsoft.com/office/drawing/2014/main" id="{7869B72F-1FED-1ADD-40C9-F483F3630AB0}"/>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423346" y="1735873"/>
            <a:ext cx="3494286" cy="214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215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41681BF-CD50-F6B1-863B-076430F0F27A}"/>
            </a:ext>
          </a:extLst>
        </p:cNvPr>
        <p:cNvGrpSpPr/>
        <p:nvPr/>
      </p:nvGrpSpPr>
      <p:grpSpPr>
        <a:xfrm>
          <a:off x="0" y="0"/>
          <a:ext cx="0" cy="0"/>
          <a:chOff x="0" y="0"/>
          <a:chExt cx="0" cy="0"/>
        </a:xfrm>
      </p:grpSpPr>
      <p:sp>
        <p:nvSpPr>
          <p:cNvPr id="14" name="Google Shape;115;p24">
            <a:extLst>
              <a:ext uri="{FF2B5EF4-FFF2-40B4-BE49-F238E27FC236}">
                <a16:creationId xmlns:a16="http://schemas.microsoft.com/office/drawing/2014/main" id="{79E78A6B-564A-8C6C-56A1-457AEFF06DA9}"/>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p24">
            <a:extLst>
              <a:ext uri="{FF2B5EF4-FFF2-40B4-BE49-F238E27FC236}">
                <a16:creationId xmlns:a16="http://schemas.microsoft.com/office/drawing/2014/main" id="{807B4276-34EB-F604-ED3F-7471A7BF19F0}"/>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Oval 10">
            <a:extLst>
              <a:ext uri="{FF2B5EF4-FFF2-40B4-BE49-F238E27FC236}">
                <a16:creationId xmlns:a16="http://schemas.microsoft.com/office/drawing/2014/main" id="{1986545A-EDC2-7738-41F4-338BF19ED4C7}"/>
              </a:ext>
            </a:extLst>
          </p:cNvPr>
          <p:cNvSpPr/>
          <p:nvPr/>
        </p:nvSpPr>
        <p:spPr>
          <a:xfrm>
            <a:off x="785719" y="270726"/>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Google Shape;128;p25">
            <a:extLst>
              <a:ext uri="{FF2B5EF4-FFF2-40B4-BE49-F238E27FC236}">
                <a16:creationId xmlns:a16="http://schemas.microsoft.com/office/drawing/2014/main" id="{9113F122-2233-8CB0-EC99-475C01D309E9}"/>
              </a:ext>
            </a:extLst>
          </p:cNvPr>
          <p:cNvSpPr txBox="1">
            <a:spLocks/>
          </p:cNvSpPr>
          <p:nvPr/>
        </p:nvSpPr>
        <p:spPr>
          <a:xfrm>
            <a:off x="867497" y="28630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sp>
        <p:nvSpPr>
          <p:cNvPr id="13" name="Google Shape;124;p25">
            <a:extLst>
              <a:ext uri="{FF2B5EF4-FFF2-40B4-BE49-F238E27FC236}">
                <a16:creationId xmlns:a16="http://schemas.microsoft.com/office/drawing/2014/main" id="{89DB44FA-F947-CBFD-F587-072DDF2AEECA}"/>
              </a:ext>
            </a:extLst>
          </p:cNvPr>
          <p:cNvSpPr/>
          <p:nvPr/>
        </p:nvSpPr>
        <p:spPr>
          <a:xfrm>
            <a:off x="9863009" y="-3675"/>
            <a:ext cx="9144000" cy="5143500"/>
          </a:xfrm>
          <a:prstGeom prst="rect">
            <a:avLst/>
          </a:prstGeom>
          <a:solidFill>
            <a:schemeClr val="accent1"/>
          </a:solidFill>
          <a:ln w="19050">
            <a:solidFill>
              <a:srgbClr val="5C1D14"/>
            </a:solidFill>
          </a:ln>
        </p:spPr>
        <p:txBody>
          <a:bodyPr/>
          <a:lstStyle/>
          <a:p>
            <a:endParaRPr lang="en-US" dirty="0"/>
          </a:p>
        </p:txBody>
      </p:sp>
      <p:sp>
        <p:nvSpPr>
          <p:cNvPr id="15" name="Freeform: Shape 14">
            <a:extLst>
              <a:ext uri="{FF2B5EF4-FFF2-40B4-BE49-F238E27FC236}">
                <a16:creationId xmlns:a16="http://schemas.microsoft.com/office/drawing/2014/main" id="{A846FB54-38E2-6518-36C7-6B3D42732135}"/>
              </a:ext>
            </a:extLst>
          </p:cNvPr>
          <p:cNvSpPr/>
          <p:nvPr/>
        </p:nvSpPr>
        <p:spPr>
          <a:xfrm rot="10800000">
            <a:off x="10022818" y="153533"/>
            <a:ext cx="959044" cy="906974"/>
          </a:xfrm>
          <a:custGeom>
            <a:avLst/>
            <a:gdLst>
              <a:gd name="connsiteX0" fmla="*/ 906973 w 959044"/>
              <a:gd name="connsiteY0" fmla="*/ 906974 h 906974"/>
              <a:gd name="connsiteX1" fmla="*/ 0 w 959044"/>
              <a:gd name="connsiteY1" fmla="*/ 906974 h 906974"/>
              <a:gd name="connsiteX2" fmla="*/ 0 w 959044"/>
              <a:gd name="connsiteY2" fmla="*/ 802832 h 906974"/>
              <a:gd name="connsiteX3" fmla="*/ 854902 w 959044"/>
              <a:gd name="connsiteY3" fmla="*/ 802832 h 906974"/>
              <a:gd name="connsiteX4" fmla="*/ 854902 w 959044"/>
              <a:gd name="connsiteY4" fmla="*/ 0 h 906974"/>
              <a:gd name="connsiteX5" fmla="*/ 959044 w 959044"/>
              <a:gd name="connsiteY5" fmla="*/ 0 h 906974"/>
              <a:gd name="connsiteX6" fmla="*/ 959044 w 959044"/>
              <a:gd name="connsiteY6" fmla="*/ 906974 h 906974"/>
              <a:gd name="connsiteX7" fmla="*/ 906973 w 959044"/>
              <a:gd name="connsiteY7" fmla="*/ 906974 h 90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044" h="906974">
                <a:moveTo>
                  <a:pt x="906973" y="906974"/>
                </a:moveTo>
                <a:lnTo>
                  <a:pt x="0" y="906974"/>
                </a:lnTo>
                <a:lnTo>
                  <a:pt x="0" y="802832"/>
                </a:lnTo>
                <a:lnTo>
                  <a:pt x="854902" y="802832"/>
                </a:lnTo>
                <a:lnTo>
                  <a:pt x="854902" y="0"/>
                </a:lnTo>
                <a:lnTo>
                  <a:pt x="959044" y="0"/>
                </a:lnTo>
                <a:lnTo>
                  <a:pt x="959044" y="906974"/>
                </a:lnTo>
                <a:lnTo>
                  <a:pt x="906973" y="906974"/>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Google Shape;109;p23">
            <a:extLst>
              <a:ext uri="{FF2B5EF4-FFF2-40B4-BE49-F238E27FC236}">
                <a16:creationId xmlns:a16="http://schemas.microsoft.com/office/drawing/2014/main" id="{DD068068-24DC-09F3-F77F-F847E15AF429}"/>
              </a:ext>
            </a:extLst>
          </p:cNvPr>
          <p:cNvSpPr txBox="1">
            <a:spLocks/>
          </p:cNvSpPr>
          <p:nvPr/>
        </p:nvSpPr>
        <p:spPr>
          <a:xfrm>
            <a:off x="14214844" y="1079899"/>
            <a:ext cx="4347209" cy="11030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Tầm quan trọng của công tác lý luận trong sự nghiệp xây dựng và bảo vệ Tổ quốc hiên nay  </a:t>
            </a:r>
          </a:p>
        </p:txBody>
      </p:sp>
      <p:sp>
        <p:nvSpPr>
          <p:cNvPr id="32" name="TextBox 31">
            <a:extLst>
              <a:ext uri="{FF2B5EF4-FFF2-40B4-BE49-F238E27FC236}">
                <a16:creationId xmlns:a16="http://schemas.microsoft.com/office/drawing/2014/main" id="{E142DD67-985C-50E1-8037-F16E3F7A83C2}"/>
              </a:ext>
            </a:extLst>
          </p:cNvPr>
          <p:cNvSpPr txBox="1"/>
          <p:nvPr/>
        </p:nvSpPr>
        <p:spPr>
          <a:xfrm>
            <a:off x="10864141" y="1452069"/>
            <a:ext cx="3207480" cy="923330"/>
          </a:xfrm>
          <a:prstGeom prst="rect">
            <a:avLst/>
          </a:prstGeom>
          <a:noFill/>
        </p:spPr>
        <p:txBody>
          <a:bodyPr wrap="square" rtlCol="0">
            <a:spAutoFit/>
          </a:bodyPr>
          <a:lstStyle/>
          <a:p>
            <a:pPr algn="just"/>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18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sp>
        <p:nvSpPr>
          <p:cNvPr id="33" name="TextBox 32">
            <a:extLst>
              <a:ext uri="{FF2B5EF4-FFF2-40B4-BE49-F238E27FC236}">
                <a16:creationId xmlns:a16="http://schemas.microsoft.com/office/drawing/2014/main" id="{E071F0FA-39B1-F998-C26D-DECF12B70698}"/>
              </a:ext>
            </a:extLst>
          </p:cNvPr>
          <p:cNvSpPr txBox="1"/>
          <p:nvPr/>
        </p:nvSpPr>
        <p:spPr>
          <a:xfrm>
            <a:off x="10825872" y="2383164"/>
            <a:ext cx="3245749" cy="923330"/>
          </a:xfrm>
          <a:prstGeom prst="rect">
            <a:avLst/>
          </a:prstGeom>
          <a:noFill/>
        </p:spPr>
        <p:txBody>
          <a:bodyPr wrap="square" rtlCol="0">
            <a:spAutoFit/>
          </a:bodyPr>
          <a:lstStyle/>
          <a:p>
            <a:pPr algn="just"/>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Hồ Chí Minh tiếp thu chủ nghĩa Mác-</a:t>
            </a:r>
            <a:r>
              <a:rPr lang="vi-VN"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 như thế nào?</a:t>
            </a:r>
          </a:p>
        </p:txBody>
      </p:sp>
      <p:sp>
        <p:nvSpPr>
          <p:cNvPr id="34" name="TextBox 33">
            <a:extLst>
              <a:ext uri="{FF2B5EF4-FFF2-40B4-BE49-F238E27FC236}">
                <a16:creationId xmlns:a16="http://schemas.microsoft.com/office/drawing/2014/main" id="{5A0530E2-C971-4139-1B97-AF3B008F35A3}"/>
              </a:ext>
            </a:extLst>
          </p:cNvPr>
          <p:cNvSpPr txBox="1"/>
          <p:nvPr/>
        </p:nvSpPr>
        <p:spPr>
          <a:xfrm>
            <a:off x="10822717" y="3326117"/>
            <a:ext cx="3245515" cy="923330"/>
          </a:xfrm>
          <a:prstGeom prst="rect">
            <a:avLst/>
          </a:prstGeom>
          <a:noFill/>
        </p:spPr>
        <p:txBody>
          <a:bodyPr wrap="square" rtlCol="0">
            <a:spAutoFit/>
          </a:bodyPr>
          <a:lstStyle/>
          <a:p>
            <a:pPr algn="just"/>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Giá trị của chủ nghĩa Mác-</a:t>
            </a:r>
            <a:r>
              <a:rPr lang="vi-VN"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 trong tư tưởng Hồ Chí Minh</a:t>
            </a:r>
          </a:p>
        </p:txBody>
      </p:sp>
      <p:sp>
        <p:nvSpPr>
          <p:cNvPr id="35" name="TextBox 34">
            <a:extLst>
              <a:ext uri="{FF2B5EF4-FFF2-40B4-BE49-F238E27FC236}">
                <a16:creationId xmlns:a16="http://schemas.microsoft.com/office/drawing/2014/main" id="{DE51DA56-61F3-56C4-E3C1-6CCDE64DCD5D}"/>
              </a:ext>
            </a:extLst>
          </p:cNvPr>
          <p:cNvSpPr txBox="1"/>
          <p:nvPr/>
        </p:nvSpPr>
        <p:spPr>
          <a:xfrm>
            <a:off x="14628713" y="2217404"/>
            <a:ext cx="4169047" cy="646331"/>
          </a:xfrm>
          <a:prstGeom prst="rect">
            <a:avLst/>
          </a:prstGeom>
          <a:noFill/>
        </p:spPr>
        <p:txBody>
          <a:bodyPr wrap="square" rtlCol="0">
            <a:spAutoFit/>
          </a:bodyPr>
          <a:lstStyle/>
          <a:p>
            <a:pPr algn="just"/>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Lý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và</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thực</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tiễn</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không</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thể</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tách</a:t>
            </a:r>
            <a:r>
              <a:rPr lang="en-US" sz="18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5C1D14"/>
                </a:solidFill>
                <a:latin typeface="Tahoma" panose="020B0604030504040204" pitchFamily="34" charset="0"/>
                <a:ea typeface="Tahoma" panose="020B0604030504040204" pitchFamily="34" charset="0"/>
                <a:cs typeface="Tahoma" panose="020B0604030504040204" pitchFamily="34" charset="0"/>
              </a:rPr>
              <a:t>rời</a:t>
            </a:r>
            <a:endPar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27F9F721-B638-92A2-168B-59296CDED2BE}"/>
              </a:ext>
            </a:extLst>
          </p:cNvPr>
          <p:cNvSpPr txBox="1"/>
          <p:nvPr/>
        </p:nvSpPr>
        <p:spPr>
          <a:xfrm>
            <a:off x="14613617" y="2856136"/>
            <a:ext cx="4183496"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b="1">
                <a:solidFill>
                  <a:srgbClr val="5C1D14"/>
                </a:solidFill>
                <a:latin typeface="Tahoma" panose="020B0604030504040204" pitchFamily="34" charset="0"/>
                <a:ea typeface="Tahoma" panose="020B0604030504040204" pitchFamily="34" charset="0"/>
                <a:cs typeface="Tahoma" panose="020B0604030504040204" pitchFamily="34" charset="0"/>
              </a:defRPr>
            </a:lvl1pPr>
          </a:lstStyle>
          <a:p>
            <a:pPr algn="just"/>
            <a:r>
              <a:rPr lang="vi-VN" dirty="0"/>
              <a:t>Công tác lý luận trong việc bảo vệ nền tảng tư tưởng của Đảng</a:t>
            </a:r>
          </a:p>
        </p:txBody>
      </p:sp>
      <p:sp>
        <p:nvSpPr>
          <p:cNvPr id="37" name="TextBox 36">
            <a:extLst>
              <a:ext uri="{FF2B5EF4-FFF2-40B4-BE49-F238E27FC236}">
                <a16:creationId xmlns:a16="http://schemas.microsoft.com/office/drawing/2014/main" id="{D4EC28FB-203A-2B7F-7D0E-53178D7171A2}"/>
              </a:ext>
            </a:extLst>
          </p:cNvPr>
          <p:cNvSpPr txBox="1"/>
          <p:nvPr/>
        </p:nvSpPr>
        <p:spPr>
          <a:xfrm>
            <a:off x="14613617" y="3536119"/>
            <a:ext cx="4168401" cy="646331"/>
          </a:xfrm>
          <a:prstGeom prst="rect">
            <a:avLst/>
          </a:prstGeom>
          <a:noFill/>
        </p:spPr>
        <p:txBody>
          <a:bodyPr wrap="square" rtlCol="0">
            <a:spAutoFit/>
          </a:bodyPr>
          <a:lstStyle>
            <a:defPPr marR="0" lvl="0" algn="l" rtl="0">
              <a:lnSpc>
                <a:spcPct val="100000"/>
              </a:lnSpc>
              <a:spcBef>
                <a:spcPts val="0"/>
              </a:spcBef>
              <a:spcAft>
                <a:spcPts val="0"/>
              </a:spcAft>
              <a:defRPr/>
            </a:defPPr>
            <a:lvl1pPr>
              <a:defRPr sz="1800" b="1">
                <a:solidFill>
                  <a:srgbClr val="5C1D14"/>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dirty="0" err="1"/>
              <a:t>Công</a:t>
            </a:r>
            <a:r>
              <a:rPr lang="en-US" dirty="0"/>
              <a:t> </a:t>
            </a:r>
            <a:r>
              <a:rPr lang="en-US" dirty="0" err="1"/>
              <a:t>tác</a:t>
            </a:r>
            <a:r>
              <a:rPr lang="en-US" dirty="0"/>
              <a:t> </a:t>
            </a:r>
            <a:r>
              <a:rPr lang="en-US" dirty="0" err="1"/>
              <a:t>lý</a:t>
            </a:r>
            <a:r>
              <a:rPr lang="en-US" dirty="0"/>
              <a:t> </a:t>
            </a:r>
            <a:r>
              <a:rPr lang="en-US" dirty="0" err="1"/>
              <a:t>luận</a:t>
            </a:r>
            <a:r>
              <a:rPr lang="en-US" dirty="0"/>
              <a:t> </a:t>
            </a:r>
            <a:r>
              <a:rPr lang="en-US" dirty="0" err="1"/>
              <a:t>trong</a:t>
            </a:r>
            <a:r>
              <a:rPr lang="en-US" dirty="0"/>
              <a:t> </a:t>
            </a:r>
            <a:r>
              <a:rPr lang="en-US" dirty="0" err="1"/>
              <a:t>phát</a:t>
            </a:r>
            <a:r>
              <a:rPr lang="en-US" dirty="0"/>
              <a:t> </a:t>
            </a:r>
            <a:r>
              <a:rPr lang="en-US" dirty="0" err="1"/>
              <a:t>triển</a:t>
            </a:r>
            <a:r>
              <a:rPr lang="en-US" dirty="0"/>
              <a:t> </a:t>
            </a:r>
            <a:r>
              <a:rPr lang="en-US" dirty="0" err="1"/>
              <a:t>kinh</a:t>
            </a:r>
            <a:r>
              <a:rPr lang="en-US" dirty="0"/>
              <a:t> </a:t>
            </a:r>
            <a:r>
              <a:rPr lang="en-US" dirty="0" err="1"/>
              <a:t>tế</a:t>
            </a:r>
            <a:r>
              <a:rPr lang="en-US" dirty="0"/>
              <a:t> - </a:t>
            </a:r>
            <a:r>
              <a:rPr lang="en-US" dirty="0" err="1"/>
              <a:t>xã</a:t>
            </a:r>
            <a:r>
              <a:rPr lang="en-US" dirty="0"/>
              <a:t> </a:t>
            </a:r>
            <a:r>
              <a:rPr lang="en-US" dirty="0" err="1"/>
              <a:t>hội</a:t>
            </a:r>
            <a:endParaRPr lang="vi-VN" dirty="0"/>
          </a:p>
        </p:txBody>
      </p:sp>
      <p:sp>
        <p:nvSpPr>
          <p:cNvPr id="38" name="TextBox 37">
            <a:extLst>
              <a:ext uri="{FF2B5EF4-FFF2-40B4-BE49-F238E27FC236}">
                <a16:creationId xmlns:a16="http://schemas.microsoft.com/office/drawing/2014/main" id="{CE61972A-B4A8-81BE-1ECA-759D1D17786C}"/>
              </a:ext>
            </a:extLst>
          </p:cNvPr>
          <p:cNvSpPr txBox="1"/>
          <p:nvPr/>
        </p:nvSpPr>
        <p:spPr>
          <a:xfrm>
            <a:off x="14643741" y="4257209"/>
            <a:ext cx="3964554" cy="646331"/>
          </a:xfrm>
          <a:prstGeom prst="rect">
            <a:avLst/>
          </a:prstGeom>
          <a:noFill/>
        </p:spPr>
        <p:txBody>
          <a:bodyPr wrap="square" rtlCol="0">
            <a:spAutoFit/>
          </a:bodyPr>
          <a:lstStyle/>
          <a:p>
            <a:pPr algn="just"/>
            <a:r>
              <a:rPr lang="vi-VN" sz="1800" b="1" dirty="0">
                <a:solidFill>
                  <a:srgbClr val="5C1D14"/>
                </a:solidFill>
                <a:latin typeface="Tahoma" panose="020B0604030504040204" pitchFamily="34" charset="0"/>
                <a:ea typeface="Tahoma" panose="020B0604030504040204" pitchFamily="34" charset="0"/>
                <a:cs typeface="Tahoma" panose="020B0604030504040204" pitchFamily="34" charset="0"/>
              </a:rPr>
              <a:t>Công tác lý luận trong xây dựng con người và văn hóa</a:t>
            </a:r>
          </a:p>
        </p:txBody>
      </p:sp>
      <p:sp>
        <p:nvSpPr>
          <p:cNvPr id="39" name="Google Shape;109;p23">
            <a:extLst>
              <a:ext uri="{FF2B5EF4-FFF2-40B4-BE49-F238E27FC236}">
                <a16:creationId xmlns:a16="http://schemas.microsoft.com/office/drawing/2014/main" id="{1C15B431-0E0F-75D7-6EC1-B18F3C350D71}"/>
              </a:ext>
            </a:extLst>
          </p:cNvPr>
          <p:cNvSpPr txBox="1">
            <a:spLocks/>
          </p:cNvSpPr>
          <p:nvPr/>
        </p:nvSpPr>
        <p:spPr>
          <a:xfrm>
            <a:off x="10261723" y="283278"/>
            <a:ext cx="4319963" cy="137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Jockey One"/>
              <a:buNone/>
              <a:defRPr sz="6000" b="0" i="0" u="none" strike="noStrike" cap="none">
                <a:solidFill>
                  <a:schemeClr val="dk1"/>
                </a:solidFill>
                <a:latin typeface="Jockey One"/>
                <a:ea typeface="Jockey One"/>
                <a:cs typeface="Jockey One"/>
                <a:sym typeface="Jockey One"/>
              </a:defRPr>
            </a:lvl1pPr>
            <a:lvl2pPr marR="0" lvl="1"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6000"/>
              <a:buFont typeface="Oswald Medium"/>
              <a:buNone/>
              <a:defRPr sz="6000" b="0" i="0" u="none" strike="noStrike" cap="none">
                <a:solidFill>
                  <a:schemeClr val="dk1"/>
                </a:solidFill>
                <a:latin typeface="Oswald Medium"/>
                <a:ea typeface="Oswald Medium"/>
                <a:cs typeface="Oswald Medium"/>
                <a:sym typeface="Oswald Medium"/>
              </a:defRPr>
            </a:lvl9pPr>
          </a:lstStyle>
          <a:p>
            <a:pPr algn="just"/>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Vai trò của chủ nghĩa Mác-</a:t>
            </a:r>
            <a:r>
              <a:rPr lang="vi-VN" sz="2000" b="1" dirty="0" err="1">
                <a:solidFill>
                  <a:srgbClr val="F0DDAF"/>
                </a:solidFill>
                <a:latin typeface="Tahoma" panose="020B0604030504040204" pitchFamily="34" charset="0"/>
                <a:ea typeface="Tahoma" panose="020B0604030504040204" pitchFamily="34" charset="0"/>
                <a:cs typeface="Tahoma" panose="020B0604030504040204" pitchFamily="34" charset="0"/>
              </a:rPr>
              <a:t>Lênin</a:t>
            </a:r>
            <a:r>
              <a:rPr lang="vi-VN" sz="2000" b="1" dirty="0">
                <a:solidFill>
                  <a:srgbClr val="F0DDAF"/>
                </a:solidFill>
                <a:latin typeface="Tahoma" panose="020B0604030504040204" pitchFamily="34" charset="0"/>
                <a:ea typeface="Tahoma" panose="020B0604030504040204" pitchFamily="34" charset="0"/>
                <a:cs typeface="Tahoma" panose="020B0604030504040204" pitchFamily="34" charset="0"/>
              </a:rPr>
              <a:t> đổi với sự hình thành tư tưởng Hồ Chí Minh </a:t>
            </a:r>
          </a:p>
          <a:p>
            <a:endParaRPr lang="vi-VN" sz="1100" b="1" dirty="0"/>
          </a:p>
        </p:txBody>
      </p:sp>
      <p:sp>
        <p:nvSpPr>
          <p:cNvPr id="40" name="Google Shape;128;p25">
            <a:extLst>
              <a:ext uri="{FF2B5EF4-FFF2-40B4-BE49-F238E27FC236}">
                <a16:creationId xmlns:a16="http://schemas.microsoft.com/office/drawing/2014/main" id="{E7CD94AC-3384-DF02-C2D0-DC6E5BCA2C6B}"/>
              </a:ext>
            </a:extLst>
          </p:cNvPr>
          <p:cNvSpPr txBox="1">
            <a:spLocks/>
          </p:cNvSpPr>
          <p:nvPr/>
        </p:nvSpPr>
        <p:spPr>
          <a:xfrm>
            <a:off x="10370382" y="1608242"/>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01</a:t>
            </a:r>
          </a:p>
        </p:txBody>
      </p:sp>
      <p:sp>
        <p:nvSpPr>
          <p:cNvPr id="46" name="Google Shape;128;p25">
            <a:extLst>
              <a:ext uri="{FF2B5EF4-FFF2-40B4-BE49-F238E27FC236}">
                <a16:creationId xmlns:a16="http://schemas.microsoft.com/office/drawing/2014/main" id="{69879B7D-8702-D5DA-D6F7-0D1D05D87572}"/>
              </a:ext>
            </a:extLst>
          </p:cNvPr>
          <p:cNvSpPr txBox="1">
            <a:spLocks/>
          </p:cNvSpPr>
          <p:nvPr/>
        </p:nvSpPr>
        <p:spPr>
          <a:xfrm>
            <a:off x="10329743" y="2479088"/>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2</a:t>
            </a:r>
            <a:endParaRPr lang="en" sz="1800" b="1" dirty="0">
              <a:solidFill>
                <a:schemeClr val="accent3"/>
              </a:solidFill>
            </a:endParaRPr>
          </a:p>
        </p:txBody>
      </p:sp>
      <p:sp>
        <p:nvSpPr>
          <p:cNvPr id="47" name="Google Shape;128;p25">
            <a:extLst>
              <a:ext uri="{FF2B5EF4-FFF2-40B4-BE49-F238E27FC236}">
                <a16:creationId xmlns:a16="http://schemas.microsoft.com/office/drawing/2014/main" id="{9E1F3309-D828-0D24-4185-E41CE660E381}"/>
              </a:ext>
            </a:extLst>
          </p:cNvPr>
          <p:cNvSpPr txBox="1">
            <a:spLocks/>
          </p:cNvSpPr>
          <p:nvPr/>
        </p:nvSpPr>
        <p:spPr>
          <a:xfrm>
            <a:off x="10357147" y="3427159"/>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3</a:t>
            </a:r>
            <a:endParaRPr lang="en" sz="1800" b="1" dirty="0">
              <a:solidFill>
                <a:schemeClr val="accent3"/>
              </a:solidFill>
            </a:endParaRPr>
          </a:p>
        </p:txBody>
      </p:sp>
      <p:sp>
        <p:nvSpPr>
          <p:cNvPr id="48" name="Google Shape;128;p25">
            <a:extLst>
              <a:ext uri="{FF2B5EF4-FFF2-40B4-BE49-F238E27FC236}">
                <a16:creationId xmlns:a16="http://schemas.microsoft.com/office/drawing/2014/main" id="{651F34AE-2CC8-8E64-D173-9A6A2B3A01FE}"/>
              </a:ext>
            </a:extLst>
          </p:cNvPr>
          <p:cNvSpPr txBox="1">
            <a:spLocks/>
          </p:cNvSpPr>
          <p:nvPr/>
        </p:nvSpPr>
        <p:spPr>
          <a:xfrm>
            <a:off x="14267548" y="2209805"/>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01</a:t>
            </a:r>
          </a:p>
        </p:txBody>
      </p:sp>
      <p:sp>
        <p:nvSpPr>
          <p:cNvPr id="49" name="Google Shape;128;p25">
            <a:extLst>
              <a:ext uri="{FF2B5EF4-FFF2-40B4-BE49-F238E27FC236}">
                <a16:creationId xmlns:a16="http://schemas.microsoft.com/office/drawing/2014/main" id="{080E7C87-2C83-5F82-184E-338F22CC7146}"/>
              </a:ext>
            </a:extLst>
          </p:cNvPr>
          <p:cNvSpPr txBox="1">
            <a:spLocks/>
          </p:cNvSpPr>
          <p:nvPr/>
        </p:nvSpPr>
        <p:spPr>
          <a:xfrm>
            <a:off x="14255755" y="2906707"/>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2</a:t>
            </a:r>
            <a:endParaRPr lang="en" sz="1800" b="1" dirty="0">
              <a:solidFill>
                <a:schemeClr val="accent3"/>
              </a:solidFill>
            </a:endParaRPr>
          </a:p>
        </p:txBody>
      </p:sp>
      <p:sp>
        <p:nvSpPr>
          <p:cNvPr id="50" name="Google Shape;128;p25">
            <a:extLst>
              <a:ext uri="{FF2B5EF4-FFF2-40B4-BE49-F238E27FC236}">
                <a16:creationId xmlns:a16="http://schemas.microsoft.com/office/drawing/2014/main" id="{B68127C5-1A07-8E22-0F90-723464832E5F}"/>
              </a:ext>
            </a:extLst>
          </p:cNvPr>
          <p:cNvSpPr txBox="1">
            <a:spLocks/>
          </p:cNvSpPr>
          <p:nvPr/>
        </p:nvSpPr>
        <p:spPr>
          <a:xfrm>
            <a:off x="14252453" y="3570551"/>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3</a:t>
            </a:r>
            <a:endParaRPr lang="en" sz="1800" b="1" dirty="0">
              <a:solidFill>
                <a:schemeClr val="accent3"/>
              </a:solidFill>
            </a:endParaRPr>
          </a:p>
        </p:txBody>
      </p:sp>
      <p:sp>
        <p:nvSpPr>
          <p:cNvPr id="51" name="Google Shape;128;p25">
            <a:extLst>
              <a:ext uri="{FF2B5EF4-FFF2-40B4-BE49-F238E27FC236}">
                <a16:creationId xmlns:a16="http://schemas.microsoft.com/office/drawing/2014/main" id="{3C5EB5F5-36EE-A4AE-4A3D-1699CF4555F3}"/>
              </a:ext>
            </a:extLst>
          </p:cNvPr>
          <p:cNvSpPr txBox="1">
            <a:spLocks/>
          </p:cNvSpPr>
          <p:nvPr/>
        </p:nvSpPr>
        <p:spPr>
          <a:xfrm>
            <a:off x="14267548" y="4281418"/>
            <a:ext cx="452336" cy="3968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b="1" dirty="0">
                <a:solidFill>
                  <a:schemeClr val="accent3"/>
                </a:solidFill>
              </a:rPr>
              <a:t>0</a:t>
            </a:r>
            <a:r>
              <a:rPr lang="vi-VN" sz="1800" b="1" dirty="0">
                <a:solidFill>
                  <a:schemeClr val="accent3"/>
                </a:solidFill>
              </a:rPr>
              <a:t>4</a:t>
            </a:r>
            <a:endParaRPr lang="en" sz="1800" b="1" dirty="0">
              <a:solidFill>
                <a:schemeClr val="accent3"/>
              </a:solidFill>
            </a:endParaRPr>
          </a:p>
        </p:txBody>
      </p:sp>
      <p:sp>
        <p:nvSpPr>
          <p:cNvPr id="52" name="Freeform: Shape 51">
            <a:extLst>
              <a:ext uri="{FF2B5EF4-FFF2-40B4-BE49-F238E27FC236}">
                <a16:creationId xmlns:a16="http://schemas.microsoft.com/office/drawing/2014/main" id="{3ABC7C3F-C197-D34A-9325-3BDCF256BED9}"/>
              </a:ext>
            </a:extLst>
          </p:cNvPr>
          <p:cNvSpPr/>
          <p:nvPr/>
        </p:nvSpPr>
        <p:spPr>
          <a:xfrm rot="16200000">
            <a:off x="17917247" y="4100598"/>
            <a:ext cx="906974" cy="959044"/>
          </a:xfrm>
          <a:custGeom>
            <a:avLst/>
            <a:gdLst>
              <a:gd name="connsiteX0" fmla="*/ 906974 w 906974"/>
              <a:gd name="connsiteY0" fmla="*/ 854902 h 959044"/>
              <a:gd name="connsiteX1" fmla="*/ 906974 w 906974"/>
              <a:gd name="connsiteY1" fmla="*/ 959044 h 959044"/>
              <a:gd name="connsiteX2" fmla="*/ 1 w 906974"/>
              <a:gd name="connsiteY2" fmla="*/ 959044 h 959044"/>
              <a:gd name="connsiteX3" fmla="*/ 1 w 906974"/>
              <a:gd name="connsiteY3" fmla="*/ 906974 h 959044"/>
              <a:gd name="connsiteX4" fmla="*/ 0 w 906974"/>
              <a:gd name="connsiteY4" fmla="*/ 906974 h 959044"/>
              <a:gd name="connsiteX5" fmla="*/ 1 w 906974"/>
              <a:gd name="connsiteY5" fmla="*/ 0 h 959044"/>
              <a:gd name="connsiteX6" fmla="*/ 104143 w 906974"/>
              <a:gd name="connsiteY6" fmla="*/ 0 h 959044"/>
              <a:gd name="connsiteX7" fmla="*/ 104143 w 906974"/>
              <a:gd name="connsiteY7" fmla="*/ 854902 h 95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974" h="959044">
                <a:moveTo>
                  <a:pt x="906974" y="854902"/>
                </a:moveTo>
                <a:lnTo>
                  <a:pt x="906974" y="959044"/>
                </a:lnTo>
                <a:lnTo>
                  <a:pt x="1" y="959044"/>
                </a:lnTo>
                <a:lnTo>
                  <a:pt x="1" y="906974"/>
                </a:lnTo>
                <a:lnTo>
                  <a:pt x="0" y="906974"/>
                </a:lnTo>
                <a:lnTo>
                  <a:pt x="1" y="0"/>
                </a:lnTo>
                <a:lnTo>
                  <a:pt x="104143" y="0"/>
                </a:lnTo>
                <a:lnTo>
                  <a:pt x="104143" y="854902"/>
                </a:lnTo>
                <a:close/>
              </a:path>
            </a:pathLst>
          </a:custGeom>
          <a:solidFill>
            <a:srgbClr val="5C1D1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24;p25">
            <a:extLst>
              <a:ext uri="{FF2B5EF4-FFF2-40B4-BE49-F238E27FC236}">
                <a16:creationId xmlns:a16="http://schemas.microsoft.com/office/drawing/2014/main" id="{CA2AF1DD-785D-958B-8367-83E96C73DC20}"/>
              </a:ext>
            </a:extLst>
          </p:cNvPr>
          <p:cNvSpPr/>
          <p:nvPr/>
        </p:nvSpPr>
        <p:spPr>
          <a:xfrm>
            <a:off x="3552482" y="-2969096"/>
            <a:ext cx="3851622" cy="2742930"/>
          </a:xfrm>
          <a:prstGeom prst="rect">
            <a:avLst/>
          </a:prstGeom>
          <a:noFill/>
          <a:ln w="28575">
            <a:solidFill>
              <a:srgbClr val="5C1D14"/>
            </a:solidFill>
          </a:ln>
        </p:spPr>
        <p:txBody>
          <a:bodyPr/>
          <a:lstStyle/>
          <a:p>
            <a:endParaRPr lang="en-US" dirty="0">
              <a:solidFill>
                <a:srgbClr val="5C1D14"/>
              </a:solidFill>
            </a:endParaRPr>
          </a:p>
        </p:txBody>
      </p:sp>
      <p:pic>
        <p:nvPicPr>
          <p:cNvPr id="6" name="Picture 4" descr="Poster &quot;What the October Revolution gave to the worker and peasant woman&quot;">
            <a:extLst>
              <a:ext uri="{FF2B5EF4-FFF2-40B4-BE49-F238E27FC236}">
                <a16:creationId xmlns:a16="http://schemas.microsoft.com/office/drawing/2014/main" id="{AAE74A74-5F63-DE3F-B1E7-F37EC8996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86748"/>
            <a:ext cx="3281363" cy="5154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ách mạng Tháng Mười Nga luôn soi sáng con đường cách mạng Việt Nam - Media  story - Tạp chí Cộng sản">
            <a:extLst>
              <a:ext uri="{FF2B5EF4-FFF2-40B4-BE49-F238E27FC236}">
                <a16:creationId xmlns:a16="http://schemas.microsoft.com/office/drawing/2014/main" id="{370DB161-C461-CEA5-D2B3-554D94AEC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9501" y="-20184"/>
            <a:ext cx="3937461" cy="27429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he October Revolution — The Bristorian">
            <a:extLst>
              <a:ext uri="{FF2B5EF4-FFF2-40B4-BE49-F238E27FC236}">
                <a16:creationId xmlns:a16="http://schemas.microsoft.com/office/drawing/2014/main" id="{64DDB3C0-659A-BD52-C541-5A5C96A901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1447" y="2710952"/>
            <a:ext cx="3937460" cy="24207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2575381-23DF-FC98-E516-1CE5A131AAD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691253" y="3264901"/>
            <a:ext cx="2828925"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94E0010-892F-DA6D-04A1-A6F02A7B17DA}"/>
              </a:ext>
            </a:extLst>
          </p:cNvPr>
          <p:cNvSpPr/>
          <p:nvPr/>
        </p:nvSpPr>
        <p:spPr>
          <a:xfrm>
            <a:off x="16092763" y="2364932"/>
            <a:ext cx="5853438" cy="603248"/>
          </a:xfrm>
          <a:prstGeom prst="rect">
            <a:avLst/>
          </a:prstGeom>
          <a:ln>
            <a:solidFill>
              <a:srgbClr val="5C1D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78DC11-BDE5-41FB-232F-72CB01CA1E5F}"/>
              </a:ext>
            </a:extLst>
          </p:cNvPr>
          <p:cNvSpPr txBox="1"/>
          <p:nvPr/>
        </p:nvSpPr>
        <p:spPr>
          <a:xfrm>
            <a:off x="17105349" y="2493684"/>
            <a:ext cx="4645660" cy="369332"/>
          </a:xfrm>
          <a:prstGeom prst="rect">
            <a:avLst/>
          </a:prstGeom>
          <a:noFill/>
        </p:spPr>
        <p:txBody>
          <a:bodyPr wrap="square" rtlCol="0">
            <a:spAutoFit/>
          </a:bodyPr>
          <a:lstStyle/>
          <a:p>
            <a:r>
              <a:rPr lang="vi-VN" sz="1800" b="1" dirty="0">
                <a:solidFill>
                  <a:srgbClr val="282D2F"/>
                </a:solidFill>
                <a:latin typeface="Tahoma" panose="020B0604030504040204" pitchFamily="34" charset="0"/>
                <a:ea typeface="Tahoma" panose="020B0604030504040204" pitchFamily="34" charset="0"/>
                <a:cs typeface="Tahoma" panose="020B0604030504040204" pitchFamily="34" charset="0"/>
              </a:rPr>
              <a:t>Cách mạng Tháng 10 Nga - 1917</a:t>
            </a:r>
            <a:endParaRPr lang="en-US" sz="1800" b="1" dirty="0">
              <a:solidFill>
                <a:srgbClr val="282D2F"/>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49A96BD6-A0B5-B05C-FBF1-0F13F377453B}"/>
              </a:ext>
            </a:extLst>
          </p:cNvPr>
          <p:cNvSpPr txBox="1"/>
          <p:nvPr/>
        </p:nvSpPr>
        <p:spPr>
          <a:xfrm>
            <a:off x="1731732" y="458509"/>
            <a:ext cx="6785440" cy="769441"/>
          </a:xfrm>
          <a:prstGeom prst="rect">
            <a:avLst/>
          </a:prstGeom>
          <a:noFill/>
        </p:spPr>
        <p:txBody>
          <a:bodyPr wrap="square" rtlCol="0">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sp>
        <p:nvSpPr>
          <p:cNvPr id="5" name="TextBox 4">
            <a:extLst>
              <a:ext uri="{FF2B5EF4-FFF2-40B4-BE49-F238E27FC236}">
                <a16:creationId xmlns:a16="http://schemas.microsoft.com/office/drawing/2014/main" id="{2F07BCF8-E0B2-9232-2EB7-830AA5B77EC2}"/>
              </a:ext>
            </a:extLst>
          </p:cNvPr>
          <p:cNvSpPr txBox="1"/>
          <p:nvPr/>
        </p:nvSpPr>
        <p:spPr>
          <a:xfrm>
            <a:off x="1706358" y="1156934"/>
            <a:ext cx="6589917" cy="830997"/>
          </a:xfrm>
          <a:prstGeom prst="rect">
            <a:avLst/>
          </a:prstGeom>
          <a:noFill/>
        </p:spPr>
        <p:txBody>
          <a:bodyPr wrap="square" rtlCol="0">
            <a:spAutoFit/>
          </a:bodyPr>
          <a:lstStyle/>
          <a:p>
            <a:r>
              <a:rPr lang="vi-VN" sz="2400" b="1" dirty="0">
                <a:solidFill>
                  <a:srgbClr val="C00000"/>
                </a:solidFill>
                <a:latin typeface="Times New Roman" panose="02020603050405020304" pitchFamily="18" charset="0"/>
              </a:rPr>
              <a:t>1.1. Chủ nghĩa Mác-</a:t>
            </a:r>
            <a:r>
              <a:rPr lang="vi-VN" sz="2400" b="1" dirty="0" err="1">
                <a:solidFill>
                  <a:srgbClr val="C00000"/>
                </a:solidFill>
                <a:latin typeface="Times New Roman" panose="02020603050405020304" pitchFamily="18" charset="0"/>
              </a:rPr>
              <a:t>Lênin</a:t>
            </a:r>
            <a:r>
              <a:rPr lang="vi-VN" sz="2400" b="1" dirty="0">
                <a:solidFill>
                  <a:srgbClr val="C00000"/>
                </a:solidFill>
                <a:latin typeface="Times New Roman" panose="02020603050405020304" pitchFamily="18" charset="0"/>
              </a:rPr>
              <a:t> là nền tảng tư tưởng cốt lõi:</a:t>
            </a:r>
            <a:endParaRPr lang="en-US" sz="2400" b="1" dirty="0">
              <a:solidFill>
                <a:srgbClr val="C00000"/>
              </a:solidFill>
              <a:latin typeface="Times New Roman" panose="02020603050405020304" pitchFamily="18" charset="0"/>
            </a:endParaRPr>
          </a:p>
        </p:txBody>
      </p:sp>
    </p:spTree>
    <p:extLst>
      <p:ext uri="{BB962C8B-B14F-4D97-AF65-F5344CB8AC3E}">
        <p14:creationId xmlns:p14="http://schemas.microsoft.com/office/powerpoint/2010/main" val="103968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7959879-D14E-D06A-D2D1-5A7C84BBA9B1}"/>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9D9BADC-4ABD-B825-2072-B54BD8B57796}"/>
              </a:ext>
            </a:extLst>
          </p:cNvPr>
          <p:cNvSpPr/>
          <p:nvPr/>
        </p:nvSpPr>
        <p:spPr>
          <a:xfrm>
            <a:off x="296209" y="22192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Google Shape;128;p25">
            <a:extLst>
              <a:ext uri="{FF2B5EF4-FFF2-40B4-BE49-F238E27FC236}">
                <a16:creationId xmlns:a16="http://schemas.microsoft.com/office/drawing/2014/main" id="{F806A91E-3788-6DB0-AD36-7DA2815022E7}"/>
              </a:ext>
            </a:extLst>
          </p:cNvPr>
          <p:cNvSpPr txBox="1">
            <a:spLocks/>
          </p:cNvSpPr>
          <p:nvPr/>
        </p:nvSpPr>
        <p:spPr>
          <a:xfrm>
            <a:off x="377987" y="23750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5" name="TextBox 4">
            <a:extLst>
              <a:ext uri="{FF2B5EF4-FFF2-40B4-BE49-F238E27FC236}">
                <a16:creationId xmlns:a16="http://schemas.microsoft.com/office/drawing/2014/main" id="{62604EBF-936F-DAB1-D9D9-DD4A04A7C98A}"/>
              </a:ext>
            </a:extLst>
          </p:cNvPr>
          <p:cNvSpPr txBox="1"/>
          <p:nvPr/>
        </p:nvSpPr>
        <p:spPr>
          <a:xfrm>
            <a:off x="1242222" y="391931"/>
            <a:ext cx="5055308" cy="430887"/>
          </a:xfrm>
          <a:prstGeom prst="rect">
            <a:avLst/>
          </a:prstGeom>
          <a:noFill/>
        </p:spPr>
        <p:txBody>
          <a:bodyPr wrap="square" rtlCol="0">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Công tác lý luận trong việc</a:t>
            </a:r>
          </a:p>
        </p:txBody>
      </p:sp>
      <p:sp>
        <p:nvSpPr>
          <p:cNvPr id="6" name="TextBox 5">
            <a:extLst>
              <a:ext uri="{FF2B5EF4-FFF2-40B4-BE49-F238E27FC236}">
                <a16:creationId xmlns:a16="http://schemas.microsoft.com/office/drawing/2014/main" id="{53E5A718-2154-226D-FA9F-DC3EA9698AB3}"/>
              </a:ext>
            </a:extLst>
          </p:cNvPr>
          <p:cNvSpPr txBox="1"/>
          <p:nvPr/>
        </p:nvSpPr>
        <p:spPr>
          <a:xfrm>
            <a:off x="1728886" y="755743"/>
            <a:ext cx="6158337" cy="430887"/>
          </a:xfrm>
          <a:prstGeom prst="rect">
            <a:avLst/>
          </a:prstGeom>
          <a:noFill/>
        </p:spPr>
        <p:txBody>
          <a:bodyPr wrap="square">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bảo vệ nền tảng tư tưởng của Đảng</a:t>
            </a:r>
          </a:p>
        </p:txBody>
      </p:sp>
      <p:pic>
        <p:nvPicPr>
          <p:cNvPr id="2050" name="Picture 2" descr="Vận dụng quan điểm của Chủ tịch Hồ Chí Minh về bảo vệ nền tảng tư">
            <a:extLst>
              <a:ext uri="{FF2B5EF4-FFF2-40B4-BE49-F238E27FC236}">
                <a16:creationId xmlns:a16="http://schemas.microsoft.com/office/drawing/2014/main" id="{C9CFCE26-5321-EDA1-B8C9-889F989386A8}"/>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342060" y="1806546"/>
            <a:ext cx="3494286" cy="21454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h tin bai">
            <a:extLst>
              <a:ext uri="{FF2B5EF4-FFF2-40B4-BE49-F238E27FC236}">
                <a16:creationId xmlns:a16="http://schemas.microsoft.com/office/drawing/2014/main" id="{7FC79D4A-5031-A41D-6853-48DD9736F7D5}"/>
              </a:ext>
            </a:extLst>
          </p:cNvPr>
          <p:cNvPicPr>
            <a:picLocks noChangeAspect="1" noChangeArrowheads="1"/>
          </p:cNvPicPr>
          <p:nvPr/>
        </p:nvPicPr>
        <p:blipFill rotWithShape="1">
          <a:blip r:embed="rId4">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r="880"/>
          <a:stretch/>
        </p:blipFill>
        <p:spPr bwMode="auto">
          <a:xfrm>
            <a:off x="-3797586" y="0"/>
            <a:ext cx="3504972" cy="52715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8E71DE9-1869-11A8-1F9B-84AB810DDCD4}"/>
              </a:ext>
            </a:extLst>
          </p:cNvPr>
          <p:cNvSpPr txBox="1"/>
          <p:nvPr/>
        </p:nvSpPr>
        <p:spPr>
          <a:xfrm>
            <a:off x="728326" y="1925738"/>
            <a:ext cx="4214876" cy="1229183"/>
          </a:xfrm>
          <a:prstGeom prst="rect">
            <a:avLst/>
          </a:prstGeom>
          <a:noFill/>
        </p:spPr>
        <p:txBody>
          <a:bodyPr wrap="square">
            <a:spAutoFit/>
          </a:bodyPr>
          <a:lstStyle/>
          <a:p>
            <a:pPr marL="285750" lvl="0" indent="-285750" algn="just">
              <a:lnSpc>
                <a:spcPct val="115000"/>
              </a:lnSpc>
              <a:buClr>
                <a:srgbClr val="5D3736"/>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Các </a:t>
            </a:r>
            <a:r>
              <a:rPr lang="en-GB" sz="2200" dirty="0" err="1">
                <a:solidFill>
                  <a:srgbClr val="5C1D14"/>
                </a:solidFill>
                <a:latin typeface="Times New Roman" panose="02020603050405020304" pitchFamily="18" charset="0"/>
                <a:ea typeface="Calibri" panose="020F0502020204030204" pitchFamily="34" charset="0"/>
              </a:rPr>
              <a:t>thế</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lực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thù</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địch</a:t>
            </a:r>
            <a:r>
              <a:rPr lang="en-GB" sz="2200" dirty="0">
                <a:solidFill>
                  <a:srgbClr val="5C1D14"/>
                </a:solidFill>
                <a:latin typeface="Times New Roman" panose="02020603050405020304" pitchFamily="18" charset="0"/>
                <a:ea typeface="Calibri" panose="020F0502020204030204" pitchFamily="34" charset="0"/>
              </a:rPr>
              <a:t> </a:t>
            </a:r>
            <a:endParaRPr lang="vi-VN" sz="2200" dirty="0">
              <a:solidFill>
                <a:srgbClr val="5C1D14"/>
              </a:solidFill>
              <a:latin typeface="Times New Roman" panose="02020603050405020304" pitchFamily="18" charset="0"/>
              <a:ea typeface="Calibri" panose="020F0502020204030204" pitchFamily="34" charset="0"/>
            </a:endParaRPr>
          </a:p>
          <a:p>
            <a:pPr marL="285750" lvl="0" indent="-285750" algn="just">
              <a:lnSpc>
                <a:spcPct val="115000"/>
              </a:lnSpc>
              <a:buClr>
                <a:srgbClr val="5D3736"/>
              </a:buClr>
              <a:buSzPct val="100000"/>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Phân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tích</a:t>
            </a:r>
            <a:r>
              <a:rPr lang="en-GB"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nhận biết và phản bác</a:t>
            </a:r>
          </a:p>
          <a:p>
            <a:pPr marL="285750" lvl="0" indent="-285750" algn="just">
              <a:lnSpc>
                <a:spcPct val="115000"/>
              </a:lnSpc>
              <a:buClr>
                <a:srgbClr val="5D3736"/>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Thiết lập </a:t>
            </a:r>
            <a:r>
              <a:rPr lang="en-GB" sz="2200" dirty="0" err="1">
                <a:solidFill>
                  <a:srgbClr val="5C1D14"/>
                </a:solidFill>
                <a:latin typeface="Times New Roman" panose="02020603050405020304" pitchFamily="18" charset="0"/>
                <a:ea typeface="Calibri" panose="020F0502020204030204" pitchFamily="34" charset="0"/>
              </a:rPr>
              <a:t>tư</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tưởng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vững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chắc</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21" name="Oval 20">
            <a:extLst>
              <a:ext uri="{FF2B5EF4-FFF2-40B4-BE49-F238E27FC236}">
                <a16:creationId xmlns:a16="http://schemas.microsoft.com/office/drawing/2014/main" id="{C533DE68-05EC-CC86-F47C-3E05CE18DCC8}"/>
              </a:ext>
            </a:extLst>
          </p:cNvPr>
          <p:cNvSpPr/>
          <p:nvPr/>
        </p:nvSpPr>
        <p:spPr>
          <a:xfrm rot="2838244">
            <a:off x="3815269" y="-1494159"/>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Google Shape;128;p25">
            <a:extLst>
              <a:ext uri="{FF2B5EF4-FFF2-40B4-BE49-F238E27FC236}">
                <a16:creationId xmlns:a16="http://schemas.microsoft.com/office/drawing/2014/main" id="{A426ECD0-1B42-171A-4935-4E7D82A71D73}"/>
              </a:ext>
            </a:extLst>
          </p:cNvPr>
          <p:cNvSpPr txBox="1">
            <a:spLocks/>
          </p:cNvSpPr>
          <p:nvPr/>
        </p:nvSpPr>
        <p:spPr>
          <a:xfrm rot="2838244">
            <a:off x="3897047" y="-147858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1</a:t>
            </a:r>
            <a:endParaRPr lang="en" sz="2800" b="1" dirty="0">
              <a:solidFill>
                <a:srgbClr val="C00000"/>
              </a:solidFill>
            </a:endParaRPr>
          </a:p>
        </p:txBody>
      </p:sp>
      <p:sp>
        <p:nvSpPr>
          <p:cNvPr id="61" name="TextBox 60">
            <a:extLst>
              <a:ext uri="{FF2B5EF4-FFF2-40B4-BE49-F238E27FC236}">
                <a16:creationId xmlns:a16="http://schemas.microsoft.com/office/drawing/2014/main" id="{9DEF52A5-7340-0DD0-F003-696F40750B97}"/>
              </a:ext>
            </a:extLst>
          </p:cNvPr>
          <p:cNvSpPr txBox="1"/>
          <p:nvPr/>
        </p:nvSpPr>
        <p:spPr>
          <a:xfrm>
            <a:off x="662862" y="1191514"/>
            <a:ext cx="8203345" cy="430887"/>
          </a:xfrm>
          <a:prstGeom prst="rect">
            <a:avLst/>
          </a:prstGeom>
          <a:noFill/>
        </p:spPr>
        <p:txBody>
          <a:bodyPr wrap="square">
            <a:spAutoFit/>
          </a:bodyPr>
          <a:lstStyle/>
          <a:p>
            <a:pPr lvl="1" algn="just"/>
            <a:r>
              <a:rPr lang="vi-VN" sz="2200" b="1" dirty="0">
                <a:solidFill>
                  <a:srgbClr val="C00000"/>
                </a:solidFill>
                <a:latin typeface="Times New Roman" panose="02020603050405020304" pitchFamily="18" charset="0"/>
              </a:rPr>
              <a:t>2.1 </a:t>
            </a:r>
            <a:r>
              <a:rPr lang="en-GB" sz="2200" b="1" dirty="0" err="1">
                <a:solidFill>
                  <a:srgbClr val="C00000"/>
                </a:solidFill>
                <a:latin typeface="Times New Roman" panose="02020603050405020304" pitchFamily="18" charset="0"/>
              </a:rPr>
              <a:t>Giúp</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nhận</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diện</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và</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đấu</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tranh</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với</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các</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luận</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điệu</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sai</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trái</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thù</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địch</a:t>
            </a:r>
            <a:endParaRPr lang="en-US" sz="2200" b="1" dirty="0">
              <a:solidFill>
                <a:srgbClr val="C00000"/>
              </a:solidFill>
              <a:latin typeface="Times New Roman" panose="02020603050405020304" pitchFamily="18" charset="0"/>
            </a:endParaRPr>
          </a:p>
        </p:txBody>
      </p:sp>
      <p:sp>
        <p:nvSpPr>
          <p:cNvPr id="31" name="TextBox 30">
            <a:extLst>
              <a:ext uri="{FF2B5EF4-FFF2-40B4-BE49-F238E27FC236}">
                <a16:creationId xmlns:a16="http://schemas.microsoft.com/office/drawing/2014/main" id="{F8EC51BD-163E-A152-338A-4EBD61DAEC10}"/>
              </a:ext>
            </a:extLst>
          </p:cNvPr>
          <p:cNvSpPr txBox="1"/>
          <p:nvPr/>
        </p:nvSpPr>
        <p:spPr>
          <a:xfrm>
            <a:off x="-5972395" y="3881380"/>
            <a:ext cx="3625042" cy="450508"/>
          </a:xfrm>
          <a:prstGeom prst="rect">
            <a:avLst/>
          </a:prstGeom>
          <a:noFill/>
        </p:spPr>
        <p:txBody>
          <a:bodyPr wrap="square">
            <a:spAutoFit/>
          </a:bodyPr>
          <a:lstStyle/>
          <a:p>
            <a:pPr algn="just">
              <a:lnSpc>
                <a:spcPct val="115000"/>
              </a:lnSpc>
              <a:spcAft>
                <a:spcPts val="800"/>
              </a:spcAft>
            </a:pPr>
            <a:r>
              <a:rPr lang="en-GB" sz="2200" u="sng" dirty="0">
                <a:solidFill>
                  <a:srgbClr val="5C1D14"/>
                </a:solidFill>
                <a:latin typeface="Times New Roman" panose="02020603050405020304" pitchFamily="18" charset="0"/>
                <a:ea typeface="Calibri" panose="020F0502020204030204" pitchFamily="34" charset="0"/>
              </a:rPr>
              <a:t>“</a:t>
            </a:r>
            <a:r>
              <a:rPr lang="vi-VN" sz="2200" u="sng" dirty="0">
                <a:solidFill>
                  <a:srgbClr val="5C1D14"/>
                </a:solidFill>
                <a:latin typeface="Times New Roman" panose="02020603050405020304" pitchFamily="18" charset="0"/>
                <a:ea typeface="Calibri" panose="020F0502020204030204" pitchFamily="34" charset="0"/>
              </a:rPr>
              <a:t>G</a:t>
            </a:r>
            <a:r>
              <a:rPr lang="en-GB" sz="2200" u="sng" dirty="0" err="1">
                <a:solidFill>
                  <a:srgbClr val="5C1D14"/>
                </a:solidFill>
                <a:latin typeface="Times New Roman" panose="02020603050405020304" pitchFamily="18" charset="0"/>
                <a:ea typeface="Calibri" panose="020F0502020204030204" pitchFamily="34" charset="0"/>
              </a:rPr>
              <a:t>iữ</a:t>
            </a:r>
            <a:r>
              <a:rPr lang="en-GB" sz="2200" u="sng" dirty="0">
                <a:solidFill>
                  <a:srgbClr val="5C1D14"/>
                </a:solidFill>
                <a:latin typeface="Times New Roman" panose="02020603050405020304" pitchFamily="18" charset="0"/>
                <a:ea typeface="Calibri" panose="020F0502020204030204" pitchFamily="34" charset="0"/>
              </a:rPr>
              <a:t> </a:t>
            </a:r>
            <a:r>
              <a:rPr lang="en-GB" sz="2200" u="sng" dirty="0" err="1">
                <a:solidFill>
                  <a:srgbClr val="5C1D14"/>
                </a:solidFill>
                <a:latin typeface="Times New Roman" panose="02020603050405020304" pitchFamily="18" charset="0"/>
                <a:ea typeface="Calibri" panose="020F0502020204030204" pitchFamily="34" charset="0"/>
              </a:rPr>
              <a:t>chủ</a:t>
            </a:r>
            <a:r>
              <a:rPr lang="en-GB" sz="2200" u="sng" dirty="0">
                <a:solidFill>
                  <a:srgbClr val="5C1D14"/>
                </a:solidFill>
                <a:latin typeface="Times New Roman" panose="02020603050405020304" pitchFamily="18" charset="0"/>
                <a:ea typeface="Calibri" panose="020F0502020204030204" pitchFamily="34" charset="0"/>
              </a:rPr>
              <a:t> </a:t>
            </a:r>
            <a:r>
              <a:rPr lang="en-GB" sz="2200" u="sng" dirty="0" err="1">
                <a:solidFill>
                  <a:srgbClr val="5C1D14"/>
                </a:solidFill>
                <a:latin typeface="Times New Roman" panose="02020603050405020304" pitchFamily="18" charset="0"/>
                <a:ea typeface="Calibri" panose="020F0502020204030204" pitchFamily="34" charset="0"/>
              </a:rPr>
              <a:t>nghĩa</a:t>
            </a:r>
            <a:r>
              <a:rPr lang="en-GB" sz="2200" u="sng" dirty="0">
                <a:solidFill>
                  <a:srgbClr val="5C1D14"/>
                </a:solidFill>
                <a:latin typeface="Times New Roman" panose="02020603050405020304" pitchFamily="18" charset="0"/>
                <a:ea typeface="Calibri" panose="020F0502020204030204" pitchFamily="34" charset="0"/>
              </a:rPr>
              <a:t> </a:t>
            </a:r>
            <a:r>
              <a:rPr lang="en-GB" sz="2200" u="sng" dirty="0" err="1">
                <a:solidFill>
                  <a:srgbClr val="5C1D14"/>
                </a:solidFill>
                <a:latin typeface="Times New Roman" panose="02020603050405020304" pitchFamily="18" charset="0"/>
                <a:ea typeface="Calibri" panose="020F0502020204030204" pitchFamily="34" charset="0"/>
              </a:rPr>
              <a:t>cho</a:t>
            </a:r>
            <a:r>
              <a:rPr lang="en-GB" sz="2200" u="sng" dirty="0">
                <a:solidFill>
                  <a:srgbClr val="5C1D14"/>
                </a:solidFill>
                <a:latin typeface="Times New Roman" panose="02020603050405020304" pitchFamily="18" charset="0"/>
                <a:ea typeface="Calibri" panose="020F0502020204030204" pitchFamily="34" charset="0"/>
              </a:rPr>
              <a:t> </a:t>
            </a:r>
            <a:r>
              <a:rPr lang="en-GB" sz="2200" u="sng" dirty="0" err="1">
                <a:solidFill>
                  <a:srgbClr val="5C1D14"/>
                </a:solidFill>
                <a:latin typeface="Times New Roman" panose="02020603050405020304" pitchFamily="18" charset="0"/>
                <a:ea typeface="Calibri" panose="020F0502020204030204" pitchFamily="34" charset="0"/>
              </a:rPr>
              <a:t>vững</a:t>
            </a:r>
            <a:r>
              <a:rPr lang="vi-VN" sz="2200" u="sng" dirty="0">
                <a:solidFill>
                  <a:srgbClr val="5C1D14"/>
                </a:solidFill>
                <a:latin typeface="Times New Roman" panose="02020603050405020304" pitchFamily="18" charset="0"/>
                <a:ea typeface="Calibri" panose="020F0502020204030204" pitchFamily="34" charset="0"/>
              </a:rPr>
              <a:t>”      </a:t>
            </a:r>
            <a:endParaRPr lang="en-US" sz="2200" u="sng" dirty="0">
              <a:solidFill>
                <a:srgbClr val="5C1D14"/>
              </a:solidFill>
              <a:latin typeface="Times New Roman" panose="02020603050405020304" pitchFamily="18" charset="0"/>
              <a:ea typeface="Calibri" panose="020F0502020204030204" pitchFamily="34" charset="0"/>
            </a:endParaRPr>
          </a:p>
        </p:txBody>
      </p:sp>
      <p:grpSp>
        <p:nvGrpSpPr>
          <p:cNvPr id="32" name="Google Shape;1009;p47">
            <a:extLst>
              <a:ext uri="{FF2B5EF4-FFF2-40B4-BE49-F238E27FC236}">
                <a16:creationId xmlns:a16="http://schemas.microsoft.com/office/drawing/2014/main" id="{9D734B25-4885-C406-8298-3ECDFAAABA6D}"/>
              </a:ext>
            </a:extLst>
          </p:cNvPr>
          <p:cNvGrpSpPr/>
          <p:nvPr/>
        </p:nvGrpSpPr>
        <p:grpSpPr>
          <a:xfrm rot="11304103">
            <a:off x="-3016203" y="3883653"/>
            <a:ext cx="411258" cy="407467"/>
            <a:chOff x="3854269" y="3996978"/>
            <a:chExt cx="345935" cy="342838"/>
          </a:xfrm>
        </p:grpSpPr>
        <p:sp>
          <p:nvSpPr>
            <p:cNvPr id="33" name="Google Shape;1010;p47">
              <a:extLst>
                <a:ext uri="{FF2B5EF4-FFF2-40B4-BE49-F238E27FC236}">
                  <a16:creationId xmlns:a16="http://schemas.microsoft.com/office/drawing/2014/main" id="{ED16EB77-25D0-A89E-BE27-57CF2553E61C}"/>
                </a:ext>
              </a:extLst>
            </p:cNvPr>
            <p:cNvSpPr/>
            <p:nvPr/>
          </p:nvSpPr>
          <p:spPr>
            <a:xfrm>
              <a:off x="4101014" y="3996978"/>
              <a:ext cx="99190" cy="98957"/>
            </a:xfrm>
            <a:custGeom>
              <a:avLst/>
              <a:gdLst/>
              <a:ahLst/>
              <a:cxnLst/>
              <a:rect l="l" t="t" r="r" b="b"/>
              <a:pathLst>
                <a:path w="4258" h="4248" extrusionOk="0">
                  <a:moveTo>
                    <a:pt x="4163" y="1"/>
                  </a:moveTo>
                  <a:cubicBezTo>
                    <a:pt x="4150" y="1"/>
                    <a:pt x="4136" y="4"/>
                    <a:pt x="4122" y="11"/>
                  </a:cubicBezTo>
                  <a:lnTo>
                    <a:pt x="3727" y="215"/>
                  </a:lnTo>
                  <a:cubicBezTo>
                    <a:pt x="2348" y="904"/>
                    <a:pt x="1098" y="1810"/>
                    <a:pt x="0" y="2895"/>
                  </a:cubicBezTo>
                  <a:lnTo>
                    <a:pt x="243" y="4069"/>
                  </a:lnTo>
                  <a:lnTo>
                    <a:pt x="1340" y="4247"/>
                  </a:lnTo>
                  <a:cubicBezTo>
                    <a:pt x="1889" y="3699"/>
                    <a:pt x="2387" y="3112"/>
                    <a:pt x="2833" y="2486"/>
                  </a:cubicBezTo>
                  <a:cubicBezTo>
                    <a:pt x="3293" y="1861"/>
                    <a:pt x="3688" y="1198"/>
                    <a:pt x="4046" y="509"/>
                  </a:cubicBezTo>
                  <a:lnTo>
                    <a:pt x="4237" y="113"/>
                  </a:lnTo>
                  <a:cubicBezTo>
                    <a:pt x="4258" y="61"/>
                    <a:pt x="4219" y="1"/>
                    <a:pt x="4163" y="1"/>
                  </a:cubicBezTo>
                  <a:close/>
                </a:path>
              </a:pathLst>
            </a:custGeom>
            <a:solidFill>
              <a:srgbClr val="E39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11;p47">
              <a:extLst>
                <a:ext uri="{FF2B5EF4-FFF2-40B4-BE49-F238E27FC236}">
                  <a16:creationId xmlns:a16="http://schemas.microsoft.com/office/drawing/2014/main" id="{F7FC8EEC-063D-254D-B3DF-A4F6E7C0B1C5}"/>
                </a:ext>
              </a:extLst>
            </p:cNvPr>
            <p:cNvSpPr/>
            <p:nvPr/>
          </p:nvSpPr>
          <p:spPr>
            <a:xfrm>
              <a:off x="4122422" y="3996978"/>
              <a:ext cx="77735" cy="98957"/>
            </a:xfrm>
            <a:custGeom>
              <a:avLst/>
              <a:gdLst/>
              <a:ahLst/>
              <a:cxnLst/>
              <a:rect l="l" t="t" r="r" b="b"/>
              <a:pathLst>
                <a:path w="3337" h="4248" extrusionOk="0">
                  <a:moveTo>
                    <a:pt x="3232" y="1"/>
                  </a:moveTo>
                  <a:cubicBezTo>
                    <a:pt x="3218" y="1"/>
                    <a:pt x="3204" y="4"/>
                    <a:pt x="3190" y="11"/>
                  </a:cubicBezTo>
                  <a:lnTo>
                    <a:pt x="2808" y="202"/>
                  </a:lnTo>
                  <a:lnTo>
                    <a:pt x="2578" y="330"/>
                  </a:lnTo>
                  <a:cubicBezTo>
                    <a:pt x="2259" y="930"/>
                    <a:pt x="1889" y="1517"/>
                    <a:pt x="1493" y="2078"/>
                  </a:cubicBezTo>
                  <a:cubicBezTo>
                    <a:pt x="1047" y="2703"/>
                    <a:pt x="549" y="3290"/>
                    <a:pt x="0" y="3839"/>
                  </a:cubicBezTo>
                  <a:lnTo>
                    <a:pt x="421" y="4247"/>
                  </a:lnTo>
                  <a:cubicBezTo>
                    <a:pt x="957" y="3699"/>
                    <a:pt x="1455" y="3112"/>
                    <a:pt x="1914" y="2486"/>
                  </a:cubicBezTo>
                  <a:cubicBezTo>
                    <a:pt x="2361" y="1861"/>
                    <a:pt x="2769" y="1198"/>
                    <a:pt x="3114" y="509"/>
                  </a:cubicBezTo>
                  <a:lnTo>
                    <a:pt x="3305" y="126"/>
                  </a:lnTo>
                  <a:cubicBezTo>
                    <a:pt x="3336" y="63"/>
                    <a:pt x="3291" y="1"/>
                    <a:pt x="3232" y="1"/>
                  </a:cubicBezTo>
                  <a:close/>
                </a:path>
              </a:pathLst>
            </a:cu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12;p47">
              <a:extLst>
                <a:ext uri="{FF2B5EF4-FFF2-40B4-BE49-F238E27FC236}">
                  <a16:creationId xmlns:a16="http://schemas.microsoft.com/office/drawing/2014/main" id="{E36B7B25-B772-844F-A217-3681F835F7AB}"/>
                </a:ext>
              </a:extLst>
            </p:cNvPr>
            <p:cNvSpPr/>
            <p:nvPr/>
          </p:nvSpPr>
          <p:spPr>
            <a:xfrm>
              <a:off x="4024908" y="4098593"/>
              <a:ext cx="73146" cy="73146"/>
            </a:xfrm>
            <a:custGeom>
              <a:avLst/>
              <a:gdLst/>
              <a:ahLst/>
              <a:cxnLst/>
              <a:rect l="l" t="t" r="r" b="b"/>
              <a:pathLst>
                <a:path w="3140" h="3140" extrusionOk="0">
                  <a:moveTo>
                    <a:pt x="1545" y="0"/>
                  </a:moveTo>
                  <a:lnTo>
                    <a:pt x="1" y="677"/>
                  </a:lnTo>
                  <a:lnTo>
                    <a:pt x="422" y="2680"/>
                  </a:lnTo>
                  <a:lnTo>
                    <a:pt x="2463" y="3139"/>
                  </a:lnTo>
                  <a:lnTo>
                    <a:pt x="3140" y="1595"/>
                  </a:lnTo>
                  <a:lnTo>
                    <a:pt x="3114" y="1583"/>
                  </a:lnTo>
                  <a:lnTo>
                    <a:pt x="2731" y="434"/>
                  </a:lnTo>
                  <a:lnTo>
                    <a:pt x="1557" y="26"/>
                  </a:lnTo>
                  <a:lnTo>
                    <a:pt x="1545" y="0"/>
                  </a:lnTo>
                  <a:close/>
                </a:path>
              </a:pathLst>
            </a:custGeom>
            <a:solidFill>
              <a:srgbClr val="E9B3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13;p47">
              <a:extLst>
                <a:ext uri="{FF2B5EF4-FFF2-40B4-BE49-F238E27FC236}">
                  <a16:creationId xmlns:a16="http://schemas.microsoft.com/office/drawing/2014/main" id="{C1D40A4B-A4EC-EF0C-3780-311CD5A9F430}"/>
                </a:ext>
              </a:extLst>
            </p:cNvPr>
            <p:cNvSpPr/>
            <p:nvPr/>
          </p:nvSpPr>
          <p:spPr>
            <a:xfrm>
              <a:off x="4060573" y="4098593"/>
              <a:ext cx="24716" cy="24996"/>
            </a:xfrm>
            <a:custGeom>
              <a:avLst/>
              <a:gdLst/>
              <a:ahLst/>
              <a:cxnLst/>
              <a:rect l="l" t="t" r="r" b="b"/>
              <a:pathLst>
                <a:path w="1061" h="1073" extrusionOk="0">
                  <a:moveTo>
                    <a:pt x="1" y="0"/>
                  </a:moveTo>
                  <a:lnTo>
                    <a:pt x="1060" y="1072"/>
                  </a:lnTo>
                  <a:lnTo>
                    <a:pt x="1060" y="1072"/>
                  </a:lnTo>
                  <a:lnTo>
                    <a:pt x="26" y="26"/>
                  </a:lnTo>
                  <a:lnTo>
                    <a:pt x="14" y="0"/>
                  </a:lnTo>
                  <a:close/>
                </a:path>
              </a:pathLst>
            </a:custGeom>
            <a:solidFill>
              <a:srgbClr val="E39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14;p47">
              <a:extLst>
                <a:ext uri="{FF2B5EF4-FFF2-40B4-BE49-F238E27FC236}">
                  <a16:creationId xmlns:a16="http://schemas.microsoft.com/office/drawing/2014/main" id="{04C0BA86-54B3-28C1-BB02-F2D4598447EA}"/>
                </a:ext>
              </a:extLst>
            </p:cNvPr>
            <p:cNvSpPr/>
            <p:nvPr/>
          </p:nvSpPr>
          <p:spPr>
            <a:xfrm>
              <a:off x="4070101" y="4124148"/>
              <a:ext cx="27954" cy="47592"/>
            </a:xfrm>
            <a:custGeom>
              <a:avLst/>
              <a:gdLst/>
              <a:ahLst/>
              <a:cxnLst/>
              <a:rect l="l" t="t" r="r" b="b"/>
              <a:pathLst>
                <a:path w="1200" h="2043" extrusionOk="0">
                  <a:moveTo>
                    <a:pt x="677" y="1"/>
                  </a:moveTo>
                  <a:lnTo>
                    <a:pt x="0" y="1532"/>
                  </a:lnTo>
                  <a:lnTo>
                    <a:pt x="523" y="2042"/>
                  </a:lnTo>
                  <a:lnTo>
                    <a:pt x="1200" y="498"/>
                  </a:lnTo>
                  <a:lnTo>
                    <a:pt x="1174" y="486"/>
                  </a:lnTo>
                  <a:lnTo>
                    <a:pt x="677" y="1"/>
                  </a:lnTo>
                  <a:close/>
                </a:path>
              </a:pathLst>
            </a:custGeom>
            <a:solidFill>
              <a:srgbClr val="7E4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15;p47">
              <a:extLst>
                <a:ext uri="{FF2B5EF4-FFF2-40B4-BE49-F238E27FC236}">
                  <a16:creationId xmlns:a16="http://schemas.microsoft.com/office/drawing/2014/main" id="{BAFD2A11-AEAD-825E-2269-124F40EA6EBC}"/>
                </a:ext>
              </a:extLst>
            </p:cNvPr>
            <p:cNvSpPr/>
            <p:nvPr/>
          </p:nvSpPr>
          <p:spPr>
            <a:xfrm>
              <a:off x="4060573" y="4061436"/>
              <a:ext cx="74637" cy="74637"/>
            </a:xfrm>
            <a:custGeom>
              <a:avLst/>
              <a:gdLst/>
              <a:ahLst/>
              <a:cxnLst/>
              <a:rect l="l" t="t" r="r" b="b"/>
              <a:pathLst>
                <a:path w="3204" h="3204" extrusionOk="0">
                  <a:moveTo>
                    <a:pt x="1596" y="0"/>
                  </a:moveTo>
                  <a:lnTo>
                    <a:pt x="1" y="1595"/>
                  </a:lnTo>
                  <a:lnTo>
                    <a:pt x="26" y="1634"/>
                  </a:lnTo>
                  <a:lnTo>
                    <a:pt x="1571" y="3178"/>
                  </a:lnTo>
                  <a:lnTo>
                    <a:pt x="1609" y="3203"/>
                  </a:lnTo>
                  <a:lnTo>
                    <a:pt x="3204" y="1608"/>
                  </a:lnTo>
                  <a:lnTo>
                    <a:pt x="3076" y="1468"/>
                  </a:lnTo>
                  <a:lnTo>
                    <a:pt x="1724" y="128"/>
                  </a:lnTo>
                  <a:lnTo>
                    <a:pt x="1596" y="0"/>
                  </a:lnTo>
                  <a:close/>
                </a:path>
              </a:pathLst>
            </a:custGeom>
            <a:solidFill>
              <a:srgbClr val="7E4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16;p47">
              <a:extLst>
                <a:ext uri="{FF2B5EF4-FFF2-40B4-BE49-F238E27FC236}">
                  <a16:creationId xmlns:a16="http://schemas.microsoft.com/office/drawing/2014/main" id="{F6A96431-A27B-F7B9-4C9C-45E872073572}"/>
                </a:ext>
              </a:extLst>
            </p:cNvPr>
            <p:cNvSpPr/>
            <p:nvPr/>
          </p:nvSpPr>
          <p:spPr>
            <a:xfrm>
              <a:off x="4086151" y="4086409"/>
              <a:ext cx="49059" cy="49665"/>
            </a:xfrm>
            <a:custGeom>
              <a:avLst/>
              <a:gdLst/>
              <a:ahLst/>
              <a:cxnLst/>
              <a:rect l="l" t="t" r="r" b="b"/>
              <a:pathLst>
                <a:path w="2106" h="2132" extrusionOk="0">
                  <a:moveTo>
                    <a:pt x="1595" y="0"/>
                  </a:moveTo>
                  <a:lnTo>
                    <a:pt x="0" y="1595"/>
                  </a:lnTo>
                  <a:lnTo>
                    <a:pt x="13" y="1633"/>
                  </a:lnTo>
                  <a:lnTo>
                    <a:pt x="473" y="2106"/>
                  </a:lnTo>
                  <a:lnTo>
                    <a:pt x="511" y="2131"/>
                  </a:lnTo>
                  <a:lnTo>
                    <a:pt x="2106" y="536"/>
                  </a:lnTo>
                  <a:lnTo>
                    <a:pt x="1978" y="396"/>
                  </a:lnTo>
                  <a:lnTo>
                    <a:pt x="1723" y="140"/>
                  </a:lnTo>
                  <a:lnTo>
                    <a:pt x="1595" y="0"/>
                  </a:lnTo>
                  <a:close/>
                </a:path>
              </a:pathLst>
            </a:custGeom>
            <a:solidFill>
              <a:srgbClr val="E09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17;p47">
              <a:extLst>
                <a:ext uri="{FF2B5EF4-FFF2-40B4-BE49-F238E27FC236}">
                  <a16:creationId xmlns:a16="http://schemas.microsoft.com/office/drawing/2014/main" id="{A8DBAE67-5311-B299-664A-A97FFD7709E9}"/>
                </a:ext>
              </a:extLst>
            </p:cNvPr>
            <p:cNvSpPr/>
            <p:nvPr/>
          </p:nvSpPr>
          <p:spPr>
            <a:xfrm>
              <a:off x="3868852" y="4251667"/>
              <a:ext cx="77316" cy="76128"/>
            </a:xfrm>
            <a:custGeom>
              <a:avLst/>
              <a:gdLst/>
              <a:ahLst/>
              <a:cxnLst/>
              <a:rect l="l" t="t" r="r" b="b"/>
              <a:pathLst>
                <a:path w="3319" h="3268" extrusionOk="0">
                  <a:moveTo>
                    <a:pt x="1251" y="1"/>
                  </a:moveTo>
                  <a:lnTo>
                    <a:pt x="0" y="1251"/>
                  </a:lnTo>
                  <a:lnTo>
                    <a:pt x="2016" y="3268"/>
                  </a:lnTo>
                  <a:lnTo>
                    <a:pt x="3318" y="1953"/>
                  </a:lnTo>
                  <a:lnTo>
                    <a:pt x="1251" y="1"/>
                  </a:lnTo>
                  <a:close/>
                </a:path>
              </a:pathLst>
            </a:custGeom>
            <a:solidFill>
              <a:srgbClr val="E09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18;p47">
              <a:extLst>
                <a:ext uri="{FF2B5EF4-FFF2-40B4-BE49-F238E27FC236}">
                  <a16:creationId xmlns:a16="http://schemas.microsoft.com/office/drawing/2014/main" id="{1D99A89A-533E-481B-F148-81069D5183DC}"/>
                </a:ext>
              </a:extLst>
            </p:cNvPr>
            <p:cNvSpPr/>
            <p:nvPr/>
          </p:nvSpPr>
          <p:spPr>
            <a:xfrm>
              <a:off x="3900067" y="4297745"/>
              <a:ext cx="30027" cy="30051"/>
            </a:xfrm>
            <a:custGeom>
              <a:avLst/>
              <a:gdLst/>
              <a:ahLst/>
              <a:cxnLst/>
              <a:rect l="l" t="t" r="r" b="b"/>
              <a:pathLst>
                <a:path w="1289" h="1290" extrusionOk="0">
                  <a:moveTo>
                    <a:pt x="625" y="1"/>
                  </a:moveTo>
                  <a:lnTo>
                    <a:pt x="0" y="626"/>
                  </a:lnTo>
                  <a:lnTo>
                    <a:pt x="676" y="1290"/>
                  </a:lnTo>
                  <a:lnTo>
                    <a:pt x="1289" y="664"/>
                  </a:lnTo>
                  <a:lnTo>
                    <a:pt x="625" y="1"/>
                  </a:lnTo>
                  <a:close/>
                </a:path>
              </a:pathLst>
            </a:custGeom>
            <a:solidFill>
              <a:srgbClr val="C7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19;p47">
              <a:extLst>
                <a:ext uri="{FF2B5EF4-FFF2-40B4-BE49-F238E27FC236}">
                  <a16:creationId xmlns:a16="http://schemas.microsoft.com/office/drawing/2014/main" id="{C131FE47-9007-CD34-C4F9-21F59C4C5A23}"/>
                </a:ext>
              </a:extLst>
            </p:cNvPr>
            <p:cNvSpPr/>
            <p:nvPr/>
          </p:nvSpPr>
          <p:spPr>
            <a:xfrm>
              <a:off x="3878053" y="4114340"/>
              <a:ext cx="204251" cy="204251"/>
            </a:xfrm>
            <a:custGeom>
              <a:avLst/>
              <a:gdLst/>
              <a:ahLst/>
              <a:cxnLst/>
              <a:rect l="l" t="t" r="r" b="b"/>
              <a:pathLst>
                <a:path w="8768" h="8768" extrusionOk="0">
                  <a:moveTo>
                    <a:pt x="6305" y="1"/>
                  </a:moveTo>
                  <a:lnTo>
                    <a:pt x="1" y="6304"/>
                  </a:lnTo>
                  <a:lnTo>
                    <a:pt x="231" y="6534"/>
                  </a:lnTo>
                  <a:lnTo>
                    <a:pt x="2234" y="8537"/>
                  </a:lnTo>
                  <a:lnTo>
                    <a:pt x="2464" y="8767"/>
                  </a:lnTo>
                  <a:lnTo>
                    <a:pt x="8767" y="2463"/>
                  </a:lnTo>
                  <a:lnTo>
                    <a:pt x="6305" y="1"/>
                  </a:lnTo>
                  <a:close/>
                </a:path>
              </a:pathLst>
            </a:custGeom>
            <a:solidFill>
              <a:srgbClr val="7E4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p47">
              <a:extLst>
                <a:ext uri="{FF2B5EF4-FFF2-40B4-BE49-F238E27FC236}">
                  <a16:creationId xmlns:a16="http://schemas.microsoft.com/office/drawing/2014/main" id="{BD87CC7C-2520-DB96-A66E-8C5D802BB497}"/>
                </a:ext>
              </a:extLst>
            </p:cNvPr>
            <p:cNvSpPr/>
            <p:nvPr/>
          </p:nvSpPr>
          <p:spPr>
            <a:xfrm>
              <a:off x="3920870" y="4157157"/>
              <a:ext cx="161434" cy="161434"/>
            </a:xfrm>
            <a:custGeom>
              <a:avLst/>
              <a:gdLst/>
              <a:ahLst/>
              <a:cxnLst/>
              <a:rect l="l" t="t" r="r" b="b"/>
              <a:pathLst>
                <a:path w="6930" h="6930" extrusionOk="0">
                  <a:moveTo>
                    <a:pt x="6291" y="0"/>
                  </a:moveTo>
                  <a:lnTo>
                    <a:pt x="0" y="6291"/>
                  </a:lnTo>
                  <a:lnTo>
                    <a:pt x="217" y="6521"/>
                  </a:lnTo>
                  <a:lnTo>
                    <a:pt x="396" y="6699"/>
                  </a:lnTo>
                  <a:lnTo>
                    <a:pt x="626" y="6929"/>
                  </a:lnTo>
                  <a:lnTo>
                    <a:pt x="6929" y="625"/>
                  </a:lnTo>
                  <a:lnTo>
                    <a:pt x="6291" y="0"/>
                  </a:lnTo>
                  <a:close/>
                </a:path>
              </a:pathLst>
            </a:custGeom>
            <a:solidFill>
              <a:srgbClr val="E09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1;p47">
              <a:extLst>
                <a:ext uri="{FF2B5EF4-FFF2-40B4-BE49-F238E27FC236}">
                  <a16:creationId xmlns:a16="http://schemas.microsoft.com/office/drawing/2014/main" id="{F5BE3B0B-7F2D-A63B-BEDE-6F5A07FEB9FC}"/>
                </a:ext>
              </a:extLst>
            </p:cNvPr>
            <p:cNvSpPr/>
            <p:nvPr/>
          </p:nvSpPr>
          <p:spPr>
            <a:xfrm>
              <a:off x="3854269" y="4269511"/>
              <a:ext cx="74940" cy="70188"/>
            </a:xfrm>
            <a:custGeom>
              <a:avLst/>
              <a:gdLst/>
              <a:ahLst/>
              <a:cxnLst/>
              <a:rect l="l" t="t" r="r" b="b"/>
              <a:pathLst>
                <a:path w="3217" h="3013" extrusionOk="0">
                  <a:moveTo>
                    <a:pt x="395" y="0"/>
                  </a:moveTo>
                  <a:cubicBezTo>
                    <a:pt x="183" y="0"/>
                    <a:pt x="0" y="278"/>
                    <a:pt x="205" y="473"/>
                  </a:cubicBezTo>
                  <a:lnTo>
                    <a:pt x="2655" y="2936"/>
                  </a:lnTo>
                  <a:cubicBezTo>
                    <a:pt x="2706" y="2987"/>
                    <a:pt x="2783" y="3012"/>
                    <a:pt x="2859" y="3012"/>
                  </a:cubicBezTo>
                  <a:cubicBezTo>
                    <a:pt x="3102" y="3012"/>
                    <a:pt x="3217" y="2719"/>
                    <a:pt x="3051" y="2553"/>
                  </a:cubicBezTo>
                  <a:lnTo>
                    <a:pt x="588" y="90"/>
                  </a:lnTo>
                  <a:cubicBezTo>
                    <a:pt x="528" y="27"/>
                    <a:pt x="460" y="0"/>
                    <a:pt x="395" y="0"/>
                  </a:cubicBezTo>
                  <a:close/>
                </a:path>
              </a:pathLst>
            </a:custGeom>
            <a:solidFill>
              <a:srgbClr val="7E4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2;p47">
              <a:extLst>
                <a:ext uri="{FF2B5EF4-FFF2-40B4-BE49-F238E27FC236}">
                  <a16:creationId xmlns:a16="http://schemas.microsoft.com/office/drawing/2014/main" id="{C45EDE5D-D0DA-9DF7-AF92-D35441CA7260}"/>
                </a:ext>
              </a:extLst>
            </p:cNvPr>
            <p:cNvSpPr/>
            <p:nvPr/>
          </p:nvSpPr>
          <p:spPr>
            <a:xfrm>
              <a:off x="3901838" y="4314099"/>
              <a:ext cx="28327" cy="25718"/>
            </a:xfrm>
            <a:custGeom>
              <a:avLst/>
              <a:gdLst/>
              <a:ahLst/>
              <a:cxnLst/>
              <a:rect l="l" t="t" r="r" b="b"/>
              <a:pathLst>
                <a:path w="1216" h="1104" extrusionOk="0">
                  <a:moveTo>
                    <a:pt x="396" y="1"/>
                  </a:moveTo>
                  <a:cubicBezTo>
                    <a:pt x="592" y="207"/>
                    <a:pt x="404" y="480"/>
                    <a:pt x="191" y="480"/>
                  </a:cubicBezTo>
                  <a:cubicBezTo>
                    <a:pt x="127" y="480"/>
                    <a:pt x="60" y="455"/>
                    <a:pt x="1" y="396"/>
                  </a:cubicBezTo>
                  <a:lnTo>
                    <a:pt x="1" y="396"/>
                  </a:lnTo>
                  <a:lnTo>
                    <a:pt x="626" y="1022"/>
                  </a:lnTo>
                  <a:cubicBezTo>
                    <a:pt x="684" y="1080"/>
                    <a:pt x="749" y="1104"/>
                    <a:pt x="813" y="1104"/>
                  </a:cubicBezTo>
                  <a:cubicBezTo>
                    <a:pt x="1027" y="1104"/>
                    <a:pt x="1216" y="823"/>
                    <a:pt x="1009" y="626"/>
                  </a:cubicBezTo>
                  <a:lnTo>
                    <a:pt x="396" y="1"/>
                  </a:lnTo>
                  <a:close/>
                </a:path>
              </a:pathLst>
            </a:custGeom>
            <a:solidFill>
              <a:srgbClr val="E09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00662E71-4A48-D842-EA0D-D35C78C596D1}"/>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20207692">
            <a:off x="3963406" y="5529372"/>
            <a:ext cx="2031580" cy="1477403"/>
          </a:xfrm>
          <a:prstGeom prst="rect">
            <a:avLst/>
          </a:prstGeom>
          <a:noFill/>
          <a:ln>
            <a:noFill/>
          </a:ln>
          <a:effectLst>
            <a:outerShdw blurRad="50800" dist="38100" dir="5400000" algn="t" rotWithShape="0">
              <a:prstClr val="black">
                <a:alpha val="40000"/>
              </a:prstClr>
            </a:outerShdw>
          </a:effectLst>
        </p:spPr>
      </p:pic>
      <p:pic>
        <p:nvPicPr>
          <p:cNvPr id="11" name="Picture 2" descr="Đảng Cộng sản Việt Nam lãnh đạo công cuộc đổi mới kinh tế đất nước">
            <a:extLst>
              <a:ext uri="{FF2B5EF4-FFF2-40B4-BE49-F238E27FC236}">
                <a16:creationId xmlns:a16="http://schemas.microsoft.com/office/drawing/2014/main" id="{8CCEE082-9846-078E-B7D6-A21794A06FC6}"/>
              </a:ext>
            </a:extLst>
          </p:cNvPr>
          <p:cNvPicPr>
            <a:picLocks noChangeAspect="1" noChangeArrowheads="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638" t="831" r="3845" b="-831"/>
          <a:stretch/>
        </p:blipFill>
        <p:spPr bwMode="auto">
          <a:xfrm rot="716707">
            <a:off x="6501563" y="5529372"/>
            <a:ext cx="2181523" cy="1477403"/>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182FE82-11D6-6FBF-4989-1DB8C576AD37}"/>
              </a:ext>
            </a:extLst>
          </p:cNvPr>
          <p:cNvSpPr/>
          <p:nvPr/>
        </p:nvSpPr>
        <p:spPr>
          <a:xfrm rot="20785069">
            <a:off x="3756108" y="6895282"/>
            <a:ext cx="2446176" cy="1188191"/>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88C55FD-FE76-2B3B-3DFE-F449A880AD2D}"/>
              </a:ext>
            </a:extLst>
          </p:cNvPr>
          <p:cNvSpPr txBox="1"/>
          <p:nvPr/>
        </p:nvSpPr>
        <p:spPr>
          <a:xfrm rot="20785069">
            <a:off x="3824207" y="6975477"/>
            <a:ext cx="2316745" cy="1107996"/>
          </a:xfrm>
          <a:prstGeom prst="rect">
            <a:avLst/>
          </a:prstGeom>
          <a:noFill/>
        </p:spPr>
        <p:txBody>
          <a:bodyPr wrap="square">
            <a:spAutoFit/>
          </a:bodyPr>
          <a:lstStyle/>
          <a:p>
            <a:pPr algn="ctr" fontAlgn="base">
              <a:spcAft>
                <a:spcPts val="600"/>
              </a:spcAft>
            </a:pPr>
            <a:r>
              <a:rPr lang="vi-VN" sz="2200" dirty="0">
                <a:solidFill>
                  <a:srgbClr val="F0DDAF"/>
                </a:solidFill>
                <a:latin typeface="Times New Roman" panose="02020603050405020304" pitchFamily="18" charset="0"/>
              </a:rPr>
              <a:t>Nghị quyết Hội nghị Trung ương 5 khóa XII</a:t>
            </a:r>
          </a:p>
        </p:txBody>
      </p:sp>
      <p:sp>
        <p:nvSpPr>
          <p:cNvPr id="15" name="Rectangle 14">
            <a:extLst>
              <a:ext uri="{FF2B5EF4-FFF2-40B4-BE49-F238E27FC236}">
                <a16:creationId xmlns:a16="http://schemas.microsoft.com/office/drawing/2014/main" id="{3D6150C0-7881-A0C7-75E2-F114BAC1623A}"/>
              </a:ext>
            </a:extLst>
          </p:cNvPr>
          <p:cNvSpPr/>
          <p:nvPr/>
        </p:nvSpPr>
        <p:spPr>
          <a:xfrm rot="672739">
            <a:off x="6348250" y="6886844"/>
            <a:ext cx="2446176" cy="1188191"/>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87ACE42-F25B-B042-E29D-1F09EE87A1FE}"/>
              </a:ext>
            </a:extLst>
          </p:cNvPr>
          <p:cNvSpPr txBox="1"/>
          <p:nvPr/>
        </p:nvSpPr>
        <p:spPr>
          <a:xfrm rot="672739">
            <a:off x="6527818" y="6926941"/>
            <a:ext cx="2087039" cy="1107996"/>
          </a:xfrm>
          <a:prstGeom prst="rect">
            <a:avLst/>
          </a:prstGeom>
          <a:noFill/>
        </p:spPr>
        <p:txBody>
          <a:bodyPr wrap="square">
            <a:spAutoFit/>
          </a:bodyPr>
          <a:lstStyle/>
          <a:p>
            <a:pPr algn="ctr" fontAlgn="base">
              <a:spcAft>
                <a:spcPts val="600"/>
              </a:spcAft>
            </a:pPr>
            <a:r>
              <a:rPr lang="en-US" sz="2200" dirty="0" err="1">
                <a:solidFill>
                  <a:srgbClr val="F0DDAF"/>
                </a:solidFill>
                <a:latin typeface="Times New Roman" panose="02020603050405020304" pitchFamily="18" charset="0"/>
              </a:rPr>
              <a:t>Đại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hội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đại</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biểu</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toàn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quốc</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lần</a:t>
            </a:r>
            <a:r>
              <a:rPr lang="en-US" sz="2200" dirty="0">
                <a:solidFill>
                  <a:srgbClr val="F0DDAF"/>
                </a:solidFill>
                <a:latin typeface="Times New Roman" panose="02020603050405020304" pitchFamily="18" charset="0"/>
              </a:rPr>
              <a:t> </a:t>
            </a:r>
            <a:r>
              <a:rPr lang="en-US" sz="2200" dirty="0" err="1">
                <a:solidFill>
                  <a:srgbClr val="F0DDAF"/>
                </a:solidFill>
                <a:latin typeface="Times New Roman" panose="02020603050405020304" pitchFamily="18" charset="0"/>
              </a:rPr>
              <a:t>thứ</a:t>
            </a:r>
            <a:r>
              <a:rPr lang="en-US" sz="2200" dirty="0">
                <a:solidFill>
                  <a:srgbClr val="F0DDAF"/>
                </a:solidFill>
                <a:latin typeface="Times New Roman" panose="02020603050405020304" pitchFamily="18" charset="0"/>
              </a:rPr>
              <a:t> VI</a:t>
            </a:r>
            <a:endParaRPr lang="vi-VN" sz="2200" dirty="0">
              <a:solidFill>
                <a:srgbClr val="F0DDAF"/>
              </a:solidFill>
              <a:latin typeface="Times New Roman" panose="02020603050405020304" pitchFamily="18" charset="0"/>
            </a:endParaRPr>
          </a:p>
        </p:txBody>
      </p:sp>
    </p:spTree>
    <p:extLst>
      <p:ext uri="{BB962C8B-B14F-4D97-AF65-F5344CB8AC3E}">
        <p14:creationId xmlns:p14="http://schemas.microsoft.com/office/powerpoint/2010/main" val="2816476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B1B6DFDF-3DE4-D753-A89B-69AF509ADA8C}"/>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007DD6F9-6824-54CE-110D-E1A6E9992737}"/>
              </a:ext>
            </a:extLst>
          </p:cNvPr>
          <p:cNvSpPr/>
          <p:nvPr/>
        </p:nvSpPr>
        <p:spPr>
          <a:xfrm>
            <a:off x="296209" y="22192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Google Shape;128;p25">
            <a:extLst>
              <a:ext uri="{FF2B5EF4-FFF2-40B4-BE49-F238E27FC236}">
                <a16:creationId xmlns:a16="http://schemas.microsoft.com/office/drawing/2014/main" id="{4884EA38-E805-3B7D-FB22-3B5C9CA42DDD}"/>
              </a:ext>
            </a:extLst>
          </p:cNvPr>
          <p:cNvSpPr txBox="1">
            <a:spLocks/>
          </p:cNvSpPr>
          <p:nvPr/>
        </p:nvSpPr>
        <p:spPr>
          <a:xfrm>
            <a:off x="377987" y="23750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5" name="TextBox 4">
            <a:extLst>
              <a:ext uri="{FF2B5EF4-FFF2-40B4-BE49-F238E27FC236}">
                <a16:creationId xmlns:a16="http://schemas.microsoft.com/office/drawing/2014/main" id="{08163AE5-E4E6-AD66-0876-3656C6970555}"/>
              </a:ext>
            </a:extLst>
          </p:cNvPr>
          <p:cNvSpPr txBox="1"/>
          <p:nvPr/>
        </p:nvSpPr>
        <p:spPr>
          <a:xfrm>
            <a:off x="1242222" y="391931"/>
            <a:ext cx="5055308" cy="430887"/>
          </a:xfrm>
          <a:prstGeom prst="rect">
            <a:avLst/>
          </a:prstGeom>
          <a:noFill/>
        </p:spPr>
        <p:txBody>
          <a:bodyPr wrap="square" rtlCol="0">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Công tác lý luận trong việc</a:t>
            </a:r>
          </a:p>
        </p:txBody>
      </p:sp>
      <p:sp>
        <p:nvSpPr>
          <p:cNvPr id="6" name="TextBox 5">
            <a:extLst>
              <a:ext uri="{FF2B5EF4-FFF2-40B4-BE49-F238E27FC236}">
                <a16:creationId xmlns:a16="http://schemas.microsoft.com/office/drawing/2014/main" id="{06D255D7-B322-E7CA-8F9F-36CA3ED03C5B}"/>
              </a:ext>
            </a:extLst>
          </p:cNvPr>
          <p:cNvSpPr txBox="1"/>
          <p:nvPr/>
        </p:nvSpPr>
        <p:spPr>
          <a:xfrm>
            <a:off x="1728886" y="755743"/>
            <a:ext cx="6158337" cy="430887"/>
          </a:xfrm>
          <a:prstGeom prst="rect">
            <a:avLst/>
          </a:prstGeom>
          <a:noFill/>
        </p:spPr>
        <p:txBody>
          <a:bodyPr wrap="square">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bảo vệ nền tảng tư tưởng của Đảng</a:t>
            </a:r>
          </a:p>
        </p:txBody>
      </p:sp>
      <p:pic>
        <p:nvPicPr>
          <p:cNvPr id="2050" name="Picture 2" descr="Vận dụng quan điểm của Chủ tịch Hồ Chí Minh về bảo vệ nền tảng tư">
            <a:extLst>
              <a:ext uri="{FF2B5EF4-FFF2-40B4-BE49-F238E27FC236}">
                <a16:creationId xmlns:a16="http://schemas.microsoft.com/office/drawing/2014/main" id="{3F6559F2-1EBC-578A-F78C-39A7FFB2F8CC}"/>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342060" y="1806546"/>
            <a:ext cx="3494286" cy="21454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h tin bai">
            <a:extLst>
              <a:ext uri="{FF2B5EF4-FFF2-40B4-BE49-F238E27FC236}">
                <a16:creationId xmlns:a16="http://schemas.microsoft.com/office/drawing/2014/main" id="{0BA3A9B4-02FB-F3DE-3552-5542D1671E34}"/>
              </a:ext>
            </a:extLst>
          </p:cNvPr>
          <p:cNvPicPr>
            <a:picLocks noChangeAspect="1" noChangeArrowheads="1"/>
          </p:cNvPicPr>
          <p:nvPr/>
        </p:nvPicPr>
        <p:blipFill rotWithShape="1">
          <a:blip r:embed="rId4">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r="880"/>
          <a:stretch/>
        </p:blipFill>
        <p:spPr bwMode="auto">
          <a:xfrm>
            <a:off x="-3797586" y="0"/>
            <a:ext cx="3504972" cy="52715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51BACD7-A5B3-3873-8B68-249AB3F23CDB}"/>
              </a:ext>
            </a:extLst>
          </p:cNvPr>
          <p:cNvSpPr txBox="1"/>
          <p:nvPr/>
        </p:nvSpPr>
        <p:spPr>
          <a:xfrm>
            <a:off x="728326" y="1925738"/>
            <a:ext cx="4214876" cy="1229183"/>
          </a:xfrm>
          <a:prstGeom prst="rect">
            <a:avLst/>
          </a:prstGeom>
          <a:noFill/>
        </p:spPr>
        <p:txBody>
          <a:bodyPr wrap="square">
            <a:spAutoFit/>
          </a:bodyPr>
          <a:lstStyle/>
          <a:p>
            <a:pPr marL="285750" lvl="0" indent="-285750" algn="just">
              <a:lnSpc>
                <a:spcPct val="115000"/>
              </a:lnSpc>
              <a:buClr>
                <a:srgbClr val="5D3736"/>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Các </a:t>
            </a:r>
            <a:r>
              <a:rPr lang="en-GB" sz="2200" dirty="0" err="1">
                <a:solidFill>
                  <a:srgbClr val="5C1D14"/>
                </a:solidFill>
                <a:latin typeface="Times New Roman" panose="02020603050405020304" pitchFamily="18" charset="0"/>
                <a:ea typeface="Calibri" panose="020F0502020204030204" pitchFamily="34" charset="0"/>
              </a:rPr>
              <a:t>thế</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lực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thù</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địch</a:t>
            </a:r>
            <a:r>
              <a:rPr lang="en-GB" sz="2200" dirty="0">
                <a:solidFill>
                  <a:srgbClr val="5C1D14"/>
                </a:solidFill>
                <a:latin typeface="Times New Roman" panose="02020603050405020304" pitchFamily="18" charset="0"/>
                <a:ea typeface="Calibri" panose="020F0502020204030204" pitchFamily="34" charset="0"/>
              </a:rPr>
              <a:t> </a:t>
            </a:r>
            <a:endParaRPr lang="vi-VN" sz="2200" dirty="0">
              <a:solidFill>
                <a:srgbClr val="5C1D14"/>
              </a:solidFill>
              <a:latin typeface="Times New Roman" panose="02020603050405020304" pitchFamily="18" charset="0"/>
              <a:ea typeface="Calibri" panose="020F0502020204030204" pitchFamily="34" charset="0"/>
            </a:endParaRPr>
          </a:p>
          <a:p>
            <a:pPr marL="285750" lvl="0" indent="-285750" algn="just">
              <a:lnSpc>
                <a:spcPct val="115000"/>
              </a:lnSpc>
              <a:buClr>
                <a:srgbClr val="5D3736"/>
              </a:buClr>
              <a:buSzPct val="100000"/>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Phân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tích</a:t>
            </a:r>
            <a:r>
              <a:rPr lang="en-GB"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nhận biết và phản bác</a:t>
            </a:r>
          </a:p>
          <a:p>
            <a:pPr marL="285750" lvl="0" indent="-285750" algn="just">
              <a:lnSpc>
                <a:spcPct val="115000"/>
              </a:lnSpc>
              <a:buClr>
                <a:srgbClr val="5D3736"/>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Thiết lập </a:t>
            </a:r>
            <a:r>
              <a:rPr lang="en-GB" sz="2200" dirty="0" err="1">
                <a:solidFill>
                  <a:srgbClr val="5C1D14"/>
                </a:solidFill>
                <a:latin typeface="Times New Roman" panose="02020603050405020304" pitchFamily="18" charset="0"/>
                <a:ea typeface="Calibri" panose="020F0502020204030204" pitchFamily="34" charset="0"/>
              </a:rPr>
              <a:t>tư</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tưởng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vững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chắc</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4F529225-28A2-65F7-BC68-8E42BCCD9971}"/>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57835" y="5544174"/>
            <a:ext cx="2031580" cy="1477403"/>
          </a:xfrm>
          <a:prstGeom prst="rect">
            <a:avLst/>
          </a:prstGeom>
          <a:noFill/>
          <a:ln>
            <a:noFill/>
          </a:ln>
          <a:effectLst>
            <a:outerShdw blurRad="50800" dist="38100" dir="5400000" algn="t" rotWithShape="0">
              <a:prstClr val="black">
                <a:alpha val="40000"/>
              </a:prstClr>
            </a:outerShdw>
          </a:effectLst>
        </p:spPr>
      </p:pic>
      <p:pic>
        <p:nvPicPr>
          <p:cNvPr id="7" name="Picture 6" descr="Đảng Cộng sản Việt Nam lãnh đạo công cuộc đổi mới kinh tế đất nước">
            <a:extLst>
              <a:ext uri="{FF2B5EF4-FFF2-40B4-BE49-F238E27FC236}">
                <a16:creationId xmlns:a16="http://schemas.microsoft.com/office/drawing/2014/main" id="{D59658F5-480F-AD95-C803-E1787E5D5D56}"/>
              </a:ext>
            </a:extLst>
          </p:cNvPr>
          <p:cNvPicPr>
            <a:picLocks noChangeAspect="1" noChangeArrowheads="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638" t="831" r="3845" b="-831"/>
          <a:stretch/>
        </p:blipFill>
        <p:spPr bwMode="auto">
          <a:xfrm>
            <a:off x="6580271" y="5544174"/>
            <a:ext cx="2181523" cy="1477403"/>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60B8260-EBB7-2D83-8FDF-73AD8E31BF2F}"/>
              </a:ext>
            </a:extLst>
          </p:cNvPr>
          <p:cNvSpPr/>
          <p:nvPr/>
        </p:nvSpPr>
        <p:spPr>
          <a:xfrm rot="352838">
            <a:off x="3886388" y="7203519"/>
            <a:ext cx="2390000" cy="53544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E4A3252-C376-5C72-480B-F4A503E99445}"/>
              </a:ext>
            </a:extLst>
          </p:cNvPr>
          <p:cNvSpPr txBox="1"/>
          <p:nvPr/>
        </p:nvSpPr>
        <p:spPr>
          <a:xfrm rot="352838">
            <a:off x="3866213" y="7254520"/>
            <a:ext cx="2531328" cy="461665"/>
          </a:xfrm>
          <a:prstGeom prst="rect">
            <a:avLst/>
          </a:prstGeom>
          <a:noFill/>
        </p:spPr>
        <p:txBody>
          <a:bodyPr wrap="square">
            <a:spAutoFit/>
          </a:bodyPr>
          <a:lstStyle/>
          <a:p>
            <a:pPr algn="ctr" fontAlgn="base">
              <a:spcAft>
                <a:spcPts val="600"/>
              </a:spcAft>
            </a:pPr>
            <a:r>
              <a:rPr lang="vi-VN" sz="1200" dirty="0">
                <a:solidFill>
                  <a:srgbClr val="F0DDAF"/>
                </a:solidFill>
                <a:latin typeface="Times New Roman" panose="02020603050405020304" pitchFamily="18" charset="0"/>
              </a:rPr>
              <a:t>Nghị quyết Hội nghị Trung ương 5 khóa XII</a:t>
            </a:r>
          </a:p>
        </p:txBody>
      </p:sp>
      <p:sp>
        <p:nvSpPr>
          <p:cNvPr id="19" name="Rectangle 18">
            <a:extLst>
              <a:ext uri="{FF2B5EF4-FFF2-40B4-BE49-F238E27FC236}">
                <a16:creationId xmlns:a16="http://schemas.microsoft.com/office/drawing/2014/main" id="{3D996A6C-614E-6D0C-FEF5-0105CCBC3C0A}"/>
              </a:ext>
            </a:extLst>
          </p:cNvPr>
          <p:cNvSpPr/>
          <p:nvPr/>
        </p:nvSpPr>
        <p:spPr>
          <a:xfrm rot="21062229">
            <a:off x="6607390" y="7031791"/>
            <a:ext cx="2390000" cy="53544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1B3A0781-3ADE-AC65-9B4A-A70DA2667073}"/>
              </a:ext>
            </a:extLst>
          </p:cNvPr>
          <p:cNvSpPr txBox="1"/>
          <p:nvPr/>
        </p:nvSpPr>
        <p:spPr>
          <a:xfrm rot="21062229">
            <a:off x="6744649" y="7098764"/>
            <a:ext cx="2181523" cy="461665"/>
          </a:xfrm>
          <a:prstGeom prst="rect">
            <a:avLst/>
          </a:prstGeom>
          <a:noFill/>
        </p:spPr>
        <p:txBody>
          <a:bodyPr wrap="square">
            <a:spAutoFit/>
          </a:bodyPr>
          <a:lstStyle/>
          <a:p>
            <a:pPr algn="ctr" fontAlgn="base">
              <a:spcAft>
                <a:spcPts val="600"/>
              </a:spcAft>
            </a:pPr>
            <a:r>
              <a:rPr lang="en-US" sz="1200" dirty="0" err="1">
                <a:solidFill>
                  <a:srgbClr val="F0DDAF"/>
                </a:solidFill>
                <a:latin typeface="Times New Roman" panose="02020603050405020304" pitchFamily="18" charset="0"/>
              </a:rPr>
              <a:t>Đại</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hội</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đại</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biểu</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toàn</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quốc</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lần</a:t>
            </a:r>
            <a:r>
              <a:rPr lang="en-US" sz="1200" dirty="0">
                <a:solidFill>
                  <a:srgbClr val="F0DDAF"/>
                </a:solidFill>
                <a:latin typeface="Times New Roman" panose="02020603050405020304" pitchFamily="18" charset="0"/>
              </a:rPr>
              <a:t> </a:t>
            </a:r>
            <a:r>
              <a:rPr lang="en-US" sz="1200" dirty="0" err="1">
                <a:solidFill>
                  <a:srgbClr val="F0DDAF"/>
                </a:solidFill>
                <a:latin typeface="Times New Roman" panose="02020603050405020304" pitchFamily="18" charset="0"/>
              </a:rPr>
              <a:t>thứ</a:t>
            </a:r>
            <a:r>
              <a:rPr lang="en-US" sz="1200" dirty="0">
                <a:solidFill>
                  <a:srgbClr val="F0DDAF"/>
                </a:solidFill>
                <a:latin typeface="Times New Roman" panose="02020603050405020304" pitchFamily="18" charset="0"/>
              </a:rPr>
              <a:t> VI</a:t>
            </a:r>
            <a:endParaRPr lang="vi-VN" sz="1200" dirty="0">
              <a:solidFill>
                <a:srgbClr val="F0DDAF"/>
              </a:solidFill>
              <a:latin typeface="Times New Roman" panose="02020603050405020304" pitchFamily="18" charset="0"/>
            </a:endParaRPr>
          </a:p>
        </p:txBody>
      </p:sp>
      <p:sp>
        <p:nvSpPr>
          <p:cNvPr id="21" name="Oval 20">
            <a:extLst>
              <a:ext uri="{FF2B5EF4-FFF2-40B4-BE49-F238E27FC236}">
                <a16:creationId xmlns:a16="http://schemas.microsoft.com/office/drawing/2014/main" id="{76130779-A7F5-3E45-20D8-995B2586DA3E}"/>
              </a:ext>
            </a:extLst>
          </p:cNvPr>
          <p:cNvSpPr/>
          <p:nvPr/>
        </p:nvSpPr>
        <p:spPr>
          <a:xfrm rot="2838244">
            <a:off x="3815269" y="-1494159"/>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Google Shape;128;p25">
            <a:extLst>
              <a:ext uri="{FF2B5EF4-FFF2-40B4-BE49-F238E27FC236}">
                <a16:creationId xmlns:a16="http://schemas.microsoft.com/office/drawing/2014/main" id="{9B2B12CC-E624-B6B8-9CBF-A339ACD80D68}"/>
              </a:ext>
            </a:extLst>
          </p:cNvPr>
          <p:cNvSpPr txBox="1">
            <a:spLocks/>
          </p:cNvSpPr>
          <p:nvPr/>
        </p:nvSpPr>
        <p:spPr>
          <a:xfrm rot="2838244">
            <a:off x="3897047" y="-147858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1</a:t>
            </a:r>
            <a:endParaRPr lang="en" sz="2800" b="1" dirty="0">
              <a:solidFill>
                <a:srgbClr val="C00000"/>
              </a:solidFill>
            </a:endParaRPr>
          </a:p>
        </p:txBody>
      </p:sp>
      <p:sp>
        <p:nvSpPr>
          <p:cNvPr id="61" name="TextBox 60">
            <a:extLst>
              <a:ext uri="{FF2B5EF4-FFF2-40B4-BE49-F238E27FC236}">
                <a16:creationId xmlns:a16="http://schemas.microsoft.com/office/drawing/2014/main" id="{89024F0D-CAB9-BB79-993D-954B5116919A}"/>
              </a:ext>
            </a:extLst>
          </p:cNvPr>
          <p:cNvSpPr txBox="1"/>
          <p:nvPr/>
        </p:nvSpPr>
        <p:spPr>
          <a:xfrm>
            <a:off x="662862" y="1191514"/>
            <a:ext cx="8203345" cy="430887"/>
          </a:xfrm>
          <a:prstGeom prst="rect">
            <a:avLst/>
          </a:prstGeom>
          <a:noFill/>
        </p:spPr>
        <p:txBody>
          <a:bodyPr wrap="square">
            <a:spAutoFit/>
          </a:bodyPr>
          <a:lstStyle/>
          <a:p>
            <a:pPr lvl="1" algn="just"/>
            <a:r>
              <a:rPr lang="vi-VN" sz="2200" b="1" dirty="0">
                <a:solidFill>
                  <a:srgbClr val="C00000"/>
                </a:solidFill>
                <a:latin typeface="Times New Roman" panose="02020603050405020304" pitchFamily="18" charset="0"/>
              </a:rPr>
              <a:t>2.1 </a:t>
            </a:r>
            <a:r>
              <a:rPr lang="en-GB" sz="2200" b="1" dirty="0" err="1">
                <a:solidFill>
                  <a:srgbClr val="C00000"/>
                </a:solidFill>
                <a:latin typeface="Times New Roman" panose="02020603050405020304" pitchFamily="18" charset="0"/>
              </a:rPr>
              <a:t>Giúp</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nhận</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diện</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và</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đấu</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tranh</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với</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các</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luận</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điệu</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sai</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trái</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thù</a:t>
            </a:r>
            <a:r>
              <a:rPr lang="en-GB" sz="2200" b="1" dirty="0">
                <a:solidFill>
                  <a:srgbClr val="C00000"/>
                </a:solidFill>
                <a:latin typeface="Times New Roman" panose="02020603050405020304" pitchFamily="18" charset="0"/>
              </a:rPr>
              <a:t> </a:t>
            </a:r>
            <a:r>
              <a:rPr lang="en-GB" sz="2200" b="1" dirty="0" err="1">
                <a:solidFill>
                  <a:srgbClr val="C00000"/>
                </a:solidFill>
                <a:latin typeface="Times New Roman" panose="02020603050405020304" pitchFamily="18" charset="0"/>
              </a:rPr>
              <a:t>địch</a:t>
            </a:r>
            <a:endParaRPr lang="en-US" sz="2200" b="1" dirty="0">
              <a:solidFill>
                <a:srgbClr val="C00000"/>
              </a:solidFill>
              <a:latin typeface="Times New Roman" panose="02020603050405020304" pitchFamily="18" charset="0"/>
            </a:endParaRPr>
          </a:p>
        </p:txBody>
      </p:sp>
      <p:sp>
        <p:nvSpPr>
          <p:cNvPr id="9" name="TextBox 8">
            <a:extLst>
              <a:ext uri="{FF2B5EF4-FFF2-40B4-BE49-F238E27FC236}">
                <a16:creationId xmlns:a16="http://schemas.microsoft.com/office/drawing/2014/main" id="{8B472E28-8E09-7A9A-ABCD-5207D2C1B019}"/>
              </a:ext>
            </a:extLst>
          </p:cNvPr>
          <p:cNvSpPr txBox="1"/>
          <p:nvPr/>
        </p:nvSpPr>
        <p:spPr>
          <a:xfrm>
            <a:off x="946958" y="3868470"/>
            <a:ext cx="3625042" cy="450508"/>
          </a:xfrm>
          <a:prstGeom prst="rect">
            <a:avLst/>
          </a:prstGeom>
          <a:noFill/>
        </p:spPr>
        <p:txBody>
          <a:bodyPr wrap="square">
            <a:spAutoFit/>
          </a:bodyPr>
          <a:lstStyle/>
          <a:p>
            <a:pPr algn="just">
              <a:lnSpc>
                <a:spcPct val="115000"/>
              </a:lnSpc>
              <a:spcAft>
                <a:spcPts val="800"/>
              </a:spcAft>
            </a:pPr>
            <a:r>
              <a:rPr lang="en-GB" sz="2200" u="sng" dirty="0">
                <a:solidFill>
                  <a:srgbClr val="5C1D14"/>
                </a:solidFill>
                <a:latin typeface="Times New Roman" panose="02020603050405020304" pitchFamily="18" charset="0"/>
                <a:ea typeface="Calibri" panose="020F0502020204030204" pitchFamily="34" charset="0"/>
              </a:rPr>
              <a:t>“</a:t>
            </a:r>
            <a:r>
              <a:rPr lang="vi-VN" sz="2200" u="sng" dirty="0">
                <a:solidFill>
                  <a:srgbClr val="5C1D14"/>
                </a:solidFill>
                <a:latin typeface="Times New Roman" panose="02020603050405020304" pitchFamily="18" charset="0"/>
                <a:ea typeface="Calibri" panose="020F0502020204030204" pitchFamily="34" charset="0"/>
              </a:rPr>
              <a:t>G</a:t>
            </a:r>
            <a:r>
              <a:rPr lang="en-GB" sz="2200" u="sng" dirty="0" err="1">
                <a:solidFill>
                  <a:srgbClr val="5C1D14"/>
                </a:solidFill>
                <a:latin typeface="Times New Roman" panose="02020603050405020304" pitchFamily="18" charset="0"/>
                <a:ea typeface="Calibri" panose="020F0502020204030204" pitchFamily="34" charset="0"/>
              </a:rPr>
              <a:t>iữ</a:t>
            </a:r>
            <a:r>
              <a:rPr lang="en-GB" sz="2200" u="sng" dirty="0">
                <a:solidFill>
                  <a:srgbClr val="5C1D14"/>
                </a:solidFill>
                <a:latin typeface="Times New Roman" panose="02020603050405020304" pitchFamily="18" charset="0"/>
                <a:ea typeface="Calibri" panose="020F0502020204030204" pitchFamily="34" charset="0"/>
              </a:rPr>
              <a:t> </a:t>
            </a:r>
            <a:r>
              <a:rPr lang="en-GB" sz="2200" u="sng" dirty="0" err="1">
                <a:solidFill>
                  <a:srgbClr val="5C1D14"/>
                </a:solidFill>
                <a:latin typeface="Times New Roman" panose="02020603050405020304" pitchFamily="18" charset="0"/>
                <a:ea typeface="Calibri" panose="020F0502020204030204" pitchFamily="34" charset="0"/>
              </a:rPr>
              <a:t>chủ</a:t>
            </a:r>
            <a:r>
              <a:rPr lang="en-GB" sz="2200" u="sng" dirty="0">
                <a:solidFill>
                  <a:srgbClr val="5C1D14"/>
                </a:solidFill>
                <a:latin typeface="Times New Roman" panose="02020603050405020304" pitchFamily="18" charset="0"/>
                <a:ea typeface="Calibri" panose="020F0502020204030204" pitchFamily="34" charset="0"/>
              </a:rPr>
              <a:t> </a:t>
            </a:r>
            <a:r>
              <a:rPr lang="en-GB" sz="2200" u="sng" dirty="0" err="1">
                <a:solidFill>
                  <a:srgbClr val="5C1D14"/>
                </a:solidFill>
                <a:latin typeface="Times New Roman" panose="02020603050405020304" pitchFamily="18" charset="0"/>
                <a:ea typeface="Calibri" panose="020F0502020204030204" pitchFamily="34" charset="0"/>
              </a:rPr>
              <a:t>nghĩa</a:t>
            </a:r>
            <a:r>
              <a:rPr lang="en-GB" sz="2200" u="sng" dirty="0">
                <a:solidFill>
                  <a:srgbClr val="5C1D14"/>
                </a:solidFill>
                <a:latin typeface="Times New Roman" panose="02020603050405020304" pitchFamily="18" charset="0"/>
                <a:ea typeface="Calibri" panose="020F0502020204030204" pitchFamily="34" charset="0"/>
              </a:rPr>
              <a:t> </a:t>
            </a:r>
            <a:r>
              <a:rPr lang="en-GB" sz="2200" u="sng" dirty="0" err="1">
                <a:solidFill>
                  <a:srgbClr val="5C1D14"/>
                </a:solidFill>
                <a:latin typeface="Times New Roman" panose="02020603050405020304" pitchFamily="18" charset="0"/>
                <a:ea typeface="Calibri" panose="020F0502020204030204" pitchFamily="34" charset="0"/>
              </a:rPr>
              <a:t>cho</a:t>
            </a:r>
            <a:r>
              <a:rPr lang="en-GB" sz="2200" u="sng" dirty="0">
                <a:solidFill>
                  <a:srgbClr val="5C1D14"/>
                </a:solidFill>
                <a:latin typeface="Times New Roman" panose="02020603050405020304" pitchFamily="18" charset="0"/>
                <a:ea typeface="Calibri" panose="020F0502020204030204" pitchFamily="34" charset="0"/>
              </a:rPr>
              <a:t> </a:t>
            </a:r>
            <a:r>
              <a:rPr lang="en-GB" sz="2200" u="sng" dirty="0" err="1">
                <a:solidFill>
                  <a:srgbClr val="5C1D14"/>
                </a:solidFill>
                <a:latin typeface="Times New Roman" panose="02020603050405020304" pitchFamily="18" charset="0"/>
                <a:ea typeface="Calibri" panose="020F0502020204030204" pitchFamily="34" charset="0"/>
              </a:rPr>
              <a:t>vững</a:t>
            </a:r>
            <a:r>
              <a:rPr lang="vi-VN" sz="2200" u="sng" dirty="0">
                <a:solidFill>
                  <a:srgbClr val="5C1D14"/>
                </a:solidFill>
                <a:latin typeface="Times New Roman" panose="02020603050405020304" pitchFamily="18" charset="0"/>
                <a:ea typeface="Calibri" panose="020F0502020204030204" pitchFamily="34" charset="0"/>
              </a:rPr>
              <a:t>”      </a:t>
            </a:r>
            <a:endParaRPr lang="en-US" sz="2200" u="sng" dirty="0">
              <a:solidFill>
                <a:srgbClr val="5C1D14"/>
              </a:solidFill>
              <a:latin typeface="Times New Roman" panose="02020603050405020304" pitchFamily="18" charset="0"/>
              <a:ea typeface="Calibri" panose="020F0502020204030204" pitchFamily="34" charset="0"/>
            </a:endParaRPr>
          </a:p>
        </p:txBody>
      </p:sp>
      <p:grpSp>
        <p:nvGrpSpPr>
          <p:cNvPr id="11" name="Google Shape;1009;p47">
            <a:extLst>
              <a:ext uri="{FF2B5EF4-FFF2-40B4-BE49-F238E27FC236}">
                <a16:creationId xmlns:a16="http://schemas.microsoft.com/office/drawing/2014/main" id="{5288510D-FF8F-F7B7-6352-BFDAB7A5A7C5}"/>
              </a:ext>
            </a:extLst>
          </p:cNvPr>
          <p:cNvGrpSpPr/>
          <p:nvPr/>
        </p:nvGrpSpPr>
        <p:grpSpPr>
          <a:xfrm rot="11304103">
            <a:off x="4018897" y="3872161"/>
            <a:ext cx="411258" cy="407467"/>
            <a:chOff x="3854269" y="3996978"/>
            <a:chExt cx="345935" cy="342838"/>
          </a:xfrm>
        </p:grpSpPr>
        <p:sp>
          <p:nvSpPr>
            <p:cNvPr id="12" name="Google Shape;1010;p47">
              <a:extLst>
                <a:ext uri="{FF2B5EF4-FFF2-40B4-BE49-F238E27FC236}">
                  <a16:creationId xmlns:a16="http://schemas.microsoft.com/office/drawing/2014/main" id="{59AADF82-0774-292D-1ABA-97931FB95764}"/>
                </a:ext>
              </a:extLst>
            </p:cNvPr>
            <p:cNvSpPr/>
            <p:nvPr/>
          </p:nvSpPr>
          <p:spPr>
            <a:xfrm>
              <a:off x="4101014" y="3996978"/>
              <a:ext cx="99190" cy="98957"/>
            </a:xfrm>
            <a:custGeom>
              <a:avLst/>
              <a:gdLst/>
              <a:ahLst/>
              <a:cxnLst/>
              <a:rect l="l" t="t" r="r" b="b"/>
              <a:pathLst>
                <a:path w="4258" h="4248" extrusionOk="0">
                  <a:moveTo>
                    <a:pt x="4163" y="1"/>
                  </a:moveTo>
                  <a:cubicBezTo>
                    <a:pt x="4150" y="1"/>
                    <a:pt x="4136" y="4"/>
                    <a:pt x="4122" y="11"/>
                  </a:cubicBezTo>
                  <a:lnTo>
                    <a:pt x="3727" y="215"/>
                  </a:lnTo>
                  <a:cubicBezTo>
                    <a:pt x="2348" y="904"/>
                    <a:pt x="1098" y="1810"/>
                    <a:pt x="0" y="2895"/>
                  </a:cubicBezTo>
                  <a:lnTo>
                    <a:pt x="243" y="4069"/>
                  </a:lnTo>
                  <a:lnTo>
                    <a:pt x="1340" y="4247"/>
                  </a:lnTo>
                  <a:cubicBezTo>
                    <a:pt x="1889" y="3699"/>
                    <a:pt x="2387" y="3112"/>
                    <a:pt x="2833" y="2486"/>
                  </a:cubicBezTo>
                  <a:cubicBezTo>
                    <a:pt x="3293" y="1861"/>
                    <a:pt x="3688" y="1198"/>
                    <a:pt x="4046" y="509"/>
                  </a:cubicBezTo>
                  <a:lnTo>
                    <a:pt x="4237" y="113"/>
                  </a:lnTo>
                  <a:cubicBezTo>
                    <a:pt x="4258" y="61"/>
                    <a:pt x="4219" y="1"/>
                    <a:pt x="4163" y="1"/>
                  </a:cubicBezTo>
                  <a:close/>
                </a:path>
              </a:pathLst>
            </a:custGeom>
            <a:solidFill>
              <a:srgbClr val="E39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11;p47">
              <a:extLst>
                <a:ext uri="{FF2B5EF4-FFF2-40B4-BE49-F238E27FC236}">
                  <a16:creationId xmlns:a16="http://schemas.microsoft.com/office/drawing/2014/main" id="{3C03A69F-64D2-7B8F-65DB-1D7E2B545FEA}"/>
                </a:ext>
              </a:extLst>
            </p:cNvPr>
            <p:cNvSpPr/>
            <p:nvPr/>
          </p:nvSpPr>
          <p:spPr>
            <a:xfrm>
              <a:off x="4122422" y="3996978"/>
              <a:ext cx="77735" cy="98957"/>
            </a:xfrm>
            <a:custGeom>
              <a:avLst/>
              <a:gdLst/>
              <a:ahLst/>
              <a:cxnLst/>
              <a:rect l="l" t="t" r="r" b="b"/>
              <a:pathLst>
                <a:path w="3337" h="4248" extrusionOk="0">
                  <a:moveTo>
                    <a:pt x="3232" y="1"/>
                  </a:moveTo>
                  <a:cubicBezTo>
                    <a:pt x="3218" y="1"/>
                    <a:pt x="3204" y="4"/>
                    <a:pt x="3190" y="11"/>
                  </a:cubicBezTo>
                  <a:lnTo>
                    <a:pt x="2808" y="202"/>
                  </a:lnTo>
                  <a:lnTo>
                    <a:pt x="2578" y="330"/>
                  </a:lnTo>
                  <a:cubicBezTo>
                    <a:pt x="2259" y="930"/>
                    <a:pt x="1889" y="1517"/>
                    <a:pt x="1493" y="2078"/>
                  </a:cubicBezTo>
                  <a:cubicBezTo>
                    <a:pt x="1047" y="2703"/>
                    <a:pt x="549" y="3290"/>
                    <a:pt x="0" y="3839"/>
                  </a:cubicBezTo>
                  <a:lnTo>
                    <a:pt x="421" y="4247"/>
                  </a:lnTo>
                  <a:cubicBezTo>
                    <a:pt x="957" y="3699"/>
                    <a:pt x="1455" y="3112"/>
                    <a:pt x="1914" y="2486"/>
                  </a:cubicBezTo>
                  <a:cubicBezTo>
                    <a:pt x="2361" y="1861"/>
                    <a:pt x="2769" y="1198"/>
                    <a:pt x="3114" y="509"/>
                  </a:cubicBezTo>
                  <a:lnTo>
                    <a:pt x="3305" y="126"/>
                  </a:lnTo>
                  <a:cubicBezTo>
                    <a:pt x="3336" y="63"/>
                    <a:pt x="3291" y="1"/>
                    <a:pt x="3232" y="1"/>
                  </a:cubicBezTo>
                  <a:close/>
                </a:path>
              </a:pathLst>
            </a:cu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2;p47">
              <a:extLst>
                <a:ext uri="{FF2B5EF4-FFF2-40B4-BE49-F238E27FC236}">
                  <a16:creationId xmlns:a16="http://schemas.microsoft.com/office/drawing/2014/main" id="{8893203E-008A-5FCA-64CF-80E3C760DA52}"/>
                </a:ext>
              </a:extLst>
            </p:cNvPr>
            <p:cNvSpPr/>
            <p:nvPr/>
          </p:nvSpPr>
          <p:spPr>
            <a:xfrm>
              <a:off x="4024908" y="4098593"/>
              <a:ext cx="73146" cy="73146"/>
            </a:xfrm>
            <a:custGeom>
              <a:avLst/>
              <a:gdLst/>
              <a:ahLst/>
              <a:cxnLst/>
              <a:rect l="l" t="t" r="r" b="b"/>
              <a:pathLst>
                <a:path w="3140" h="3140" extrusionOk="0">
                  <a:moveTo>
                    <a:pt x="1545" y="0"/>
                  </a:moveTo>
                  <a:lnTo>
                    <a:pt x="1" y="677"/>
                  </a:lnTo>
                  <a:lnTo>
                    <a:pt x="422" y="2680"/>
                  </a:lnTo>
                  <a:lnTo>
                    <a:pt x="2463" y="3139"/>
                  </a:lnTo>
                  <a:lnTo>
                    <a:pt x="3140" y="1595"/>
                  </a:lnTo>
                  <a:lnTo>
                    <a:pt x="3114" y="1583"/>
                  </a:lnTo>
                  <a:lnTo>
                    <a:pt x="2731" y="434"/>
                  </a:lnTo>
                  <a:lnTo>
                    <a:pt x="1557" y="26"/>
                  </a:lnTo>
                  <a:lnTo>
                    <a:pt x="1545" y="0"/>
                  </a:lnTo>
                  <a:close/>
                </a:path>
              </a:pathLst>
            </a:custGeom>
            <a:solidFill>
              <a:srgbClr val="E9B3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3;p47">
              <a:extLst>
                <a:ext uri="{FF2B5EF4-FFF2-40B4-BE49-F238E27FC236}">
                  <a16:creationId xmlns:a16="http://schemas.microsoft.com/office/drawing/2014/main" id="{4286A0E2-8E23-F7F6-3AD3-ACDC3BA91B75}"/>
                </a:ext>
              </a:extLst>
            </p:cNvPr>
            <p:cNvSpPr/>
            <p:nvPr/>
          </p:nvSpPr>
          <p:spPr>
            <a:xfrm>
              <a:off x="4060573" y="4098593"/>
              <a:ext cx="24716" cy="24996"/>
            </a:xfrm>
            <a:custGeom>
              <a:avLst/>
              <a:gdLst/>
              <a:ahLst/>
              <a:cxnLst/>
              <a:rect l="l" t="t" r="r" b="b"/>
              <a:pathLst>
                <a:path w="1061" h="1073" extrusionOk="0">
                  <a:moveTo>
                    <a:pt x="1" y="0"/>
                  </a:moveTo>
                  <a:lnTo>
                    <a:pt x="1060" y="1072"/>
                  </a:lnTo>
                  <a:lnTo>
                    <a:pt x="1060" y="1072"/>
                  </a:lnTo>
                  <a:lnTo>
                    <a:pt x="26" y="26"/>
                  </a:lnTo>
                  <a:lnTo>
                    <a:pt x="14" y="0"/>
                  </a:lnTo>
                  <a:close/>
                </a:path>
              </a:pathLst>
            </a:custGeom>
            <a:solidFill>
              <a:srgbClr val="E39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4;p47">
              <a:extLst>
                <a:ext uri="{FF2B5EF4-FFF2-40B4-BE49-F238E27FC236}">
                  <a16:creationId xmlns:a16="http://schemas.microsoft.com/office/drawing/2014/main" id="{41871556-9B32-1504-9059-D8B0650A4B13}"/>
                </a:ext>
              </a:extLst>
            </p:cNvPr>
            <p:cNvSpPr/>
            <p:nvPr/>
          </p:nvSpPr>
          <p:spPr>
            <a:xfrm>
              <a:off x="4070101" y="4124148"/>
              <a:ext cx="27954" cy="47592"/>
            </a:xfrm>
            <a:custGeom>
              <a:avLst/>
              <a:gdLst/>
              <a:ahLst/>
              <a:cxnLst/>
              <a:rect l="l" t="t" r="r" b="b"/>
              <a:pathLst>
                <a:path w="1200" h="2043" extrusionOk="0">
                  <a:moveTo>
                    <a:pt x="677" y="1"/>
                  </a:moveTo>
                  <a:lnTo>
                    <a:pt x="0" y="1532"/>
                  </a:lnTo>
                  <a:lnTo>
                    <a:pt x="523" y="2042"/>
                  </a:lnTo>
                  <a:lnTo>
                    <a:pt x="1200" y="498"/>
                  </a:lnTo>
                  <a:lnTo>
                    <a:pt x="1174" y="486"/>
                  </a:lnTo>
                  <a:lnTo>
                    <a:pt x="677" y="1"/>
                  </a:lnTo>
                  <a:close/>
                </a:path>
              </a:pathLst>
            </a:custGeom>
            <a:solidFill>
              <a:srgbClr val="7E4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5;p47">
              <a:extLst>
                <a:ext uri="{FF2B5EF4-FFF2-40B4-BE49-F238E27FC236}">
                  <a16:creationId xmlns:a16="http://schemas.microsoft.com/office/drawing/2014/main" id="{5F6A58D7-32FD-C9E2-D0AD-C8932AC9F666}"/>
                </a:ext>
              </a:extLst>
            </p:cNvPr>
            <p:cNvSpPr/>
            <p:nvPr/>
          </p:nvSpPr>
          <p:spPr>
            <a:xfrm>
              <a:off x="4060573" y="4061436"/>
              <a:ext cx="74637" cy="74637"/>
            </a:xfrm>
            <a:custGeom>
              <a:avLst/>
              <a:gdLst/>
              <a:ahLst/>
              <a:cxnLst/>
              <a:rect l="l" t="t" r="r" b="b"/>
              <a:pathLst>
                <a:path w="3204" h="3204" extrusionOk="0">
                  <a:moveTo>
                    <a:pt x="1596" y="0"/>
                  </a:moveTo>
                  <a:lnTo>
                    <a:pt x="1" y="1595"/>
                  </a:lnTo>
                  <a:lnTo>
                    <a:pt x="26" y="1634"/>
                  </a:lnTo>
                  <a:lnTo>
                    <a:pt x="1571" y="3178"/>
                  </a:lnTo>
                  <a:lnTo>
                    <a:pt x="1609" y="3203"/>
                  </a:lnTo>
                  <a:lnTo>
                    <a:pt x="3204" y="1608"/>
                  </a:lnTo>
                  <a:lnTo>
                    <a:pt x="3076" y="1468"/>
                  </a:lnTo>
                  <a:lnTo>
                    <a:pt x="1724" y="128"/>
                  </a:lnTo>
                  <a:lnTo>
                    <a:pt x="1596" y="0"/>
                  </a:lnTo>
                  <a:close/>
                </a:path>
              </a:pathLst>
            </a:custGeom>
            <a:solidFill>
              <a:srgbClr val="7E4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47">
              <a:extLst>
                <a:ext uri="{FF2B5EF4-FFF2-40B4-BE49-F238E27FC236}">
                  <a16:creationId xmlns:a16="http://schemas.microsoft.com/office/drawing/2014/main" id="{22533832-3219-98B9-E39C-5ED75C817B1B}"/>
                </a:ext>
              </a:extLst>
            </p:cNvPr>
            <p:cNvSpPr/>
            <p:nvPr/>
          </p:nvSpPr>
          <p:spPr>
            <a:xfrm>
              <a:off x="4086151" y="4086409"/>
              <a:ext cx="49059" cy="49665"/>
            </a:xfrm>
            <a:custGeom>
              <a:avLst/>
              <a:gdLst/>
              <a:ahLst/>
              <a:cxnLst/>
              <a:rect l="l" t="t" r="r" b="b"/>
              <a:pathLst>
                <a:path w="2106" h="2132" extrusionOk="0">
                  <a:moveTo>
                    <a:pt x="1595" y="0"/>
                  </a:moveTo>
                  <a:lnTo>
                    <a:pt x="0" y="1595"/>
                  </a:lnTo>
                  <a:lnTo>
                    <a:pt x="13" y="1633"/>
                  </a:lnTo>
                  <a:lnTo>
                    <a:pt x="473" y="2106"/>
                  </a:lnTo>
                  <a:lnTo>
                    <a:pt x="511" y="2131"/>
                  </a:lnTo>
                  <a:lnTo>
                    <a:pt x="2106" y="536"/>
                  </a:lnTo>
                  <a:lnTo>
                    <a:pt x="1978" y="396"/>
                  </a:lnTo>
                  <a:lnTo>
                    <a:pt x="1723" y="140"/>
                  </a:lnTo>
                  <a:lnTo>
                    <a:pt x="1595" y="0"/>
                  </a:lnTo>
                  <a:close/>
                </a:path>
              </a:pathLst>
            </a:custGeom>
            <a:solidFill>
              <a:srgbClr val="E09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7;p47">
              <a:extLst>
                <a:ext uri="{FF2B5EF4-FFF2-40B4-BE49-F238E27FC236}">
                  <a16:creationId xmlns:a16="http://schemas.microsoft.com/office/drawing/2014/main" id="{BFB2A472-185C-E453-614C-F439DEC6578E}"/>
                </a:ext>
              </a:extLst>
            </p:cNvPr>
            <p:cNvSpPr/>
            <p:nvPr/>
          </p:nvSpPr>
          <p:spPr>
            <a:xfrm>
              <a:off x="3868852" y="4251667"/>
              <a:ext cx="77316" cy="76128"/>
            </a:xfrm>
            <a:custGeom>
              <a:avLst/>
              <a:gdLst/>
              <a:ahLst/>
              <a:cxnLst/>
              <a:rect l="l" t="t" r="r" b="b"/>
              <a:pathLst>
                <a:path w="3319" h="3268" extrusionOk="0">
                  <a:moveTo>
                    <a:pt x="1251" y="1"/>
                  </a:moveTo>
                  <a:lnTo>
                    <a:pt x="0" y="1251"/>
                  </a:lnTo>
                  <a:lnTo>
                    <a:pt x="2016" y="3268"/>
                  </a:lnTo>
                  <a:lnTo>
                    <a:pt x="3318" y="1953"/>
                  </a:lnTo>
                  <a:lnTo>
                    <a:pt x="1251" y="1"/>
                  </a:lnTo>
                  <a:close/>
                </a:path>
              </a:pathLst>
            </a:custGeom>
            <a:solidFill>
              <a:srgbClr val="E09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8;p47">
              <a:extLst>
                <a:ext uri="{FF2B5EF4-FFF2-40B4-BE49-F238E27FC236}">
                  <a16:creationId xmlns:a16="http://schemas.microsoft.com/office/drawing/2014/main" id="{B4252ABA-95AA-0381-4278-BF5CC259B8C8}"/>
                </a:ext>
              </a:extLst>
            </p:cNvPr>
            <p:cNvSpPr/>
            <p:nvPr/>
          </p:nvSpPr>
          <p:spPr>
            <a:xfrm>
              <a:off x="3900067" y="4297745"/>
              <a:ext cx="30027" cy="30051"/>
            </a:xfrm>
            <a:custGeom>
              <a:avLst/>
              <a:gdLst/>
              <a:ahLst/>
              <a:cxnLst/>
              <a:rect l="l" t="t" r="r" b="b"/>
              <a:pathLst>
                <a:path w="1289" h="1290" extrusionOk="0">
                  <a:moveTo>
                    <a:pt x="625" y="1"/>
                  </a:moveTo>
                  <a:lnTo>
                    <a:pt x="0" y="626"/>
                  </a:lnTo>
                  <a:lnTo>
                    <a:pt x="676" y="1290"/>
                  </a:lnTo>
                  <a:lnTo>
                    <a:pt x="1289" y="664"/>
                  </a:lnTo>
                  <a:lnTo>
                    <a:pt x="625" y="1"/>
                  </a:lnTo>
                  <a:close/>
                </a:path>
              </a:pathLst>
            </a:custGeom>
            <a:solidFill>
              <a:srgbClr val="C7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47">
              <a:extLst>
                <a:ext uri="{FF2B5EF4-FFF2-40B4-BE49-F238E27FC236}">
                  <a16:creationId xmlns:a16="http://schemas.microsoft.com/office/drawing/2014/main" id="{54D6A1F6-DBF6-2043-00A4-F725A524EC10}"/>
                </a:ext>
              </a:extLst>
            </p:cNvPr>
            <p:cNvSpPr/>
            <p:nvPr/>
          </p:nvSpPr>
          <p:spPr>
            <a:xfrm>
              <a:off x="3878053" y="4114340"/>
              <a:ext cx="204251" cy="204251"/>
            </a:xfrm>
            <a:custGeom>
              <a:avLst/>
              <a:gdLst/>
              <a:ahLst/>
              <a:cxnLst/>
              <a:rect l="l" t="t" r="r" b="b"/>
              <a:pathLst>
                <a:path w="8768" h="8768" extrusionOk="0">
                  <a:moveTo>
                    <a:pt x="6305" y="1"/>
                  </a:moveTo>
                  <a:lnTo>
                    <a:pt x="1" y="6304"/>
                  </a:lnTo>
                  <a:lnTo>
                    <a:pt x="231" y="6534"/>
                  </a:lnTo>
                  <a:lnTo>
                    <a:pt x="2234" y="8537"/>
                  </a:lnTo>
                  <a:lnTo>
                    <a:pt x="2464" y="8767"/>
                  </a:lnTo>
                  <a:lnTo>
                    <a:pt x="8767" y="2463"/>
                  </a:lnTo>
                  <a:lnTo>
                    <a:pt x="6305" y="1"/>
                  </a:lnTo>
                  <a:close/>
                </a:path>
              </a:pathLst>
            </a:custGeom>
            <a:solidFill>
              <a:srgbClr val="7E4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47">
              <a:extLst>
                <a:ext uri="{FF2B5EF4-FFF2-40B4-BE49-F238E27FC236}">
                  <a16:creationId xmlns:a16="http://schemas.microsoft.com/office/drawing/2014/main" id="{39963D3A-DB8D-4681-2029-67219C65BAC3}"/>
                </a:ext>
              </a:extLst>
            </p:cNvPr>
            <p:cNvSpPr/>
            <p:nvPr/>
          </p:nvSpPr>
          <p:spPr>
            <a:xfrm>
              <a:off x="3920870" y="4157157"/>
              <a:ext cx="161434" cy="161434"/>
            </a:xfrm>
            <a:custGeom>
              <a:avLst/>
              <a:gdLst/>
              <a:ahLst/>
              <a:cxnLst/>
              <a:rect l="l" t="t" r="r" b="b"/>
              <a:pathLst>
                <a:path w="6930" h="6930" extrusionOk="0">
                  <a:moveTo>
                    <a:pt x="6291" y="0"/>
                  </a:moveTo>
                  <a:lnTo>
                    <a:pt x="0" y="6291"/>
                  </a:lnTo>
                  <a:lnTo>
                    <a:pt x="217" y="6521"/>
                  </a:lnTo>
                  <a:lnTo>
                    <a:pt x="396" y="6699"/>
                  </a:lnTo>
                  <a:lnTo>
                    <a:pt x="626" y="6929"/>
                  </a:lnTo>
                  <a:lnTo>
                    <a:pt x="6929" y="625"/>
                  </a:lnTo>
                  <a:lnTo>
                    <a:pt x="6291" y="0"/>
                  </a:lnTo>
                  <a:close/>
                </a:path>
              </a:pathLst>
            </a:custGeom>
            <a:solidFill>
              <a:srgbClr val="E09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47">
              <a:extLst>
                <a:ext uri="{FF2B5EF4-FFF2-40B4-BE49-F238E27FC236}">
                  <a16:creationId xmlns:a16="http://schemas.microsoft.com/office/drawing/2014/main" id="{1F2E6436-9A26-BE99-9BE7-8F50A3393C29}"/>
                </a:ext>
              </a:extLst>
            </p:cNvPr>
            <p:cNvSpPr/>
            <p:nvPr/>
          </p:nvSpPr>
          <p:spPr>
            <a:xfrm>
              <a:off x="3854269" y="4269511"/>
              <a:ext cx="74940" cy="70188"/>
            </a:xfrm>
            <a:custGeom>
              <a:avLst/>
              <a:gdLst/>
              <a:ahLst/>
              <a:cxnLst/>
              <a:rect l="l" t="t" r="r" b="b"/>
              <a:pathLst>
                <a:path w="3217" h="3013" extrusionOk="0">
                  <a:moveTo>
                    <a:pt x="395" y="0"/>
                  </a:moveTo>
                  <a:cubicBezTo>
                    <a:pt x="183" y="0"/>
                    <a:pt x="0" y="278"/>
                    <a:pt x="205" y="473"/>
                  </a:cubicBezTo>
                  <a:lnTo>
                    <a:pt x="2655" y="2936"/>
                  </a:lnTo>
                  <a:cubicBezTo>
                    <a:pt x="2706" y="2987"/>
                    <a:pt x="2783" y="3012"/>
                    <a:pt x="2859" y="3012"/>
                  </a:cubicBezTo>
                  <a:cubicBezTo>
                    <a:pt x="3102" y="3012"/>
                    <a:pt x="3217" y="2719"/>
                    <a:pt x="3051" y="2553"/>
                  </a:cubicBezTo>
                  <a:lnTo>
                    <a:pt x="588" y="90"/>
                  </a:lnTo>
                  <a:cubicBezTo>
                    <a:pt x="528" y="27"/>
                    <a:pt x="460" y="0"/>
                    <a:pt x="395" y="0"/>
                  </a:cubicBezTo>
                  <a:close/>
                </a:path>
              </a:pathLst>
            </a:custGeom>
            <a:solidFill>
              <a:srgbClr val="7E4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47">
              <a:extLst>
                <a:ext uri="{FF2B5EF4-FFF2-40B4-BE49-F238E27FC236}">
                  <a16:creationId xmlns:a16="http://schemas.microsoft.com/office/drawing/2014/main" id="{AA2E80D6-F341-57D6-391C-9A5CEE7535FA}"/>
                </a:ext>
              </a:extLst>
            </p:cNvPr>
            <p:cNvSpPr/>
            <p:nvPr/>
          </p:nvSpPr>
          <p:spPr>
            <a:xfrm>
              <a:off x="3901838" y="4314099"/>
              <a:ext cx="28327" cy="25718"/>
            </a:xfrm>
            <a:custGeom>
              <a:avLst/>
              <a:gdLst/>
              <a:ahLst/>
              <a:cxnLst/>
              <a:rect l="l" t="t" r="r" b="b"/>
              <a:pathLst>
                <a:path w="1216" h="1104" extrusionOk="0">
                  <a:moveTo>
                    <a:pt x="396" y="1"/>
                  </a:moveTo>
                  <a:cubicBezTo>
                    <a:pt x="592" y="207"/>
                    <a:pt x="404" y="480"/>
                    <a:pt x="191" y="480"/>
                  </a:cubicBezTo>
                  <a:cubicBezTo>
                    <a:pt x="127" y="480"/>
                    <a:pt x="60" y="455"/>
                    <a:pt x="1" y="396"/>
                  </a:cubicBezTo>
                  <a:lnTo>
                    <a:pt x="1" y="396"/>
                  </a:lnTo>
                  <a:lnTo>
                    <a:pt x="626" y="1022"/>
                  </a:lnTo>
                  <a:cubicBezTo>
                    <a:pt x="684" y="1080"/>
                    <a:pt x="749" y="1104"/>
                    <a:pt x="813" y="1104"/>
                  </a:cubicBezTo>
                  <a:cubicBezTo>
                    <a:pt x="1027" y="1104"/>
                    <a:pt x="1216" y="823"/>
                    <a:pt x="1009" y="626"/>
                  </a:cubicBezTo>
                  <a:lnTo>
                    <a:pt x="396" y="1"/>
                  </a:lnTo>
                  <a:close/>
                </a:path>
              </a:pathLst>
            </a:custGeom>
            <a:solidFill>
              <a:srgbClr val="E09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00A382F6-DE32-9B56-F93C-6FB8013CA0E1}"/>
              </a:ext>
            </a:extLst>
          </p:cNvPr>
          <p:cNvSpPr txBox="1"/>
          <p:nvPr/>
        </p:nvSpPr>
        <p:spPr>
          <a:xfrm>
            <a:off x="2823502" y="4415620"/>
            <a:ext cx="5193427" cy="450508"/>
          </a:xfrm>
          <a:prstGeom prst="rect">
            <a:avLst/>
          </a:prstGeom>
          <a:noFill/>
        </p:spPr>
        <p:txBody>
          <a:bodyPr wrap="square">
            <a:spAutoFit/>
          </a:bodyPr>
          <a:lstStyle/>
          <a:p>
            <a:pPr algn="ctr">
              <a:lnSpc>
                <a:spcPct val="115000"/>
              </a:lnSpc>
              <a:spcAft>
                <a:spcPts val="800"/>
              </a:spcAft>
            </a:pPr>
            <a:r>
              <a:rPr lang="vi-VN" sz="2200" dirty="0">
                <a:solidFill>
                  <a:srgbClr val="5C1D14"/>
                </a:solidFill>
                <a:latin typeface="Times New Roman" panose="02020603050405020304" pitchFamily="18" charset="0"/>
                <a:ea typeface="Calibri" panose="020F0502020204030204" pitchFamily="34" charset="0"/>
              </a:rPr>
              <a:t>Trích “Đường Cách mệnh” – Hồ Chí Minh</a:t>
            </a:r>
            <a:endParaRPr lang="en-US" sz="2200" dirty="0">
              <a:solidFill>
                <a:srgbClr val="5C1D14"/>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172134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088B766-8120-C376-18F4-A5A92F836816}"/>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331DFB77-BA5A-5BEB-B278-85CFEB4C37C5}"/>
              </a:ext>
            </a:extLst>
          </p:cNvPr>
          <p:cNvSpPr/>
          <p:nvPr/>
        </p:nvSpPr>
        <p:spPr>
          <a:xfrm>
            <a:off x="296209" y="22192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Google Shape;128;p25">
            <a:extLst>
              <a:ext uri="{FF2B5EF4-FFF2-40B4-BE49-F238E27FC236}">
                <a16:creationId xmlns:a16="http://schemas.microsoft.com/office/drawing/2014/main" id="{730D1017-8F58-B805-E635-E8DBB20F3DFD}"/>
              </a:ext>
            </a:extLst>
          </p:cNvPr>
          <p:cNvSpPr txBox="1">
            <a:spLocks/>
          </p:cNvSpPr>
          <p:nvPr/>
        </p:nvSpPr>
        <p:spPr>
          <a:xfrm>
            <a:off x="377987" y="23750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5" name="TextBox 4">
            <a:extLst>
              <a:ext uri="{FF2B5EF4-FFF2-40B4-BE49-F238E27FC236}">
                <a16:creationId xmlns:a16="http://schemas.microsoft.com/office/drawing/2014/main" id="{BFC9ADCB-A97F-4E41-D793-68C1A81168B0}"/>
              </a:ext>
            </a:extLst>
          </p:cNvPr>
          <p:cNvSpPr txBox="1"/>
          <p:nvPr/>
        </p:nvSpPr>
        <p:spPr>
          <a:xfrm>
            <a:off x="1242222" y="391931"/>
            <a:ext cx="5055308" cy="430887"/>
          </a:xfrm>
          <a:prstGeom prst="rect">
            <a:avLst/>
          </a:prstGeom>
          <a:noFill/>
        </p:spPr>
        <p:txBody>
          <a:bodyPr wrap="square" rtlCol="0">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Công tác lý luận trong việc</a:t>
            </a:r>
          </a:p>
        </p:txBody>
      </p:sp>
      <p:sp>
        <p:nvSpPr>
          <p:cNvPr id="6" name="TextBox 5">
            <a:extLst>
              <a:ext uri="{FF2B5EF4-FFF2-40B4-BE49-F238E27FC236}">
                <a16:creationId xmlns:a16="http://schemas.microsoft.com/office/drawing/2014/main" id="{CA960003-D94F-E09A-16C5-55B4352410AC}"/>
              </a:ext>
            </a:extLst>
          </p:cNvPr>
          <p:cNvSpPr txBox="1"/>
          <p:nvPr/>
        </p:nvSpPr>
        <p:spPr>
          <a:xfrm>
            <a:off x="1728886" y="755743"/>
            <a:ext cx="6158337" cy="430887"/>
          </a:xfrm>
          <a:prstGeom prst="rect">
            <a:avLst/>
          </a:prstGeom>
          <a:noFill/>
        </p:spPr>
        <p:txBody>
          <a:bodyPr wrap="square">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bảo vệ nền tảng tư tưởng của Đảng</a:t>
            </a:r>
          </a:p>
        </p:txBody>
      </p:sp>
      <p:sp>
        <p:nvSpPr>
          <p:cNvPr id="21" name="Oval 20">
            <a:extLst>
              <a:ext uri="{FF2B5EF4-FFF2-40B4-BE49-F238E27FC236}">
                <a16:creationId xmlns:a16="http://schemas.microsoft.com/office/drawing/2014/main" id="{1061FA35-F8E1-6375-DFF3-FBB43B517842}"/>
              </a:ext>
            </a:extLst>
          </p:cNvPr>
          <p:cNvSpPr/>
          <p:nvPr/>
        </p:nvSpPr>
        <p:spPr>
          <a:xfrm rot="2838244">
            <a:off x="3815269" y="-1494159"/>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Google Shape;128;p25">
            <a:extLst>
              <a:ext uri="{FF2B5EF4-FFF2-40B4-BE49-F238E27FC236}">
                <a16:creationId xmlns:a16="http://schemas.microsoft.com/office/drawing/2014/main" id="{85BF6D18-9868-576E-1857-F5D7E4CAA0AC}"/>
              </a:ext>
            </a:extLst>
          </p:cNvPr>
          <p:cNvSpPr txBox="1">
            <a:spLocks/>
          </p:cNvSpPr>
          <p:nvPr/>
        </p:nvSpPr>
        <p:spPr>
          <a:xfrm rot="2838244">
            <a:off x="3897047" y="-147858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1</a:t>
            </a:r>
            <a:endParaRPr lang="en" sz="2800" b="1" dirty="0">
              <a:solidFill>
                <a:srgbClr val="C00000"/>
              </a:solidFill>
            </a:endParaRPr>
          </a:p>
        </p:txBody>
      </p:sp>
      <p:sp>
        <p:nvSpPr>
          <p:cNvPr id="61" name="TextBox 60">
            <a:extLst>
              <a:ext uri="{FF2B5EF4-FFF2-40B4-BE49-F238E27FC236}">
                <a16:creationId xmlns:a16="http://schemas.microsoft.com/office/drawing/2014/main" id="{BAC153B7-0722-76ED-934D-B1621D0C5014}"/>
              </a:ext>
            </a:extLst>
          </p:cNvPr>
          <p:cNvSpPr txBox="1"/>
          <p:nvPr/>
        </p:nvSpPr>
        <p:spPr>
          <a:xfrm>
            <a:off x="662862" y="1191514"/>
            <a:ext cx="8203345" cy="461665"/>
          </a:xfrm>
          <a:prstGeom prst="rect">
            <a:avLst/>
          </a:prstGeom>
          <a:noFill/>
        </p:spPr>
        <p:txBody>
          <a:bodyPr wrap="square">
            <a:spAutoFit/>
          </a:bodyPr>
          <a:lstStyle/>
          <a:p>
            <a:pPr lvl="1"/>
            <a:r>
              <a:rPr lang="vi-VN" sz="2400" b="1" dirty="0">
                <a:solidFill>
                  <a:srgbClr val="C00000"/>
                </a:solidFill>
                <a:latin typeface="Times New Roman" panose="02020603050405020304" pitchFamily="18" charset="0"/>
              </a:rPr>
              <a:t>2.2 </a:t>
            </a:r>
            <a:r>
              <a:rPr lang="en-GB" sz="2400" b="1" dirty="0" err="1">
                <a:solidFill>
                  <a:srgbClr val="C00000"/>
                </a:solidFill>
                <a:latin typeface="Times New Roman" panose="02020603050405020304" pitchFamily="18" charset="0"/>
              </a:rPr>
              <a:t>Củng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cố</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niềm</a:t>
            </a:r>
            <a:r>
              <a:rPr lang="en-GB" sz="2400" b="1" dirty="0">
                <a:solidFill>
                  <a:srgbClr val="C00000"/>
                </a:solidFill>
                <a:latin typeface="Times New Roman" panose="02020603050405020304" pitchFamily="18" charset="0"/>
              </a:rPr>
              <a:t> tin, </a:t>
            </a:r>
            <a:r>
              <a:rPr lang="en-GB" sz="2400" b="1" dirty="0" err="1">
                <a:solidFill>
                  <a:srgbClr val="C00000"/>
                </a:solidFill>
                <a:latin typeface="Times New Roman" panose="02020603050405020304" pitchFamily="18" charset="0"/>
              </a:rPr>
              <a:t>tạo</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sự</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thống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nhất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trong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Đảng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và</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xã</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hội</a:t>
            </a:r>
            <a:endParaRPr lang="en-US" sz="2400" b="1" dirty="0">
              <a:solidFill>
                <a:srgbClr val="C00000"/>
              </a:solidFill>
              <a:latin typeface="Times New Roman" panose="02020603050405020304" pitchFamily="18" charset="0"/>
            </a:endParaRPr>
          </a:p>
        </p:txBody>
      </p:sp>
      <p:sp>
        <p:nvSpPr>
          <p:cNvPr id="35" name="TextBox 34">
            <a:extLst>
              <a:ext uri="{FF2B5EF4-FFF2-40B4-BE49-F238E27FC236}">
                <a16:creationId xmlns:a16="http://schemas.microsoft.com/office/drawing/2014/main" id="{74003F66-1D18-E3C3-DEBB-AD935C068822}"/>
              </a:ext>
            </a:extLst>
          </p:cNvPr>
          <p:cNvSpPr txBox="1"/>
          <p:nvPr/>
        </p:nvSpPr>
        <p:spPr>
          <a:xfrm>
            <a:off x="1078665" y="1816536"/>
            <a:ext cx="3284561" cy="450508"/>
          </a:xfrm>
          <a:prstGeom prst="rect">
            <a:avLst/>
          </a:prstGeom>
          <a:noFill/>
        </p:spPr>
        <p:txBody>
          <a:bodyPr wrap="square">
            <a:spAutoFit/>
          </a:bodyPr>
          <a:lstStyle/>
          <a:p>
            <a:pPr marL="285750" indent="-285750" algn="just">
              <a:lnSpc>
                <a:spcPct val="115000"/>
              </a:lnSpc>
              <a:buClr>
                <a:srgbClr val="814C4B"/>
              </a:buClr>
              <a:buSzPct val="100000"/>
              <a:buFont typeface="Arial" panose="020B0604020202020204" pitchFamily="34" charset="0"/>
              <a:buChar char="•"/>
            </a:pPr>
            <a:r>
              <a:rPr lang="en-GB" sz="2200" dirty="0">
                <a:solidFill>
                  <a:srgbClr val="5C1D14"/>
                </a:solidFill>
                <a:latin typeface="Times New Roman" panose="02020603050405020304" pitchFamily="18" charset="0"/>
                <a:ea typeface="Calibri" panose="020F0502020204030204" pitchFamily="34" charset="0"/>
              </a:rPr>
              <a:t>Lý </a:t>
            </a:r>
            <a:r>
              <a:rPr lang="en-GB" sz="2200" dirty="0" err="1">
                <a:solidFill>
                  <a:srgbClr val="5C1D14"/>
                </a:solidFill>
                <a:latin typeface="Times New Roman" panose="02020603050405020304" pitchFamily="18" charset="0"/>
                <a:ea typeface="Calibri" panose="020F0502020204030204" pitchFamily="34" charset="0"/>
              </a:rPr>
              <a:t>luận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chính</a:t>
            </a:r>
            <a:r>
              <a:rPr lang="en-GB" sz="2200" dirty="0">
                <a:solidFill>
                  <a:srgbClr val="5C1D14"/>
                </a:solidFill>
                <a:latin typeface="Times New Roman" panose="02020603050405020304" pitchFamily="18" charset="0"/>
                <a:ea typeface="Calibri" panose="020F0502020204030204" pitchFamily="34" charset="0"/>
              </a:rPr>
              <a:t> tr</a:t>
            </a:r>
            <a:r>
              <a:rPr lang="vi-VN" sz="2200" dirty="0">
                <a:solidFill>
                  <a:srgbClr val="5C1D14"/>
                </a:solidFill>
                <a:latin typeface="Times New Roman" panose="02020603050405020304" pitchFamily="18" charset="0"/>
                <a:ea typeface="Calibri" panose="020F0502020204030204" pitchFamily="34" charset="0"/>
              </a:rPr>
              <a:t>ị</a:t>
            </a:r>
            <a:r>
              <a:rPr lang="en-GB"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 </a:t>
            </a:r>
          </a:p>
        </p:txBody>
      </p:sp>
      <p:sp>
        <p:nvSpPr>
          <p:cNvPr id="36" name="TextBox 35">
            <a:extLst>
              <a:ext uri="{FF2B5EF4-FFF2-40B4-BE49-F238E27FC236}">
                <a16:creationId xmlns:a16="http://schemas.microsoft.com/office/drawing/2014/main" id="{ACD1B3F5-F08D-E46D-40E3-226AF9C80A0F}"/>
              </a:ext>
            </a:extLst>
          </p:cNvPr>
          <p:cNvSpPr txBox="1"/>
          <p:nvPr/>
        </p:nvSpPr>
        <p:spPr>
          <a:xfrm>
            <a:off x="1379292" y="2245199"/>
            <a:ext cx="4884406" cy="839845"/>
          </a:xfrm>
          <a:prstGeom prst="rect">
            <a:avLst/>
          </a:prstGeom>
          <a:noFill/>
        </p:spPr>
        <p:txBody>
          <a:bodyPr wrap="square">
            <a:spAutoFit/>
          </a:bodyPr>
          <a:lstStyle/>
          <a:p>
            <a:pPr marL="285750" lvl="1" indent="-285750" algn="just">
              <a:lnSpc>
                <a:spcPct val="115000"/>
              </a:lnSpc>
              <a:buClr>
                <a:srgbClr val="814C4B"/>
              </a:buClr>
              <a:buSzPct val="100000"/>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Nhận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thức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rõ</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về</a:t>
            </a:r>
            <a:r>
              <a:rPr lang="en-GB" sz="2200" dirty="0">
                <a:solidFill>
                  <a:srgbClr val="5C1D14"/>
                </a:solidFill>
                <a:latin typeface="Times New Roman" panose="02020603050405020304" pitchFamily="18" charset="0"/>
                <a:ea typeface="Calibri" panose="020F0502020204030204" pitchFamily="34" charset="0"/>
              </a:rPr>
              <a:t> con </a:t>
            </a:r>
            <a:r>
              <a:rPr lang="en-GB" sz="2200" dirty="0" err="1">
                <a:solidFill>
                  <a:srgbClr val="5C1D14"/>
                </a:solidFill>
                <a:latin typeface="Times New Roman" panose="02020603050405020304" pitchFamily="18" charset="0"/>
                <a:ea typeface="Calibri" panose="020F0502020204030204" pitchFamily="34" charset="0"/>
              </a:rPr>
              <a:t>đường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cách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mạng</a:t>
            </a:r>
            <a:r>
              <a:rPr lang="vi-VN"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15000"/>
              </a:lnSpc>
              <a:buClr>
                <a:srgbClr val="814C4B"/>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T</a:t>
            </a:r>
            <a:r>
              <a:rPr lang="en-GB" sz="2200" dirty="0" err="1">
                <a:solidFill>
                  <a:srgbClr val="5C1D14"/>
                </a:solidFill>
                <a:latin typeface="Times New Roman" panose="02020603050405020304" pitchFamily="18" charset="0"/>
                <a:ea typeface="Calibri" panose="020F0502020204030204" pitchFamily="34" charset="0"/>
              </a:rPr>
              <a:t>ránh</a:t>
            </a:r>
            <a:r>
              <a:rPr lang="en-GB" sz="2200" dirty="0">
                <a:solidFill>
                  <a:srgbClr val="5C1D14"/>
                </a:solidFill>
                <a:latin typeface="Times New Roman" panose="02020603050405020304" pitchFamily="18" charset="0"/>
                <a:ea typeface="Calibri" panose="020F0502020204030204" pitchFamily="34" charset="0"/>
              </a:rPr>
              <a:t> dao </a:t>
            </a:r>
            <a:r>
              <a:rPr lang="en-GB" sz="2200" dirty="0" err="1">
                <a:solidFill>
                  <a:srgbClr val="5C1D14"/>
                </a:solidFill>
                <a:latin typeface="Times New Roman" panose="02020603050405020304" pitchFamily="18" charset="0"/>
                <a:ea typeface="Calibri" panose="020F0502020204030204" pitchFamily="34" charset="0"/>
              </a:rPr>
              <a:t>động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trước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biến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động</a:t>
            </a:r>
            <a:r>
              <a:rPr lang="vi-VN" sz="2200" dirty="0">
                <a:solidFill>
                  <a:srgbClr val="5C1D14"/>
                </a:solidFill>
                <a:latin typeface="Times New Roman" panose="02020603050405020304" pitchFamily="18" charset="0"/>
                <a:ea typeface="Calibri" panose="020F0502020204030204" pitchFamily="34" charset="0"/>
              </a:rPr>
              <a:t>.</a:t>
            </a:r>
          </a:p>
        </p:txBody>
      </p:sp>
      <p:sp>
        <p:nvSpPr>
          <p:cNvPr id="37" name="TextBox 36">
            <a:extLst>
              <a:ext uri="{FF2B5EF4-FFF2-40B4-BE49-F238E27FC236}">
                <a16:creationId xmlns:a16="http://schemas.microsoft.com/office/drawing/2014/main" id="{5933DE2B-0DAE-DE94-18FC-E2CB272D1A3F}"/>
              </a:ext>
            </a:extLst>
          </p:cNvPr>
          <p:cNvSpPr txBox="1"/>
          <p:nvPr/>
        </p:nvSpPr>
        <p:spPr>
          <a:xfrm>
            <a:off x="1051531" y="3088863"/>
            <a:ext cx="6133268" cy="450508"/>
          </a:xfrm>
          <a:prstGeom prst="rect">
            <a:avLst/>
          </a:prstGeom>
          <a:noFill/>
        </p:spPr>
        <p:txBody>
          <a:bodyPr wrap="square">
            <a:spAutoFit/>
          </a:bodyPr>
          <a:lstStyle/>
          <a:p>
            <a:pPr marL="285750" indent="-285750" algn="just">
              <a:lnSpc>
                <a:spcPct val="115000"/>
              </a:lnSpc>
              <a:buClr>
                <a:srgbClr val="814C4B"/>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Xây </a:t>
            </a:r>
            <a:r>
              <a:rPr lang="en-GB" sz="2200" dirty="0" err="1">
                <a:solidFill>
                  <a:srgbClr val="5C1D14"/>
                </a:solidFill>
                <a:latin typeface="Times New Roman" panose="02020603050405020304" pitchFamily="18" charset="0"/>
                <a:ea typeface="Calibri" panose="020F0502020204030204" pitchFamily="34" charset="0"/>
              </a:rPr>
              <a:t>dựng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khối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đại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đoàn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kết</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toàn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dân</a:t>
            </a:r>
            <a:r>
              <a:rPr lang="vi-VN" sz="2200" dirty="0">
                <a:solidFill>
                  <a:srgbClr val="5C1D14"/>
                </a:solidFill>
                <a:latin typeface="Times New Roman" panose="02020603050405020304" pitchFamily="18" charset="0"/>
                <a:ea typeface="Calibri" panose="020F0502020204030204" pitchFamily="34" charset="0"/>
              </a:rPr>
              <a:t>.</a:t>
            </a:r>
          </a:p>
        </p:txBody>
      </p:sp>
      <p:sp>
        <p:nvSpPr>
          <p:cNvPr id="38" name="TextBox 37">
            <a:extLst>
              <a:ext uri="{FF2B5EF4-FFF2-40B4-BE49-F238E27FC236}">
                <a16:creationId xmlns:a16="http://schemas.microsoft.com/office/drawing/2014/main" id="{FB6A6E1D-F10C-D230-4EB3-5C458C5A29D6}"/>
              </a:ext>
            </a:extLst>
          </p:cNvPr>
          <p:cNvSpPr txBox="1"/>
          <p:nvPr/>
        </p:nvSpPr>
        <p:spPr>
          <a:xfrm>
            <a:off x="1078665" y="3550527"/>
            <a:ext cx="5477686" cy="450508"/>
          </a:xfrm>
          <a:prstGeom prst="rect">
            <a:avLst/>
          </a:prstGeom>
          <a:noFill/>
        </p:spPr>
        <p:txBody>
          <a:bodyPr wrap="square">
            <a:spAutoFit/>
          </a:bodyPr>
          <a:lstStyle/>
          <a:p>
            <a:pPr marL="285750" indent="-285750" algn="just">
              <a:lnSpc>
                <a:spcPct val="115000"/>
              </a:lnSpc>
              <a:buClr>
                <a:srgbClr val="814C4B"/>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T</a:t>
            </a:r>
            <a:r>
              <a:rPr lang="en-GB" sz="2200" dirty="0" err="1">
                <a:solidFill>
                  <a:srgbClr val="5C1D14"/>
                </a:solidFill>
                <a:latin typeface="Times New Roman" panose="02020603050405020304" pitchFamily="18" charset="0"/>
                <a:ea typeface="Calibri" panose="020F0502020204030204" pitchFamily="34" charset="0"/>
              </a:rPr>
              <a:t>ạo</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sự</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đồng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thuận</a:t>
            </a:r>
            <a:r>
              <a:rPr lang="vi-VN"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xã</a:t>
            </a:r>
            <a:r>
              <a:rPr lang="en-GB" sz="2200" dirty="0">
                <a:solidFill>
                  <a:srgbClr val="5C1D14"/>
                </a:solidFill>
                <a:latin typeface="Times New Roman" panose="02020603050405020304" pitchFamily="18" charset="0"/>
                <a:ea typeface="Calibri" panose="020F0502020204030204" pitchFamily="34" charset="0"/>
              </a:rPr>
              <a:t> h</a:t>
            </a:r>
            <a:r>
              <a:rPr lang="vi-VN" sz="2200" dirty="0" err="1">
                <a:solidFill>
                  <a:srgbClr val="5C1D14"/>
                </a:solidFill>
                <a:latin typeface="Times New Roman" panose="02020603050405020304" pitchFamily="18" charset="0"/>
                <a:ea typeface="Calibri" panose="020F0502020204030204" pitchFamily="34" charset="0"/>
              </a:rPr>
              <a:t>ội</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2710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224272C5-A78C-ABD1-1CEF-FABD9CE63123}"/>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90E1FBA4-5F8A-88AB-B15D-7A89A43818C1}"/>
              </a:ext>
            </a:extLst>
          </p:cNvPr>
          <p:cNvSpPr/>
          <p:nvPr/>
        </p:nvSpPr>
        <p:spPr>
          <a:xfrm>
            <a:off x="296209" y="22192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Google Shape;128;p25">
            <a:extLst>
              <a:ext uri="{FF2B5EF4-FFF2-40B4-BE49-F238E27FC236}">
                <a16:creationId xmlns:a16="http://schemas.microsoft.com/office/drawing/2014/main" id="{341E796F-99E8-445C-CEDB-477CFC158EE7}"/>
              </a:ext>
            </a:extLst>
          </p:cNvPr>
          <p:cNvSpPr txBox="1">
            <a:spLocks/>
          </p:cNvSpPr>
          <p:nvPr/>
        </p:nvSpPr>
        <p:spPr>
          <a:xfrm>
            <a:off x="377987" y="23750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5" name="TextBox 4">
            <a:extLst>
              <a:ext uri="{FF2B5EF4-FFF2-40B4-BE49-F238E27FC236}">
                <a16:creationId xmlns:a16="http://schemas.microsoft.com/office/drawing/2014/main" id="{B55DF278-35E2-1436-F470-F522ECEF320A}"/>
              </a:ext>
            </a:extLst>
          </p:cNvPr>
          <p:cNvSpPr txBox="1"/>
          <p:nvPr/>
        </p:nvSpPr>
        <p:spPr>
          <a:xfrm>
            <a:off x="1242222" y="391931"/>
            <a:ext cx="5055308" cy="430887"/>
          </a:xfrm>
          <a:prstGeom prst="rect">
            <a:avLst/>
          </a:prstGeom>
          <a:noFill/>
        </p:spPr>
        <p:txBody>
          <a:bodyPr wrap="square" rtlCol="0">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Công tác lý luận trong việc</a:t>
            </a:r>
          </a:p>
        </p:txBody>
      </p:sp>
      <p:sp>
        <p:nvSpPr>
          <p:cNvPr id="6" name="TextBox 5">
            <a:extLst>
              <a:ext uri="{FF2B5EF4-FFF2-40B4-BE49-F238E27FC236}">
                <a16:creationId xmlns:a16="http://schemas.microsoft.com/office/drawing/2014/main" id="{341A2AC4-0023-0EBC-727C-F0BEBBF6EF2E}"/>
              </a:ext>
            </a:extLst>
          </p:cNvPr>
          <p:cNvSpPr txBox="1"/>
          <p:nvPr/>
        </p:nvSpPr>
        <p:spPr>
          <a:xfrm>
            <a:off x="1728886" y="755743"/>
            <a:ext cx="6158337" cy="430887"/>
          </a:xfrm>
          <a:prstGeom prst="rect">
            <a:avLst/>
          </a:prstGeom>
          <a:noFill/>
        </p:spPr>
        <p:txBody>
          <a:bodyPr wrap="square">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bảo vệ nền tảng tư tưởng của Đảng</a:t>
            </a:r>
          </a:p>
        </p:txBody>
      </p:sp>
      <p:sp>
        <p:nvSpPr>
          <p:cNvPr id="21" name="Oval 20">
            <a:extLst>
              <a:ext uri="{FF2B5EF4-FFF2-40B4-BE49-F238E27FC236}">
                <a16:creationId xmlns:a16="http://schemas.microsoft.com/office/drawing/2014/main" id="{EA7E1688-682B-1476-FCF9-416CB7968606}"/>
              </a:ext>
            </a:extLst>
          </p:cNvPr>
          <p:cNvSpPr/>
          <p:nvPr/>
        </p:nvSpPr>
        <p:spPr>
          <a:xfrm rot="2838244">
            <a:off x="3815269" y="-1494159"/>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Google Shape;128;p25">
            <a:extLst>
              <a:ext uri="{FF2B5EF4-FFF2-40B4-BE49-F238E27FC236}">
                <a16:creationId xmlns:a16="http://schemas.microsoft.com/office/drawing/2014/main" id="{03ABF710-6044-DDB4-345E-D39BB32C55F2}"/>
              </a:ext>
            </a:extLst>
          </p:cNvPr>
          <p:cNvSpPr txBox="1">
            <a:spLocks/>
          </p:cNvSpPr>
          <p:nvPr/>
        </p:nvSpPr>
        <p:spPr>
          <a:xfrm rot="2838244">
            <a:off x="3897047" y="-147858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1</a:t>
            </a:r>
            <a:endParaRPr lang="en" sz="2800" b="1" dirty="0">
              <a:solidFill>
                <a:srgbClr val="C00000"/>
              </a:solidFill>
            </a:endParaRPr>
          </a:p>
        </p:txBody>
      </p:sp>
      <p:sp>
        <p:nvSpPr>
          <p:cNvPr id="61" name="TextBox 60">
            <a:extLst>
              <a:ext uri="{FF2B5EF4-FFF2-40B4-BE49-F238E27FC236}">
                <a16:creationId xmlns:a16="http://schemas.microsoft.com/office/drawing/2014/main" id="{2843CF2A-351E-6815-73AE-6CAAA675C615}"/>
              </a:ext>
            </a:extLst>
          </p:cNvPr>
          <p:cNvSpPr txBox="1"/>
          <p:nvPr/>
        </p:nvSpPr>
        <p:spPr>
          <a:xfrm>
            <a:off x="662862" y="1191514"/>
            <a:ext cx="8203345" cy="461665"/>
          </a:xfrm>
          <a:prstGeom prst="rect">
            <a:avLst/>
          </a:prstGeom>
          <a:noFill/>
        </p:spPr>
        <p:txBody>
          <a:bodyPr wrap="square">
            <a:spAutoFit/>
          </a:bodyPr>
          <a:lstStyle/>
          <a:p>
            <a:pPr lvl="1"/>
            <a:r>
              <a:rPr lang="vi-VN" sz="2400" b="1" dirty="0">
                <a:solidFill>
                  <a:srgbClr val="C00000"/>
                </a:solidFill>
                <a:latin typeface="Times New Roman" panose="02020603050405020304" pitchFamily="18" charset="0"/>
              </a:rPr>
              <a:t>2.2 </a:t>
            </a:r>
            <a:r>
              <a:rPr lang="en-GB" sz="2400" b="1" dirty="0" err="1">
                <a:solidFill>
                  <a:srgbClr val="C00000"/>
                </a:solidFill>
                <a:latin typeface="Times New Roman" panose="02020603050405020304" pitchFamily="18" charset="0"/>
              </a:rPr>
              <a:t>Củng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cố</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niềm</a:t>
            </a:r>
            <a:r>
              <a:rPr lang="en-GB" sz="2400" b="1" dirty="0">
                <a:solidFill>
                  <a:srgbClr val="C00000"/>
                </a:solidFill>
                <a:latin typeface="Times New Roman" panose="02020603050405020304" pitchFamily="18" charset="0"/>
              </a:rPr>
              <a:t> tin, </a:t>
            </a:r>
            <a:r>
              <a:rPr lang="en-GB" sz="2400" b="1" dirty="0" err="1">
                <a:solidFill>
                  <a:srgbClr val="C00000"/>
                </a:solidFill>
                <a:latin typeface="Times New Roman" panose="02020603050405020304" pitchFamily="18" charset="0"/>
              </a:rPr>
              <a:t>tạo</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sự</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thống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nhất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trong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Đảng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và</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xã</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hội</a:t>
            </a:r>
            <a:endParaRPr lang="en-US" sz="2400" b="1" dirty="0">
              <a:solidFill>
                <a:srgbClr val="C00000"/>
              </a:solidFill>
              <a:latin typeface="Times New Roman" panose="02020603050405020304" pitchFamily="18" charset="0"/>
            </a:endParaRPr>
          </a:p>
        </p:txBody>
      </p:sp>
      <p:pic>
        <p:nvPicPr>
          <p:cNvPr id="4" name="Picture 2" descr="Ngày hội Đại đoàn kết toàn dân tộc ở khu dân cư năm 2024 được tổ chức từ 01  - 18/11 | Đài Phát thanh - Truyền hình Lào Cai">
            <a:extLst>
              <a:ext uri="{FF2B5EF4-FFF2-40B4-BE49-F238E27FC236}">
                <a16:creationId xmlns:a16="http://schemas.microsoft.com/office/drawing/2014/main" id="{1D4BBD45-AECB-CE49-9086-27E2D0C793D7}"/>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724203" y="1757243"/>
            <a:ext cx="3695594" cy="2078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BE5C25-6396-35E8-87E5-652A1341CF43}"/>
              </a:ext>
            </a:extLst>
          </p:cNvPr>
          <p:cNvSpPr txBox="1"/>
          <p:nvPr/>
        </p:nvSpPr>
        <p:spPr>
          <a:xfrm>
            <a:off x="2302001" y="3951986"/>
            <a:ext cx="4539998" cy="839845"/>
          </a:xfrm>
          <a:prstGeom prst="rect">
            <a:avLst/>
          </a:prstGeom>
          <a:noFill/>
        </p:spPr>
        <p:txBody>
          <a:bodyPr wrap="square">
            <a:spAutoFit/>
          </a:bodyPr>
          <a:lstStyle/>
          <a:p>
            <a:pPr algn="ctr">
              <a:lnSpc>
                <a:spcPct val="115000"/>
              </a:lnSpc>
              <a:spcAft>
                <a:spcPts val="800"/>
              </a:spcAft>
            </a:pPr>
            <a:r>
              <a:rPr lang="en-GB" sz="2200" dirty="0" err="1">
                <a:solidFill>
                  <a:srgbClr val="5C1D14"/>
                </a:solidFill>
                <a:latin typeface="Times New Roman" panose="02020603050405020304" pitchFamily="18" charset="0"/>
                <a:ea typeface="Calibri" panose="020F0502020204030204" pitchFamily="34" charset="0"/>
              </a:rPr>
              <a:t>Ngày</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hội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Đại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đoàn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kết</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toàn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dân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tộc</a:t>
            </a:r>
            <a:r>
              <a:rPr lang="en-GB" sz="2200" dirty="0">
                <a:solidFill>
                  <a:srgbClr val="5C1D14"/>
                </a:solidFill>
                <a:latin typeface="Times New Roman" panose="02020603050405020304" pitchFamily="18" charset="0"/>
                <a:ea typeface="Calibri" panose="020F0502020204030204" pitchFamily="34" charset="0"/>
              </a:rPr>
              <a:t> ở </a:t>
            </a:r>
            <a:r>
              <a:rPr lang="en-GB" sz="2200" dirty="0" err="1">
                <a:solidFill>
                  <a:srgbClr val="5C1D14"/>
                </a:solidFill>
                <a:latin typeface="Times New Roman" panose="02020603050405020304" pitchFamily="18" charset="0"/>
                <a:ea typeface="Calibri" panose="020F0502020204030204" pitchFamily="34" charset="0"/>
              </a:rPr>
              <a:t>khu</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dân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cư</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Già</a:t>
            </a:r>
            <a:r>
              <a:rPr lang="en-GB" sz="2200" dirty="0">
                <a:solidFill>
                  <a:srgbClr val="5C1D14"/>
                </a:solidFill>
                <a:latin typeface="Times New Roman" panose="02020603050405020304" pitchFamily="18" charset="0"/>
                <a:ea typeface="Calibri" panose="020F0502020204030204" pitchFamily="34" charset="0"/>
              </a:rPr>
              <a:t> H</a:t>
            </a:r>
            <a:r>
              <a:rPr lang="vi-VN" sz="2200" dirty="0">
                <a:solidFill>
                  <a:srgbClr val="5C1D14"/>
                </a:solidFill>
                <a:latin typeface="Times New Roman" panose="02020603050405020304" pitchFamily="18" charset="0"/>
                <a:ea typeface="Calibri" panose="020F0502020204030204" pitchFamily="34" charset="0"/>
              </a:rPr>
              <a:t>ạ</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năm</a:t>
            </a:r>
            <a:r>
              <a:rPr lang="en-GB" sz="2200" dirty="0">
                <a:solidFill>
                  <a:srgbClr val="5C1D14"/>
                </a:solidFill>
                <a:latin typeface="Times New Roman" panose="02020603050405020304" pitchFamily="18" charset="0"/>
                <a:ea typeface="Calibri" panose="020F0502020204030204" pitchFamily="34" charset="0"/>
              </a:rPr>
              <a:t> 2024</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14" name="Picture 2" descr="Xây dựng thể chế phát triển đất nước nhanh, bền vững trong giai đoạn mới">
            <a:extLst>
              <a:ext uri="{FF2B5EF4-FFF2-40B4-BE49-F238E27FC236}">
                <a16:creationId xmlns:a16="http://schemas.microsoft.com/office/drawing/2014/main" id="{7F16AB52-4A3D-84D0-CB98-2B99C2ED050D}"/>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1216275" y="2796629"/>
            <a:ext cx="3702049" cy="20824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a:extLst>
              <a:ext uri="{FF2B5EF4-FFF2-40B4-BE49-F238E27FC236}">
                <a16:creationId xmlns:a16="http://schemas.microsoft.com/office/drawing/2014/main" id="{0799CA16-DB97-768A-3DB8-ACD5B3BD0253}"/>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2076607" y="1912280"/>
            <a:ext cx="2166937" cy="121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827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B3B13C54-D97F-4B2B-88BF-4F5C344DC3AD}"/>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F9780B0-B51D-D740-3480-7FB25FC4DDE8}"/>
              </a:ext>
            </a:extLst>
          </p:cNvPr>
          <p:cNvSpPr/>
          <p:nvPr/>
        </p:nvSpPr>
        <p:spPr>
          <a:xfrm>
            <a:off x="296209" y="22192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Google Shape;128;p25">
            <a:extLst>
              <a:ext uri="{FF2B5EF4-FFF2-40B4-BE49-F238E27FC236}">
                <a16:creationId xmlns:a16="http://schemas.microsoft.com/office/drawing/2014/main" id="{265B4AE0-70D5-3BFE-48D0-A495EB113241}"/>
              </a:ext>
            </a:extLst>
          </p:cNvPr>
          <p:cNvSpPr txBox="1">
            <a:spLocks/>
          </p:cNvSpPr>
          <p:nvPr/>
        </p:nvSpPr>
        <p:spPr>
          <a:xfrm>
            <a:off x="377987" y="23750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5" name="TextBox 4">
            <a:extLst>
              <a:ext uri="{FF2B5EF4-FFF2-40B4-BE49-F238E27FC236}">
                <a16:creationId xmlns:a16="http://schemas.microsoft.com/office/drawing/2014/main" id="{8815337A-3EF8-0C94-EC96-5D7C37C58D00}"/>
              </a:ext>
            </a:extLst>
          </p:cNvPr>
          <p:cNvSpPr txBox="1"/>
          <p:nvPr/>
        </p:nvSpPr>
        <p:spPr>
          <a:xfrm>
            <a:off x="1242222" y="391931"/>
            <a:ext cx="5055308" cy="430887"/>
          </a:xfrm>
          <a:prstGeom prst="rect">
            <a:avLst/>
          </a:prstGeom>
          <a:noFill/>
        </p:spPr>
        <p:txBody>
          <a:bodyPr wrap="square" rtlCol="0">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Công tác lý luận trong việc</a:t>
            </a:r>
          </a:p>
        </p:txBody>
      </p:sp>
      <p:sp>
        <p:nvSpPr>
          <p:cNvPr id="6" name="TextBox 5">
            <a:extLst>
              <a:ext uri="{FF2B5EF4-FFF2-40B4-BE49-F238E27FC236}">
                <a16:creationId xmlns:a16="http://schemas.microsoft.com/office/drawing/2014/main" id="{FB7D4E96-6C9D-81FB-B45C-1F2FC8D2D6ED}"/>
              </a:ext>
            </a:extLst>
          </p:cNvPr>
          <p:cNvSpPr txBox="1"/>
          <p:nvPr/>
        </p:nvSpPr>
        <p:spPr>
          <a:xfrm>
            <a:off x="1728886" y="755743"/>
            <a:ext cx="6158337" cy="430887"/>
          </a:xfrm>
          <a:prstGeom prst="rect">
            <a:avLst/>
          </a:prstGeom>
          <a:noFill/>
        </p:spPr>
        <p:txBody>
          <a:bodyPr wrap="square">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bảo vệ nền tảng tư tưởng của Đảng</a:t>
            </a:r>
          </a:p>
        </p:txBody>
      </p:sp>
      <p:sp>
        <p:nvSpPr>
          <p:cNvPr id="61" name="TextBox 60">
            <a:extLst>
              <a:ext uri="{FF2B5EF4-FFF2-40B4-BE49-F238E27FC236}">
                <a16:creationId xmlns:a16="http://schemas.microsoft.com/office/drawing/2014/main" id="{219F8F3E-D129-D43A-C236-556203C14CD0}"/>
              </a:ext>
            </a:extLst>
          </p:cNvPr>
          <p:cNvSpPr txBox="1"/>
          <p:nvPr/>
        </p:nvSpPr>
        <p:spPr>
          <a:xfrm>
            <a:off x="662862" y="1191514"/>
            <a:ext cx="8203345" cy="461665"/>
          </a:xfrm>
          <a:prstGeom prst="rect">
            <a:avLst/>
          </a:prstGeom>
          <a:noFill/>
        </p:spPr>
        <p:txBody>
          <a:bodyPr wrap="square">
            <a:spAutoFit/>
          </a:bodyPr>
          <a:lstStyle/>
          <a:p>
            <a:pPr lvl="1"/>
            <a:r>
              <a:rPr lang="vi-VN" sz="2400" b="1" dirty="0">
                <a:solidFill>
                  <a:srgbClr val="C00000"/>
                </a:solidFill>
                <a:latin typeface="Times New Roman" panose="02020603050405020304" pitchFamily="18" charset="0"/>
              </a:rPr>
              <a:t>2.3 Định </a:t>
            </a:r>
            <a:r>
              <a:rPr lang="en-GB" sz="2400" b="1" dirty="0" err="1">
                <a:solidFill>
                  <a:srgbClr val="C00000"/>
                </a:solidFill>
                <a:latin typeface="Times New Roman" panose="02020603050405020304" pitchFamily="18" charset="0"/>
              </a:rPr>
              <a:t>hướng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phát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triển</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đất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nước</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theo</a:t>
            </a:r>
            <a:r>
              <a:rPr lang="en-GB" sz="2400" b="1" dirty="0">
                <a:solidFill>
                  <a:srgbClr val="C00000"/>
                </a:solidFill>
                <a:latin typeface="Times New Roman" panose="02020603050405020304" pitchFamily="18" charset="0"/>
              </a:rPr>
              <a:t> con </a:t>
            </a:r>
            <a:r>
              <a:rPr lang="en-GB" sz="2400" b="1" dirty="0" err="1">
                <a:solidFill>
                  <a:srgbClr val="C00000"/>
                </a:solidFill>
                <a:latin typeface="Times New Roman" panose="02020603050405020304" pitchFamily="18" charset="0"/>
              </a:rPr>
              <a:t>đường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đúng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đắn</a:t>
            </a:r>
            <a:endParaRPr lang="en-US" sz="2400" b="1" dirty="0">
              <a:solidFill>
                <a:srgbClr val="C00000"/>
              </a:solidFill>
              <a:latin typeface="Times New Roman" panose="02020603050405020304" pitchFamily="18" charset="0"/>
            </a:endParaRPr>
          </a:p>
        </p:txBody>
      </p:sp>
      <p:sp>
        <p:nvSpPr>
          <p:cNvPr id="11" name="TextBox 10">
            <a:extLst>
              <a:ext uri="{FF2B5EF4-FFF2-40B4-BE49-F238E27FC236}">
                <a16:creationId xmlns:a16="http://schemas.microsoft.com/office/drawing/2014/main" id="{2692BBEF-C626-F8BE-3CFE-C55540537713}"/>
              </a:ext>
            </a:extLst>
          </p:cNvPr>
          <p:cNvSpPr txBox="1"/>
          <p:nvPr/>
        </p:nvSpPr>
        <p:spPr>
          <a:xfrm>
            <a:off x="662862" y="1826291"/>
            <a:ext cx="5043220" cy="450508"/>
          </a:xfrm>
          <a:prstGeom prst="rect">
            <a:avLst/>
          </a:prstGeom>
          <a:noFill/>
        </p:spPr>
        <p:txBody>
          <a:bodyPr wrap="square">
            <a:spAutoFit/>
          </a:bodyPr>
          <a:lstStyle/>
          <a:p>
            <a:pPr marL="285750" lvl="0" indent="-285750" algn="just">
              <a:lnSpc>
                <a:spcPct val="115000"/>
              </a:lnSpc>
              <a:spcAft>
                <a:spcPts val="800"/>
              </a:spcAft>
              <a:buClr>
                <a:srgbClr val="814C4B"/>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Tạo </a:t>
            </a:r>
            <a:r>
              <a:rPr lang="en-GB" sz="2200" dirty="0" err="1">
                <a:solidFill>
                  <a:srgbClr val="5C1D14"/>
                </a:solidFill>
                <a:latin typeface="Times New Roman" panose="02020603050405020304" pitchFamily="18" charset="0"/>
                <a:ea typeface="Calibri" panose="020F0502020204030204" pitchFamily="34" charset="0"/>
              </a:rPr>
              <a:t>chính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sách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phù</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hợp</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thực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tiễn</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12" name="TextBox 11">
            <a:extLst>
              <a:ext uri="{FF2B5EF4-FFF2-40B4-BE49-F238E27FC236}">
                <a16:creationId xmlns:a16="http://schemas.microsoft.com/office/drawing/2014/main" id="{2E8B372E-6989-A18D-0612-90D24800D5F5}"/>
              </a:ext>
            </a:extLst>
          </p:cNvPr>
          <p:cNvSpPr txBox="1"/>
          <p:nvPr/>
        </p:nvSpPr>
        <p:spPr>
          <a:xfrm>
            <a:off x="672145" y="2300430"/>
            <a:ext cx="4705448" cy="450508"/>
          </a:xfrm>
          <a:prstGeom prst="rect">
            <a:avLst/>
          </a:prstGeom>
          <a:noFill/>
        </p:spPr>
        <p:txBody>
          <a:bodyPr wrap="square">
            <a:spAutoFit/>
          </a:bodyPr>
          <a:lstStyle/>
          <a:p>
            <a:pPr marL="285750" lvl="0" indent="-285750" algn="just">
              <a:lnSpc>
                <a:spcPct val="115000"/>
              </a:lnSpc>
              <a:spcAft>
                <a:spcPts val="800"/>
              </a:spcAft>
              <a:buClr>
                <a:srgbClr val="814C4B"/>
              </a:buClr>
              <a:buSzPct val="100000"/>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Giữ</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vững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hướng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xã</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hội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chủ</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nghĩa</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13" name="TextBox 12">
            <a:extLst>
              <a:ext uri="{FF2B5EF4-FFF2-40B4-BE49-F238E27FC236}">
                <a16:creationId xmlns:a16="http://schemas.microsoft.com/office/drawing/2014/main" id="{531F8558-E43F-78CB-6061-907717E72CC9}"/>
              </a:ext>
            </a:extLst>
          </p:cNvPr>
          <p:cNvSpPr txBox="1"/>
          <p:nvPr/>
        </p:nvSpPr>
        <p:spPr>
          <a:xfrm>
            <a:off x="672146" y="2774569"/>
            <a:ext cx="4705447" cy="942437"/>
          </a:xfrm>
          <a:prstGeom prst="rect">
            <a:avLst/>
          </a:prstGeom>
          <a:noFill/>
        </p:spPr>
        <p:txBody>
          <a:bodyPr wrap="square">
            <a:spAutoFit/>
          </a:bodyPr>
          <a:lstStyle/>
          <a:p>
            <a:pPr marL="285750" lvl="0" indent="-285750" algn="just">
              <a:lnSpc>
                <a:spcPct val="115000"/>
              </a:lnSpc>
              <a:spcAft>
                <a:spcPts val="800"/>
              </a:spcAft>
              <a:buClr>
                <a:srgbClr val="814C4B"/>
              </a:buClr>
              <a:buSzPct val="100000"/>
              <a:buFont typeface="Arial" panose="020B0604020202020204" pitchFamily="34" charset="0"/>
              <a:buChar char="•"/>
            </a:pPr>
            <a:r>
              <a:rPr lang="en-GB" sz="2200" dirty="0">
                <a:solidFill>
                  <a:srgbClr val="5C1D14"/>
                </a:solidFill>
                <a:latin typeface="Times New Roman" panose="02020603050405020304" pitchFamily="18" charset="0"/>
                <a:ea typeface="Calibri" panose="020F0502020204030204" pitchFamily="34" charset="0"/>
              </a:rPr>
              <a:t>Thích </a:t>
            </a:r>
            <a:r>
              <a:rPr lang="en-GB" sz="2200" dirty="0" err="1">
                <a:solidFill>
                  <a:srgbClr val="5C1D14"/>
                </a:solidFill>
                <a:latin typeface="Times New Roman" panose="02020603050405020304" pitchFamily="18" charset="0"/>
                <a:ea typeface="Calibri" panose="020F0502020204030204" pitchFamily="34" charset="0"/>
              </a:rPr>
              <a:t>ứng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tình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hình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mới</a:t>
            </a:r>
            <a:r>
              <a:rPr lang="vi-VN" sz="2200" dirty="0">
                <a:solidFill>
                  <a:srgbClr val="5C1D14"/>
                </a:solidFill>
                <a:latin typeface="Times New Roman" panose="02020603050405020304" pitchFamily="18" charset="0"/>
                <a:ea typeface="Calibri" panose="020F0502020204030204" pitchFamily="34" charset="0"/>
              </a:rPr>
              <a:t>.</a:t>
            </a:r>
          </a:p>
          <a:p>
            <a:pPr marL="285750" lvl="0" indent="-285750" algn="just">
              <a:lnSpc>
                <a:spcPct val="115000"/>
              </a:lnSpc>
              <a:spcAft>
                <a:spcPts val="800"/>
              </a:spcAft>
              <a:buClr>
                <a:srgbClr val="814C4B"/>
              </a:buClr>
              <a:buSzPct val="100000"/>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Giải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quyết</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thách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thứ</a:t>
            </a:r>
            <a:r>
              <a:rPr lang="vi-VN" sz="2200" dirty="0">
                <a:solidFill>
                  <a:srgbClr val="5C1D14"/>
                </a:solidFill>
                <a:latin typeface="Times New Roman" panose="02020603050405020304" pitchFamily="18" charset="0"/>
                <a:ea typeface="Calibri" panose="020F0502020204030204" pitchFamily="34" charset="0"/>
              </a:rPr>
              <a:t>c, biến động.</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14" name="Picture 2" descr="Xây dựng thể chế phát triển đất nước nhanh, bền vững trong giai đoạn mới">
            <a:extLst>
              <a:ext uri="{FF2B5EF4-FFF2-40B4-BE49-F238E27FC236}">
                <a16:creationId xmlns:a16="http://schemas.microsoft.com/office/drawing/2014/main" id="{6329E7B4-EBC9-E9DC-D731-5E2D28133CC4}"/>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991494" y="2780772"/>
            <a:ext cx="3656724" cy="20569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a:extLst>
              <a:ext uri="{FF2B5EF4-FFF2-40B4-BE49-F238E27FC236}">
                <a16:creationId xmlns:a16="http://schemas.microsoft.com/office/drawing/2014/main" id="{E8173B62-1DCC-6602-961D-DA59291B9225}"/>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962125" y="1979672"/>
            <a:ext cx="2166937" cy="12190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Đổi mới phương thức lãnh đạo, cầm quyền gắn với xây dựng, chỉnh đốn Đảng  (tiếp theo và hết) - Tạp chí Xây dựng Đảng">
            <a:extLst>
              <a:ext uri="{FF2B5EF4-FFF2-40B4-BE49-F238E27FC236}">
                <a16:creationId xmlns:a16="http://schemas.microsoft.com/office/drawing/2014/main" id="{7C1C5DD9-DF53-08BA-ABFF-645B0E5B808F}"/>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1872787">
            <a:off x="12819051" y="3275291"/>
            <a:ext cx="2779451" cy="1562388"/>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B6E3B10-092E-AD31-D657-AABB4EC42AC2}"/>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2085546" y="3407173"/>
            <a:ext cx="1042695" cy="1562388"/>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descr="Vĩnh Phúc xây dựng Đảng bộ vững mạnh từ mỗi chi bộ, đảng viên - Tạp chí Xây  dựng Đảng">
            <a:extLst>
              <a:ext uri="{FF2B5EF4-FFF2-40B4-BE49-F238E27FC236}">
                <a16:creationId xmlns:a16="http://schemas.microsoft.com/office/drawing/2014/main" id="{7BF26D07-8099-64D0-12B7-46C264916BD9}"/>
              </a:ext>
            </a:extLst>
          </p:cNvPr>
          <p:cNvPicPr>
            <a:picLocks noChangeAspect="1" noChangeArrowheads="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2117534">
            <a:off x="9664009" y="3198353"/>
            <a:ext cx="2510080" cy="1457790"/>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079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745EB2A6-FCBB-0AAE-3F9E-7B9018B6155D}"/>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C6D948BE-B43F-231C-E120-F730B005D11A}"/>
              </a:ext>
            </a:extLst>
          </p:cNvPr>
          <p:cNvSpPr/>
          <p:nvPr/>
        </p:nvSpPr>
        <p:spPr>
          <a:xfrm>
            <a:off x="296209" y="22192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Google Shape;128;p25">
            <a:extLst>
              <a:ext uri="{FF2B5EF4-FFF2-40B4-BE49-F238E27FC236}">
                <a16:creationId xmlns:a16="http://schemas.microsoft.com/office/drawing/2014/main" id="{810C4B40-3C1B-8231-E247-00D0F3E676B6}"/>
              </a:ext>
            </a:extLst>
          </p:cNvPr>
          <p:cNvSpPr txBox="1">
            <a:spLocks/>
          </p:cNvSpPr>
          <p:nvPr/>
        </p:nvSpPr>
        <p:spPr>
          <a:xfrm>
            <a:off x="377987" y="23750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5" name="TextBox 4">
            <a:extLst>
              <a:ext uri="{FF2B5EF4-FFF2-40B4-BE49-F238E27FC236}">
                <a16:creationId xmlns:a16="http://schemas.microsoft.com/office/drawing/2014/main" id="{B04F325A-6DD2-1EBF-9F42-86B13393A859}"/>
              </a:ext>
            </a:extLst>
          </p:cNvPr>
          <p:cNvSpPr txBox="1"/>
          <p:nvPr/>
        </p:nvSpPr>
        <p:spPr>
          <a:xfrm>
            <a:off x="1242222" y="391931"/>
            <a:ext cx="5055308" cy="430887"/>
          </a:xfrm>
          <a:prstGeom prst="rect">
            <a:avLst/>
          </a:prstGeom>
          <a:noFill/>
        </p:spPr>
        <p:txBody>
          <a:bodyPr wrap="square" rtlCol="0">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Công tác lý luận trong việc</a:t>
            </a:r>
          </a:p>
        </p:txBody>
      </p:sp>
      <p:sp>
        <p:nvSpPr>
          <p:cNvPr id="6" name="TextBox 5">
            <a:extLst>
              <a:ext uri="{FF2B5EF4-FFF2-40B4-BE49-F238E27FC236}">
                <a16:creationId xmlns:a16="http://schemas.microsoft.com/office/drawing/2014/main" id="{BB64537A-D6A9-F92A-B2E9-119F430728CA}"/>
              </a:ext>
            </a:extLst>
          </p:cNvPr>
          <p:cNvSpPr txBox="1"/>
          <p:nvPr/>
        </p:nvSpPr>
        <p:spPr>
          <a:xfrm>
            <a:off x="1728886" y="755743"/>
            <a:ext cx="6158337" cy="430887"/>
          </a:xfrm>
          <a:prstGeom prst="rect">
            <a:avLst/>
          </a:prstGeom>
          <a:noFill/>
        </p:spPr>
        <p:txBody>
          <a:bodyPr wrap="square">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bảo vệ nền tảng tư tưởng của Đảng</a:t>
            </a:r>
          </a:p>
        </p:txBody>
      </p:sp>
      <p:sp>
        <p:nvSpPr>
          <p:cNvPr id="61" name="TextBox 60">
            <a:extLst>
              <a:ext uri="{FF2B5EF4-FFF2-40B4-BE49-F238E27FC236}">
                <a16:creationId xmlns:a16="http://schemas.microsoft.com/office/drawing/2014/main" id="{DE2533DA-4C36-6BF7-7105-3E5AD1F3A88F}"/>
              </a:ext>
            </a:extLst>
          </p:cNvPr>
          <p:cNvSpPr txBox="1"/>
          <p:nvPr/>
        </p:nvSpPr>
        <p:spPr>
          <a:xfrm>
            <a:off x="662862" y="1191514"/>
            <a:ext cx="8203345" cy="461665"/>
          </a:xfrm>
          <a:prstGeom prst="rect">
            <a:avLst/>
          </a:prstGeom>
          <a:noFill/>
        </p:spPr>
        <p:txBody>
          <a:bodyPr wrap="square">
            <a:spAutoFit/>
          </a:bodyPr>
          <a:lstStyle/>
          <a:p>
            <a:pPr lvl="1"/>
            <a:r>
              <a:rPr lang="vi-VN" sz="2400" b="1" dirty="0">
                <a:solidFill>
                  <a:srgbClr val="C00000"/>
                </a:solidFill>
                <a:latin typeface="Times New Roman" panose="02020603050405020304" pitchFamily="18" charset="0"/>
              </a:rPr>
              <a:t>2.3 Định </a:t>
            </a:r>
            <a:r>
              <a:rPr lang="en-GB" sz="2400" b="1" dirty="0" err="1">
                <a:solidFill>
                  <a:srgbClr val="C00000"/>
                </a:solidFill>
                <a:latin typeface="Times New Roman" panose="02020603050405020304" pitchFamily="18" charset="0"/>
              </a:rPr>
              <a:t>hướng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phát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triển</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đất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nước</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theo</a:t>
            </a:r>
            <a:r>
              <a:rPr lang="en-GB" sz="2400" b="1" dirty="0">
                <a:solidFill>
                  <a:srgbClr val="C00000"/>
                </a:solidFill>
                <a:latin typeface="Times New Roman" panose="02020603050405020304" pitchFamily="18" charset="0"/>
              </a:rPr>
              <a:t> con </a:t>
            </a:r>
            <a:r>
              <a:rPr lang="en-GB" sz="2400" b="1" dirty="0" err="1">
                <a:solidFill>
                  <a:srgbClr val="C00000"/>
                </a:solidFill>
                <a:latin typeface="Times New Roman" panose="02020603050405020304" pitchFamily="18" charset="0"/>
              </a:rPr>
              <a:t>đường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đúng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đắn</a:t>
            </a:r>
            <a:endParaRPr lang="en-US" sz="2400" b="1" dirty="0">
              <a:solidFill>
                <a:srgbClr val="C00000"/>
              </a:solidFill>
              <a:latin typeface="Times New Roman" panose="02020603050405020304" pitchFamily="18" charset="0"/>
            </a:endParaRPr>
          </a:p>
        </p:txBody>
      </p:sp>
      <p:sp>
        <p:nvSpPr>
          <p:cNvPr id="9" name="TextBox 8">
            <a:extLst>
              <a:ext uri="{FF2B5EF4-FFF2-40B4-BE49-F238E27FC236}">
                <a16:creationId xmlns:a16="http://schemas.microsoft.com/office/drawing/2014/main" id="{992C7AE3-0CAB-850F-9F04-449DB5437038}"/>
              </a:ext>
            </a:extLst>
          </p:cNvPr>
          <p:cNvSpPr txBox="1"/>
          <p:nvPr/>
        </p:nvSpPr>
        <p:spPr>
          <a:xfrm>
            <a:off x="662862" y="1717144"/>
            <a:ext cx="6274846" cy="450508"/>
          </a:xfrm>
          <a:prstGeom prst="rect">
            <a:avLst/>
          </a:prstGeom>
          <a:noFill/>
        </p:spPr>
        <p:txBody>
          <a:bodyPr wrap="square">
            <a:spAutoFit/>
          </a:bodyPr>
          <a:lstStyle/>
          <a:p>
            <a:pPr marL="285750" lvl="0" indent="-285750" algn="just">
              <a:lnSpc>
                <a:spcPct val="115000"/>
              </a:lnSpc>
              <a:spcAft>
                <a:spcPts val="800"/>
              </a:spcAft>
              <a:buClr>
                <a:srgbClr val="814C4B"/>
              </a:buClr>
              <a:buSzPct val="100000"/>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Cán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bộ</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đảng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viên</a:t>
            </a:r>
            <a:r>
              <a:rPr lang="en-GB"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cần </a:t>
            </a:r>
            <a:r>
              <a:rPr lang="en-GB" sz="2200" dirty="0" err="1">
                <a:solidFill>
                  <a:srgbClr val="5C1D14"/>
                </a:solidFill>
                <a:latin typeface="Times New Roman" panose="02020603050405020304" pitchFamily="18" charset="0"/>
                <a:ea typeface="Calibri" panose="020F0502020204030204" pitchFamily="34" charset="0"/>
              </a:rPr>
              <a:t>bản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lĩnh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chính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trị</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vững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vàng</a:t>
            </a:r>
            <a:r>
              <a:rPr lang="vi-VN" sz="2200" dirty="0">
                <a:solidFill>
                  <a:srgbClr val="5C1D14"/>
                </a:solidFill>
                <a:latin typeface="Times New Roman" panose="02020603050405020304" pitchFamily="18" charset="0"/>
                <a:ea typeface="Calibri" panose="020F0502020204030204" pitchFamily="34" charset="0"/>
              </a:rPr>
              <a:t>.</a:t>
            </a:r>
            <a:endParaRPr lang="en-US" sz="2200" kern="100" dirty="0">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10" name="TextBox 9">
            <a:extLst>
              <a:ext uri="{FF2B5EF4-FFF2-40B4-BE49-F238E27FC236}">
                <a16:creationId xmlns:a16="http://schemas.microsoft.com/office/drawing/2014/main" id="{4E7C4015-9250-B0D3-F475-65EC71102109}"/>
              </a:ext>
            </a:extLst>
          </p:cNvPr>
          <p:cNvSpPr txBox="1"/>
          <p:nvPr/>
        </p:nvSpPr>
        <p:spPr>
          <a:xfrm>
            <a:off x="662863" y="2201684"/>
            <a:ext cx="6152923" cy="450508"/>
          </a:xfrm>
          <a:prstGeom prst="rect">
            <a:avLst/>
          </a:prstGeom>
          <a:noFill/>
        </p:spPr>
        <p:txBody>
          <a:bodyPr wrap="square">
            <a:spAutoFit/>
          </a:bodyPr>
          <a:lstStyle/>
          <a:p>
            <a:pPr marL="285750" indent="-285750" algn="just">
              <a:lnSpc>
                <a:spcPct val="115000"/>
              </a:lnSpc>
              <a:spcAft>
                <a:spcPts val="800"/>
              </a:spcAft>
              <a:buClr>
                <a:srgbClr val="814C4B"/>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N</a:t>
            </a:r>
            <a:r>
              <a:rPr lang="en-GB" sz="2200" dirty="0" err="1">
                <a:solidFill>
                  <a:srgbClr val="5C1D14"/>
                </a:solidFill>
                <a:latin typeface="Times New Roman" panose="02020603050405020304" pitchFamily="18" charset="0"/>
                <a:ea typeface="Calibri" panose="020F0502020204030204" pitchFamily="34" charset="0"/>
              </a:rPr>
              <a:t>âng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cao</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tư</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duy</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lãnh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đạo</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và</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tổ</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chức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thực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tiễn</a:t>
            </a:r>
            <a:r>
              <a:rPr lang="en-GB"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16" name="TextBox 15">
            <a:extLst>
              <a:ext uri="{FF2B5EF4-FFF2-40B4-BE49-F238E27FC236}">
                <a16:creationId xmlns:a16="http://schemas.microsoft.com/office/drawing/2014/main" id="{3B02D85B-359D-45F6-198D-793A3014197B}"/>
              </a:ext>
            </a:extLst>
          </p:cNvPr>
          <p:cNvSpPr txBox="1"/>
          <p:nvPr/>
        </p:nvSpPr>
        <p:spPr>
          <a:xfrm>
            <a:off x="662862" y="2678738"/>
            <a:ext cx="6569484" cy="450508"/>
          </a:xfrm>
          <a:prstGeom prst="rect">
            <a:avLst/>
          </a:prstGeom>
          <a:noFill/>
        </p:spPr>
        <p:txBody>
          <a:bodyPr wrap="square">
            <a:spAutoFit/>
          </a:bodyPr>
          <a:lstStyle/>
          <a:p>
            <a:pPr marL="285750" lvl="0" indent="-285750" algn="just">
              <a:lnSpc>
                <a:spcPct val="115000"/>
              </a:lnSpc>
              <a:spcAft>
                <a:spcPts val="800"/>
              </a:spcAft>
              <a:buClr>
                <a:srgbClr val="814C4B"/>
              </a:buClr>
              <a:buSzPct val="100000"/>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Tránh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suy</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thoái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tư</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tưởng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đạo</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đức</a:t>
            </a:r>
            <a:r>
              <a:rPr lang="en-GB" sz="2200" dirty="0">
                <a:solidFill>
                  <a:srgbClr val="5C1D14"/>
                </a:solidFill>
                <a:latin typeface="Times New Roman" panose="02020603050405020304" pitchFamily="18" charset="0"/>
                <a:ea typeface="Calibri" panose="020F0502020204030204" pitchFamily="34" charset="0"/>
              </a:rPr>
              <a:t>, xa </a:t>
            </a:r>
            <a:r>
              <a:rPr lang="en-GB" sz="2200" dirty="0" err="1">
                <a:solidFill>
                  <a:srgbClr val="5C1D14"/>
                </a:solidFill>
                <a:latin typeface="Times New Roman" panose="02020603050405020304" pitchFamily="18" charset="0"/>
                <a:ea typeface="Calibri" panose="020F0502020204030204" pitchFamily="34" charset="0"/>
              </a:rPr>
              <a:t>rời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quần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chúng</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23" name="Picture 4" descr="Đổi mới phương thức lãnh đạo, cầm quyền gắn với xây dựng, chỉnh đốn Đảng  (tiếp theo và hết) - Tạp chí Xây dựng Đảng">
            <a:extLst>
              <a:ext uri="{FF2B5EF4-FFF2-40B4-BE49-F238E27FC236}">
                <a16:creationId xmlns:a16="http://schemas.microsoft.com/office/drawing/2014/main" id="{9EE034F0-3BC8-DBBF-C68D-6A2916B92F3A}"/>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907804" y="3426356"/>
            <a:ext cx="2779451" cy="1562388"/>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C3E49AF6-507A-B8F0-3129-F727C33F97A8}"/>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74299" y="3558238"/>
            <a:ext cx="1042695" cy="1562388"/>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 descr="Vĩnh Phúc xây dựng Đảng bộ vững mạnh từ mỗi chi bộ, đảng viên - Tạp chí Xây  dựng Đảng">
            <a:extLst>
              <a:ext uri="{FF2B5EF4-FFF2-40B4-BE49-F238E27FC236}">
                <a16:creationId xmlns:a16="http://schemas.microsoft.com/office/drawing/2014/main" id="{698DF3C9-990C-EC8B-F925-A3C147B4D97E}"/>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52762" y="3349418"/>
            <a:ext cx="2510080" cy="1457790"/>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95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70D9D0B5-1BED-04C2-842F-4CB7919BBD18}"/>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FB57A14E-BD21-502B-0E3A-84F0A4E69F6A}"/>
              </a:ext>
            </a:extLst>
          </p:cNvPr>
          <p:cNvSpPr/>
          <p:nvPr/>
        </p:nvSpPr>
        <p:spPr>
          <a:xfrm>
            <a:off x="296209" y="22192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Google Shape;128;p25">
            <a:extLst>
              <a:ext uri="{FF2B5EF4-FFF2-40B4-BE49-F238E27FC236}">
                <a16:creationId xmlns:a16="http://schemas.microsoft.com/office/drawing/2014/main" id="{F5FCBC39-FF42-A0D0-C63D-7D7DF50EE808}"/>
              </a:ext>
            </a:extLst>
          </p:cNvPr>
          <p:cNvSpPr txBox="1">
            <a:spLocks/>
          </p:cNvSpPr>
          <p:nvPr/>
        </p:nvSpPr>
        <p:spPr>
          <a:xfrm>
            <a:off x="377987" y="23750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5" name="TextBox 4">
            <a:extLst>
              <a:ext uri="{FF2B5EF4-FFF2-40B4-BE49-F238E27FC236}">
                <a16:creationId xmlns:a16="http://schemas.microsoft.com/office/drawing/2014/main" id="{23027055-6FC6-CC1C-B955-DA1B135EE826}"/>
              </a:ext>
            </a:extLst>
          </p:cNvPr>
          <p:cNvSpPr txBox="1"/>
          <p:nvPr/>
        </p:nvSpPr>
        <p:spPr>
          <a:xfrm>
            <a:off x="1242222" y="391931"/>
            <a:ext cx="5055308" cy="430887"/>
          </a:xfrm>
          <a:prstGeom prst="rect">
            <a:avLst/>
          </a:prstGeom>
          <a:noFill/>
        </p:spPr>
        <p:txBody>
          <a:bodyPr wrap="square" rtlCol="0">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Công tác lý luận trong việc</a:t>
            </a:r>
          </a:p>
        </p:txBody>
      </p:sp>
      <p:sp>
        <p:nvSpPr>
          <p:cNvPr id="6" name="TextBox 5">
            <a:extLst>
              <a:ext uri="{FF2B5EF4-FFF2-40B4-BE49-F238E27FC236}">
                <a16:creationId xmlns:a16="http://schemas.microsoft.com/office/drawing/2014/main" id="{2B29178E-EAB4-F4D6-7715-949946659420}"/>
              </a:ext>
            </a:extLst>
          </p:cNvPr>
          <p:cNvSpPr txBox="1"/>
          <p:nvPr/>
        </p:nvSpPr>
        <p:spPr>
          <a:xfrm>
            <a:off x="1728886" y="755743"/>
            <a:ext cx="6158337" cy="430887"/>
          </a:xfrm>
          <a:prstGeom prst="rect">
            <a:avLst/>
          </a:prstGeom>
          <a:noFill/>
        </p:spPr>
        <p:txBody>
          <a:bodyPr wrap="square">
            <a:spAutoFit/>
          </a:bodyPr>
          <a:lstStyle/>
          <a:p>
            <a:pPr algn="just"/>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bảo vệ nền tảng tư tưởng của Đảng</a:t>
            </a:r>
          </a:p>
        </p:txBody>
      </p:sp>
      <p:sp>
        <p:nvSpPr>
          <p:cNvPr id="61" name="TextBox 60">
            <a:extLst>
              <a:ext uri="{FF2B5EF4-FFF2-40B4-BE49-F238E27FC236}">
                <a16:creationId xmlns:a16="http://schemas.microsoft.com/office/drawing/2014/main" id="{63D5976C-6C45-AEC2-4FE0-37C51EDE4F8C}"/>
              </a:ext>
            </a:extLst>
          </p:cNvPr>
          <p:cNvSpPr txBox="1"/>
          <p:nvPr/>
        </p:nvSpPr>
        <p:spPr>
          <a:xfrm>
            <a:off x="662862" y="1191514"/>
            <a:ext cx="8203345" cy="461665"/>
          </a:xfrm>
          <a:prstGeom prst="rect">
            <a:avLst/>
          </a:prstGeom>
          <a:noFill/>
        </p:spPr>
        <p:txBody>
          <a:bodyPr wrap="square">
            <a:spAutoFit/>
          </a:bodyPr>
          <a:lstStyle/>
          <a:p>
            <a:pPr lvl="1"/>
            <a:r>
              <a:rPr lang="vi-VN" sz="2400" b="1" dirty="0">
                <a:solidFill>
                  <a:srgbClr val="C00000"/>
                </a:solidFill>
                <a:latin typeface="Times New Roman" panose="02020603050405020304" pitchFamily="18" charset="0"/>
              </a:rPr>
              <a:t>2.3 Định </a:t>
            </a:r>
            <a:r>
              <a:rPr lang="en-GB" sz="2400" b="1" dirty="0" err="1">
                <a:solidFill>
                  <a:srgbClr val="C00000"/>
                </a:solidFill>
                <a:latin typeface="Times New Roman" panose="02020603050405020304" pitchFamily="18" charset="0"/>
              </a:rPr>
              <a:t>hướng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phát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triển</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đất</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nước</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theo</a:t>
            </a:r>
            <a:r>
              <a:rPr lang="en-GB" sz="2400" b="1" dirty="0">
                <a:solidFill>
                  <a:srgbClr val="C00000"/>
                </a:solidFill>
                <a:latin typeface="Times New Roman" panose="02020603050405020304" pitchFamily="18" charset="0"/>
              </a:rPr>
              <a:t> con </a:t>
            </a:r>
            <a:r>
              <a:rPr lang="en-GB" sz="2400" b="1" dirty="0" err="1">
                <a:solidFill>
                  <a:srgbClr val="C00000"/>
                </a:solidFill>
                <a:latin typeface="Times New Roman" panose="02020603050405020304" pitchFamily="18" charset="0"/>
              </a:rPr>
              <a:t>đường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đúng</a:t>
            </a:r>
            <a:r>
              <a:rPr lang="en-GB" sz="2400" b="1" dirty="0">
                <a:solidFill>
                  <a:srgbClr val="C00000"/>
                </a:solidFill>
                <a:latin typeface="Times New Roman" panose="02020603050405020304" pitchFamily="18" charset="0"/>
              </a:rPr>
              <a:t> </a:t>
            </a:r>
            <a:r>
              <a:rPr lang="en-GB" sz="2400" b="1" dirty="0" err="1">
                <a:solidFill>
                  <a:srgbClr val="C00000"/>
                </a:solidFill>
                <a:latin typeface="Times New Roman" panose="02020603050405020304" pitchFamily="18" charset="0"/>
              </a:rPr>
              <a:t>đắn</a:t>
            </a:r>
            <a:endParaRPr lang="en-US" sz="2400" b="1" dirty="0">
              <a:solidFill>
                <a:srgbClr val="C00000"/>
              </a:solidFill>
              <a:latin typeface="Times New Roman" panose="02020603050405020304" pitchFamily="18" charset="0"/>
            </a:endParaRPr>
          </a:p>
        </p:txBody>
      </p:sp>
      <p:sp>
        <p:nvSpPr>
          <p:cNvPr id="9" name="TextBox 8">
            <a:extLst>
              <a:ext uri="{FF2B5EF4-FFF2-40B4-BE49-F238E27FC236}">
                <a16:creationId xmlns:a16="http://schemas.microsoft.com/office/drawing/2014/main" id="{05407DB8-F78A-827A-F37E-CB6859A0551F}"/>
              </a:ext>
            </a:extLst>
          </p:cNvPr>
          <p:cNvSpPr txBox="1"/>
          <p:nvPr/>
        </p:nvSpPr>
        <p:spPr>
          <a:xfrm>
            <a:off x="662862" y="1717144"/>
            <a:ext cx="6274846" cy="450508"/>
          </a:xfrm>
          <a:prstGeom prst="rect">
            <a:avLst/>
          </a:prstGeom>
          <a:noFill/>
        </p:spPr>
        <p:txBody>
          <a:bodyPr wrap="square">
            <a:spAutoFit/>
          </a:bodyPr>
          <a:lstStyle/>
          <a:p>
            <a:pPr marL="285750" lvl="0" indent="-285750" algn="just">
              <a:lnSpc>
                <a:spcPct val="115000"/>
              </a:lnSpc>
              <a:spcAft>
                <a:spcPts val="800"/>
              </a:spcAft>
              <a:buClr>
                <a:srgbClr val="814C4B"/>
              </a:buClr>
              <a:buSzPct val="100000"/>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Cán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bộ</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đảng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viên</a:t>
            </a:r>
            <a:r>
              <a:rPr lang="en-GB"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cần </a:t>
            </a:r>
            <a:r>
              <a:rPr lang="en-GB" sz="2200" dirty="0" err="1">
                <a:solidFill>
                  <a:srgbClr val="5C1D14"/>
                </a:solidFill>
                <a:latin typeface="Times New Roman" panose="02020603050405020304" pitchFamily="18" charset="0"/>
                <a:ea typeface="Calibri" panose="020F0502020204030204" pitchFamily="34" charset="0"/>
              </a:rPr>
              <a:t>bản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lĩnh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chính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trị</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vững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vàng</a:t>
            </a:r>
            <a:r>
              <a:rPr lang="vi-VN" sz="2200" dirty="0">
                <a:solidFill>
                  <a:srgbClr val="5C1D14"/>
                </a:solidFill>
                <a:latin typeface="Times New Roman" panose="02020603050405020304" pitchFamily="18" charset="0"/>
                <a:ea typeface="Calibri" panose="020F0502020204030204" pitchFamily="34" charset="0"/>
              </a:rPr>
              <a:t>.</a:t>
            </a:r>
            <a:endParaRPr lang="en-US" sz="2200" kern="100" dirty="0">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10" name="TextBox 9">
            <a:extLst>
              <a:ext uri="{FF2B5EF4-FFF2-40B4-BE49-F238E27FC236}">
                <a16:creationId xmlns:a16="http://schemas.microsoft.com/office/drawing/2014/main" id="{7E5CD657-4A2C-B195-2170-D70EDF956BB3}"/>
              </a:ext>
            </a:extLst>
          </p:cNvPr>
          <p:cNvSpPr txBox="1"/>
          <p:nvPr/>
        </p:nvSpPr>
        <p:spPr>
          <a:xfrm>
            <a:off x="662863" y="2201684"/>
            <a:ext cx="6152923" cy="450508"/>
          </a:xfrm>
          <a:prstGeom prst="rect">
            <a:avLst/>
          </a:prstGeom>
          <a:noFill/>
        </p:spPr>
        <p:txBody>
          <a:bodyPr wrap="square">
            <a:spAutoFit/>
          </a:bodyPr>
          <a:lstStyle/>
          <a:p>
            <a:pPr marL="285750" indent="-285750" algn="just">
              <a:lnSpc>
                <a:spcPct val="115000"/>
              </a:lnSpc>
              <a:spcAft>
                <a:spcPts val="800"/>
              </a:spcAft>
              <a:buClr>
                <a:srgbClr val="814C4B"/>
              </a:buClr>
              <a:buSzPct val="100000"/>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N</a:t>
            </a:r>
            <a:r>
              <a:rPr lang="en-GB" sz="2200" dirty="0" err="1">
                <a:solidFill>
                  <a:srgbClr val="5C1D14"/>
                </a:solidFill>
                <a:latin typeface="Times New Roman" panose="02020603050405020304" pitchFamily="18" charset="0"/>
                <a:ea typeface="Calibri" panose="020F0502020204030204" pitchFamily="34" charset="0"/>
              </a:rPr>
              <a:t>âng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cao</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tư</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duy</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lãnh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đạo</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và</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tổ</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chức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thực</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tiễn</a:t>
            </a:r>
            <a:r>
              <a:rPr lang="en-GB"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16" name="TextBox 15">
            <a:extLst>
              <a:ext uri="{FF2B5EF4-FFF2-40B4-BE49-F238E27FC236}">
                <a16:creationId xmlns:a16="http://schemas.microsoft.com/office/drawing/2014/main" id="{536CCE80-442E-3B36-7CA2-D25450A148BD}"/>
              </a:ext>
            </a:extLst>
          </p:cNvPr>
          <p:cNvSpPr txBox="1"/>
          <p:nvPr/>
        </p:nvSpPr>
        <p:spPr>
          <a:xfrm>
            <a:off x="662862" y="2678738"/>
            <a:ext cx="6569484" cy="450508"/>
          </a:xfrm>
          <a:prstGeom prst="rect">
            <a:avLst/>
          </a:prstGeom>
          <a:noFill/>
        </p:spPr>
        <p:txBody>
          <a:bodyPr wrap="square">
            <a:spAutoFit/>
          </a:bodyPr>
          <a:lstStyle/>
          <a:p>
            <a:pPr marL="285750" lvl="0" indent="-285750" algn="just">
              <a:lnSpc>
                <a:spcPct val="115000"/>
              </a:lnSpc>
              <a:spcAft>
                <a:spcPts val="800"/>
              </a:spcAft>
              <a:buClr>
                <a:srgbClr val="814C4B"/>
              </a:buClr>
              <a:buSzPct val="100000"/>
              <a:buFont typeface="Arial" panose="020B0604020202020204" pitchFamily="34" charset="0"/>
              <a:buChar char="•"/>
            </a:pPr>
            <a:r>
              <a:rPr lang="en-GB" sz="2200" dirty="0" err="1">
                <a:solidFill>
                  <a:srgbClr val="5C1D14"/>
                </a:solidFill>
                <a:latin typeface="Times New Roman" panose="02020603050405020304" pitchFamily="18" charset="0"/>
                <a:ea typeface="Calibri" panose="020F0502020204030204" pitchFamily="34" charset="0"/>
              </a:rPr>
              <a:t>Tránh</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suy</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thoái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tư</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tưởng</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đạo</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đức</a:t>
            </a:r>
            <a:r>
              <a:rPr lang="en-GB" sz="2200" dirty="0">
                <a:solidFill>
                  <a:srgbClr val="5C1D14"/>
                </a:solidFill>
                <a:latin typeface="Times New Roman" panose="02020603050405020304" pitchFamily="18" charset="0"/>
                <a:ea typeface="Calibri" panose="020F0502020204030204" pitchFamily="34" charset="0"/>
              </a:rPr>
              <a:t>, xa </a:t>
            </a:r>
            <a:r>
              <a:rPr lang="en-GB" sz="2200" dirty="0" err="1">
                <a:solidFill>
                  <a:srgbClr val="5C1D14"/>
                </a:solidFill>
                <a:latin typeface="Times New Roman" panose="02020603050405020304" pitchFamily="18" charset="0"/>
                <a:ea typeface="Calibri" panose="020F0502020204030204" pitchFamily="34" charset="0"/>
              </a:rPr>
              <a:t>rời</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quần</a:t>
            </a:r>
            <a:r>
              <a:rPr lang="en-GB" sz="2200" dirty="0">
                <a:solidFill>
                  <a:srgbClr val="5C1D14"/>
                </a:solidFill>
                <a:latin typeface="Times New Roman" panose="02020603050405020304" pitchFamily="18" charset="0"/>
                <a:ea typeface="Calibri" panose="020F0502020204030204" pitchFamily="34" charset="0"/>
              </a:rPr>
              <a:t> </a:t>
            </a:r>
            <a:r>
              <a:rPr lang="en-GB" sz="2200" dirty="0" err="1">
                <a:solidFill>
                  <a:srgbClr val="5C1D14"/>
                </a:solidFill>
                <a:latin typeface="Times New Roman" panose="02020603050405020304" pitchFamily="18" charset="0"/>
                <a:ea typeface="Calibri" panose="020F0502020204030204" pitchFamily="34" charset="0"/>
              </a:rPr>
              <a:t>chúng</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23" name="Picture 4" descr="Đổi mới phương thức lãnh đạo, cầm quyền gắn với xây dựng, chỉnh đốn Đảng  (tiếp theo và hết) - Tạp chí Xây dựng Đảng">
            <a:extLst>
              <a:ext uri="{FF2B5EF4-FFF2-40B4-BE49-F238E27FC236}">
                <a16:creationId xmlns:a16="http://schemas.microsoft.com/office/drawing/2014/main" id="{24217CD5-4D67-963A-0A94-F3A9E7438165}"/>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907804" y="3426356"/>
            <a:ext cx="2779451" cy="1562388"/>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88B93585-F7EB-5C97-3473-DBF9F86B8B74}"/>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74299" y="3558238"/>
            <a:ext cx="1042695" cy="1562388"/>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 descr="Vĩnh Phúc xây dựng Đảng bộ vững mạnh từ mỗi chi bộ, đảng viên - Tạp chí Xây  dựng Đảng">
            <a:extLst>
              <a:ext uri="{FF2B5EF4-FFF2-40B4-BE49-F238E27FC236}">
                <a16:creationId xmlns:a16="http://schemas.microsoft.com/office/drawing/2014/main" id="{39B7807C-6A77-1E55-3B34-0D3DCCADC100}"/>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52762" y="3349418"/>
            <a:ext cx="2510080" cy="1457790"/>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descr="Conflict Recovery in Socialist Utopia: A Critical Analysis of Vietnam's  Postwar Reconstruction Policies Through a Visual Interpretation of  1976–1986 Propaganda Posters - Hieu P. Nguyen, 2025">
            <a:extLst>
              <a:ext uri="{FF2B5EF4-FFF2-40B4-BE49-F238E27FC236}">
                <a16:creationId xmlns:a16="http://schemas.microsoft.com/office/drawing/2014/main" id="{A29B9ADC-22C1-ED9C-C214-275044954872}"/>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656263" y="-5171252"/>
            <a:ext cx="3487737" cy="5171252"/>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7D75D418-C542-CFB7-2C03-49FC0402E4C6}"/>
              </a:ext>
            </a:extLst>
          </p:cNvPr>
          <p:cNvSpPr/>
          <p:nvPr/>
        </p:nvSpPr>
        <p:spPr>
          <a:xfrm rot="1110444">
            <a:off x="411059" y="-1448530"/>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Google Shape;128;p25">
            <a:extLst>
              <a:ext uri="{FF2B5EF4-FFF2-40B4-BE49-F238E27FC236}">
                <a16:creationId xmlns:a16="http://schemas.microsoft.com/office/drawing/2014/main" id="{3363591A-0158-2A4A-57A2-FA3D4C14E6B5}"/>
              </a:ext>
            </a:extLst>
          </p:cNvPr>
          <p:cNvSpPr txBox="1">
            <a:spLocks/>
          </p:cNvSpPr>
          <p:nvPr/>
        </p:nvSpPr>
        <p:spPr>
          <a:xfrm rot="1110444">
            <a:off x="498282" y="-143854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Tree>
    <p:extLst>
      <p:ext uri="{BB962C8B-B14F-4D97-AF65-F5344CB8AC3E}">
        <p14:creationId xmlns:p14="http://schemas.microsoft.com/office/powerpoint/2010/main" val="948124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4B35C19-75EB-E51A-E5EC-F8778077257C}"/>
            </a:ext>
          </a:extLst>
        </p:cNvPr>
        <p:cNvGrpSpPr/>
        <p:nvPr/>
      </p:nvGrpSpPr>
      <p:grpSpPr>
        <a:xfrm>
          <a:off x="0" y="0"/>
          <a:ext cx="0" cy="0"/>
          <a:chOff x="0" y="0"/>
          <a:chExt cx="0" cy="0"/>
        </a:xfrm>
      </p:grpSpPr>
      <p:pic>
        <p:nvPicPr>
          <p:cNvPr id="33" name="Picture 10">
            <a:extLst>
              <a:ext uri="{FF2B5EF4-FFF2-40B4-BE49-F238E27FC236}">
                <a16:creationId xmlns:a16="http://schemas.microsoft.com/office/drawing/2014/main" id="{554BA52B-8DFD-7EA9-7FD0-A7968D4B6EEA}"/>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533810" y="3543448"/>
            <a:ext cx="2140386" cy="142822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1A220716-1267-280A-76FF-0452699AB220}"/>
              </a:ext>
            </a:extLst>
          </p:cNvPr>
          <p:cNvSpPr/>
          <p:nvPr/>
        </p:nvSpPr>
        <p:spPr>
          <a:xfrm>
            <a:off x="-7050951" y="4669818"/>
            <a:ext cx="4180507" cy="328875"/>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538B0CD6-6A6B-26CF-16E0-18CDF04371B8}"/>
              </a:ext>
            </a:extLst>
          </p:cNvPr>
          <p:cNvSpPr txBox="1"/>
          <p:nvPr/>
        </p:nvSpPr>
        <p:spPr>
          <a:xfrm>
            <a:off x="-6993991" y="4694670"/>
            <a:ext cx="4191427" cy="276999"/>
          </a:xfrm>
          <a:prstGeom prst="rect">
            <a:avLst/>
          </a:prstGeom>
          <a:noFill/>
        </p:spPr>
        <p:txBody>
          <a:bodyPr wrap="square">
            <a:spAutoFit/>
          </a:bodyPr>
          <a:lstStyle/>
          <a:p>
            <a:pPr algn="ctr" fontAlgn="base">
              <a:spcAft>
                <a:spcPts val="600"/>
              </a:spcAft>
            </a:pPr>
            <a:r>
              <a:rPr lang="en-US" sz="1200" dirty="0" err="1">
                <a:solidFill>
                  <a:srgbClr val="F1DDAD"/>
                </a:solidFill>
                <a:latin typeface="Times New Roman" panose="02020603050405020304" pitchFamily="18" charset="0"/>
                <a:cs typeface="Times New Roman" panose="02020603050405020304" pitchFamily="18" charset="0"/>
              </a:rPr>
              <a:t>Chủ</a:t>
            </a:r>
            <a:r>
              <a:rPr lang="en-US" sz="1200" dirty="0">
                <a:solidFill>
                  <a:srgbClr val="F1DDAD"/>
                </a:solidFill>
                <a:latin typeface="Times New Roman" panose="02020603050405020304" pitchFamily="18" charset="0"/>
                <a:cs typeface="Times New Roman" panose="02020603050405020304" pitchFamily="18" charset="0"/>
              </a:rPr>
              <a:t> </a:t>
            </a:r>
            <a:r>
              <a:rPr lang="en-US" sz="1200" dirty="0" err="1">
                <a:solidFill>
                  <a:srgbClr val="F1DDAD"/>
                </a:solidFill>
                <a:latin typeface="Times New Roman" panose="02020603050405020304" pitchFamily="18" charset="0"/>
                <a:cs typeface="Times New Roman" panose="02020603050405020304" pitchFamily="18" charset="0"/>
              </a:rPr>
              <a:t>tịch</a:t>
            </a:r>
            <a:r>
              <a:rPr lang="en-US" sz="1200" dirty="0">
                <a:solidFill>
                  <a:srgbClr val="F1DDAD"/>
                </a:solidFill>
                <a:latin typeface="Times New Roman" panose="02020603050405020304" pitchFamily="18" charset="0"/>
                <a:cs typeface="Times New Roman" panose="02020603050405020304" pitchFamily="18" charset="0"/>
              </a:rPr>
              <a:t> </a:t>
            </a:r>
            <a:r>
              <a:rPr lang="en-US" sz="1200" dirty="0" err="1">
                <a:solidFill>
                  <a:srgbClr val="F1DDAD"/>
                </a:solidFill>
                <a:latin typeface="Times New Roman" panose="02020603050405020304" pitchFamily="18" charset="0"/>
                <a:cs typeface="Times New Roman" panose="02020603050405020304" pitchFamily="18" charset="0"/>
              </a:rPr>
              <a:t>Hồ</a:t>
            </a:r>
            <a:r>
              <a:rPr lang="en-US" sz="1200" dirty="0">
                <a:solidFill>
                  <a:srgbClr val="F1DDAD"/>
                </a:solidFill>
                <a:latin typeface="Times New Roman" panose="02020603050405020304" pitchFamily="18" charset="0"/>
                <a:cs typeface="Times New Roman" panose="02020603050405020304" pitchFamily="18" charset="0"/>
              </a:rPr>
              <a:t> Chí Minh </a:t>
            </a:r>
            <a:r>
              <a:rPr lang="en-US" sz="1200" dirty="0" err="1">
                <a:solidFill>
                  <a:srgbClr val="F1DDAD"/>
                </a:solidFill>
                <a:latin typeface="Times New Roman" panose="02020603050405020304" pitchFamily="18" charset="0"/>
                <a:cs typeface="Times New Roman" panose="02020603050405020304" pitchFamily="18" charset="0"/>
              </a:rPr>
              <a:t>thăm</a:t>
            </a:r>
            <a:r>
              <a:rPr lang="en-US" sz="1200" dirty="0">
                <a:solidFill>
                  <a:srgbClr val="F1DDAD"/>
                </a:solidFill>
                <a:latin typeface="Times New Roman" panose="02020603050405020304" pitchFamily="18" charset="0"/>
                <a:cs typeface="Times New Roman" panose="02020603050405020304" pitchFamily="18" charset="0"/>
              </a:rPr>
              <a:t> </a:t>
            </a:r>
            <a:r>
              <a:rPr lang="en-US" sz="1200" dirty="0" err="1">
                <a:solidFill>
                  <a:srgbClr val="F1DDAD"/>
                </a:solidFill>
                <a:latin typeface="Times New Roman" panose="02020603050405020304" pitchFamily="18" charset="0"/>
                <a:cs typeface="Times New Roman" panose="02020603050405020304" pitchFamily="18" charset="0"/>
              </a:rPr>
              <a:t>Nhà</a:t>
            </a:r>
            <a:r>
              <a:rPr lang="en-US" sz="1200" dirty="0">
                <a:solidFill>
                  <a:srgbClr val="F1DDAD"/>
                </a:solidFill>
                <a:latin typeface="Times New Roman" panose="02020603050405020304" pitchFamily="18" charset="0"/>
                <a:cs typeface="Times New Roman" panose="02020603050405020304" pitchFamily="18" charset="0"/>
              </a:rPr>
              <a:t> </a:t>
            </a:r>
            <a:r>
              <a:rPr lang="en-US" sz="1200" dirty="0" err="1">
                <a:solidFill>
                  <a:srgbClr val="F1DDAD"/>
                </a:solidFill>
                <a:latin typeface="Times New Roman" panose="02020603050405020304" pitchFamily="18" charset="0"/>
                <a:cs typeface="Times New Roman" panose="02020603050405020304" pitchFamily="18" charset="0"/>
              </a:rPr>
              <a:t>máy</a:t>
            </a:r>
            <a:r>
              <a:rPr lang="en-US" sz="1200" dirty="0">
                <a:solidFill>
                  <a:srgbClr val="F1DDAD"/>
                </a:solidFill>
                <a:latin typeface="Times New Roman" panose="02020603050405020304" pitchFamily="18" charset="0"/>
                <a:cs typeface="Times New Roman" panose="02020603050405020304" pitchFamily="18" charset="0"/>
              </a:rPr>
              <a:t> </a:t>
            </a:r>
            <a:r>
              <a:rPr lang="en-US" sz="1200" dirty="0" err="1">
                <a:solidFill>
                  <a:srgbClr val="F1DDAD"/>
                </a:solidFill>
                <a:latin typeface="Times New Roman" panose="02020603050405020304" pitchFamily="18" charset="0"/>
                <a:cs typeface="Times New Roman" panose="02020603050405020304" pitchFamily="18" charset="0"/>
              </a:rPr>
              <a:t>diêm</a:t>
            </a:r>
            <a:r>
              <a:rPr lang="en-US" sz="1200" dirty="0">
                <a:solidFill>
                  <a:srgbClr val="F1DDAD"/>
                </a:solidFill>
                <a:latin typeface="Times New Roman" panose="02020603050405020304" pitchFamily="18" charset="0"/>
                <a:cs typeface="Times New Roman" panose="02020603050405020304" pitchFamily="18" charset="0"/>
              </a:rPr>
              <a:t> </a:t>
            </a:r>
            <a:r>
              <a:rPr lang="en-US" sz="1200" dirty="0" err="1">
                <a:solidFill>
                  <a:srgbClr val="F1DDAD"/>
                </a:solidFill>
                <a:latin typeface="Times New Roman" panose="02020603050405020304" pitchFamily="18" charset="0"/>
                <a:cs typeface="Times New Roman" panose="02020603050405020304" pitchFamily="18" charset="0"/>
              </a:rPr>
              <a:t>Thống</a:t>
            </a:r>
            <a:r>
              <a:rPr lang="en-US" sz="1200" dirty="0">
                <a:solidFill>
                  <a:srgbClr val="F1DDAD"/>
                </a:solidFill>
                <a:latin typeface="Times New Roman" panose="02020603050405020304" pitchFamily="18" charset="0"/>
                <a:cs typeface="Times New Roman" panose="02020603050405020304" pitchFamily="18" charset="0"/>
              </a:rPr>
              <a:t> </a:t>
            </a:r>
            <a:r>
              <a:rPr lang="en-US" sz="1200" dirty="0" err="1">
                <a:solidFill>
                  <a:srgbClr val="F1DDAD"/>
                </a:solidFill>
                <a:latin typeface="Times New Roman" panose="02020603050405020304" pitchFamily="18" charset="0"/>
                <a:cs typeface="Times New Roman" panose="02020603050405020304" pitchFamily="18" charset="0"/>
              </a:rPr>
              <a:t>Nhất</a:t>
            </a:r>
            <a:r>
              <a:rPr lang="en-US" sz="1200" dirty="0">
                <a:solidFill>
                  <a:srgbClr val="F1DDAD"/>
                </a:solidFill>
                <a:latin typeface="Times New Roman" panose="02020603050405020304" pitchFamily="18" charset="0"/>
                <a:cs typeface="Times New Roman" panose="02020603050405020304" pitchFamily="18" charset="0"/>
              </a:rPr>
              <a:t> (1956)</a:t>
            </a:r>
            <a:endParaRPr lang="vi-VN" sz="1200" dirty="0">
              <a:solidFill>
                <a:srgbClr val="F1DDAD"/>
              </a:solidFill>
              <a:latin typeface="Times New Roman" panose="02020603050405020304" pitchFamily="18" charset="0"/>
              <a:cs typeface="Times New Roman" panose="02020603050405020304" pitchFamily="18" charset="0"/>
            </a:endParaRPr>
          </a:p>
        </p:txBody>
      </p:sp>
      <p:pic>
        <p:nvPicPr>
          <p:cNvPr id="22" name="Picture 8">
            <a:extLst>
              <a:ext uri="{FF2B5EF4-FFF2-40B4-BE49-F238E27FC236}">
                <a16:creationId xmlns:a16="http://schemas.microsoft.com/office/drawing/2014/main" id="{E2B0CB8C-7D8D-E7E1-7CCA-70EB912D7F8F}"/>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162549">
            <a:off x="10018597" y="1303616"/>
            <a:ext cx="2166938" cy="146941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3B8AEA4-5E22-DFB7-0279-697AA3A4C458}"/>
              </a:ext>
            </a:extLst>
          </p:cNvPr>
          <p:cNvSpPr/>
          <p:nvPr/>
        </p:nvSpPr>
        <p:spPr>
          <a:xfrm rot="636804">
            <a:off x="9923872" y="559058"/>
            <a:ext cx="3207769" cy="328875"/>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31BE19AE-2CDA-A4C3-6725-5379D3BA1368}"/>
              </a:ext>
            </a:extLst>
          </p:cNvPr>
          <p:cNvSpPr txBox="1"/>
          <p:nvPr/>
        </p:nvSpPr>
        <p:spPr>
          <a:xfrm rot="636804">
            <a:off x="9847104" y="592826"/>
            <a:ext cx="3487736" cy="276999"/>
          </a:xfrm>
          <a:prstGeom prst="rect">
            <a:avLst/>
          </a:prstGeom>
          <a:noFill/>
        </p:spPr>
        <p:txBody>
          <a:bodyPr wrap="square">
            <a:spAutoFit/>
          </a:bodyPr>
          <a:lstStyle/>
          <a:p>
            <a:pPr algn="ctr" fontAlgn="base">
              <a:spcAft>
                <a:spcPts val="600"/>
              </a:spcAft>
            </a:pPr>
            <a:r>
              <a:rPr lang="en-US" sz="1200" b="0" i="0" dirty="0" err="1">
                <a:solidFill>
                  <a:srgbClr val="F1DDAD"/>
                </a:solidFill>
                <a:effectLst/>
                <a:latin typeface="Times New Roman" panose="02020603050405020304" pitchFamily="18" charset="0"/>
                <a:cs typeface="Times New Roman" panose="02020603050405020304" pitchFamily="18" charset="0"/>
              </a:rPr>
              <a:t>Bác</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Hồ</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dùng</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thử</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máy</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cấy</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tại</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trại</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thí</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nghiệm</a:t>
            </a:r>
            <a:r>
              <a:rPr lang="en-US" sz="1200" b="0" i="0" dirty="0">
                <a:solidFill>
                  <a:srgbClr val="F1DDAD"/>
                </a:solidFill>
                <a:effectLst/>
                <a:latin typeface="Times New Roman" panose="02020603050405020304" pitchFamily="18" charset="0"/>
                <a:cs typeface="Times New Roman" panose="02020603050405020304" pitchFamily="18" charset="0"/>
              </a:rPr>
              <a:t> </a:t>
            </a:r>
            <a:r>
              <a:rPr lang="en-US" sz="1200" b="0" i="0" dirty="0" err="1">
                <a:solidFill>
                  <a:srgbClr val="F1DDAD"/>
                </a:solidFill>
                <a:effectLst/>
                <a:latin typeface="Times New Roman" panose="02020603050405020304" pitchFamily="18" charset="0"/>
                <a:cs typeface="Times New Roman" panose="02020603050405020304" pitchFamily="18" charset="0"/>
              </a:rPr>
              <a:t>lúa</a:t>
            </a:r>
            <a:r>
              <a:rPr lang="en-US" sz="1200" b="0" i="0" dirty="0">
                <a:solidFill>
                  <a:srgbClr val="F1DDAD"/>
                </a:solidFill>
                <a:effectLst/>
                <a:latin typeface="Times New Roman" panose="02020603050405020304" pitchFamily="18" charset="0"/>
                <a:cs typeface="Times New Roman" panose="02020603050405020304" pitchFamily="18" charset="0"/>
              </a:rPr>
              <a:t> </a:t>
            </a:r>
            <a:endParaRPr lang="vi-VN" sz="1200" dirty="0">
              <a:solidFill>
                <a:srgbClr val="F1DDAD"/>
              </a:solidFill>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CCD7A69B-688F-970C-1D97-48A7E674F240}"/>
              </a:ext>
            </a:extLst>
          </p:cNvPr>
          <p:cNvSpPr/>
          <p:nvPr/>
        </p:nvSpPr>
        <p:spPr>
          <a:xfrm rot="19654979">
            <a:off x="-1329059" y="337973"/>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4" name="Google Shape;128;p25">
            <a:extLst>
              <a:ext uri="{FF2B5EF4-FFF2-40B4-BE49-F238E27FC236}">
                <a16:creationId xmlns:a16="http://schemas.microsoft.com/office/drawing/2014/main" id="{2C2B7A68-83E3-57E4-8734-935E29283C92}"/>
              </a:ext>
            </a:extLst>
          </p:cNvPr>
          <p:cNvSpPr txBox="1">
            <a:spLocks/>
          </p:cNvSpPr>
          <p:nvPr/>
        </p:nvSpPr>
        <p:spPr>
          <a:xfrm rot="20594879">
            <a:off x="-1247281" y="353548"/>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sp>
        <p:nvSpPr>
          <p:cNvPr id="25" name="Oval 24">
            <a:extLst>
              <a:ext uri="{FF2B5EF4-FFF2-40B4-BE49-F238E27FC236}">
                <a16:creationId xmlns:a16="http://schemas.microsoft.com/office/drawing/2014/main" id="{48C15DC1-7F1F-AB04-9A20-5DF35D43DABD}"/>
              </a:ext>
            </a:extLst>
          </p:cNvPr>
          <p:cNvSpPr/>
          <p:nvPr/>
        </p:nvSpPr>
        <p:spPr>
          <a:xfrm>
            <a:off x="356415" y="269932"/>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7" name="Google Shape;128;p25">
            <a:extLst>
              <a:ext uri="{FF2B5EF4-FFF2-40B4-BE49-F238E27FC236}">
                <a16:creationId xmlns:a16="http://schemas.microsoft.com/office/drawing/2014/main" id="{60BB1E04-C65D-3DFA-20B4-A4A9255D6636}"/>
              </a:ext>
            </a:extLst>
          </p:cNvPr>
          <p:cNvSpPr txBox="1">
            <a:spLocks/>
          </p:cNvSpPr>
          <p:nvPr/>
        </p:nvSpPr>
        <p:spPr>
          <a:xfrm>
            <a:off x="458055" y="304189"/>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28" name="TextBox 27">
            <a:extLst>
              <a:ext uri="{FF2B5EF4-FFF2-40B4-BE49-F238E27FC236}">
                <a16:creationId xmlns:a16="http://schemas.microsoft.com/office/drawing/2014/main" id="{37DAADA5-BC3F-F3EE-94F1-05B6C5DF34F3}"/>
              </a:ext>
            </a:extLst>
          </p:cNvPr>
          <p:cNvSpPr txBox="1"/>
          <p:nvPr/>
        </p:nvSpPr>
        <p:spPr>
          <a:xfrm>
            <a:off x="420941" y="1533684"/>
            <a:ext cx="5079735" cy="769441"/>
          </a:xfrm>
          <a:prstGeom prst="rect">
            <a:avLst/>
          </a:prstGeom>
          <a:noFill/>
        </p:spPr>
        <p:txBody>
          <a:bodyPr wrap="square">
            <a:spAutoFit/>
          </a:bodyPr>
          <a:lstStyle/>
          <a:p>
            <a:pPr lvl="1"/>
            <a:r>
              <a:rPr lang="vi-VN" sz="2200" b="1" dirty="0">
                <a:solidFill>
                  <a:srgbClr val="C00000"/>
                </a:solidFill>
                <a:latin typeface="Times New Roman" panose="02020603050405020304" pitchFamily="18" charset="0"/>
              </a:rPr>
              <a:t>3.1 Vai trò của công tác lý luận trong phát triển kinh tế - xã hội</a:t>
            </a:r>
            <a:endParaRPr lang="en-US" sz="2200" b="1" dirty="0">
              <a:solidFill>
                <a:srgbClr val="C00000"/>
              </a:solidFill>
              <a:latin typeface="Times New Roman" panose="02020603050405020304" pitchFamily="18" charset="0"/>
            </a:endParaRPr>
          </a:p>
        </p:txBody>
      </p:sp>
      <p:sp>
        <p:nvSpPr>
          <p:cNvPr id="29" name="TextBox 28">
            <a:extLst>
              <a:ext uri="{FF2B5EF4-FFF2-40B4-BE49-F238E27FC236}">
                <a16:creationId xmlns:a16="http://schemas.microsoft.com/office/drawing/2014/main" id="{B48FB140-A535-A206-E067-8D6D591A70F3}"/>
              </a:ext>
            </a:extLst>
          </p:cNvPr>
          <p:cNvSpPr txBox="1"/>
          <p:nvPr/>
        </p:nvSpPr>
        <p:spPr>
          <a:xfrm>
            <a:off x="447657" y="2400634"/>
            <a:ext cx="4795541" cy="1824859"/>
          </a:xfrm>
          <a:prstGeom prst="rect">
            <a:avLst/>
          </a:prstGeom>
          <a:noFill/>
        </p:spPr>
        <p:txBody>
          <a:bodyPr wrap="square">
            <a:spAutoFit/>
          </a:bodyPr>
          <a:lstStyle>
            <a:defPPr marR="0" lvl="0" algn="l" rtl="0">
              <a:lnSpc>
                <a:spcPct val="100000"/>
              </a:lnSpc>
              <a:spcBef>
                <a:spcPts val="0"/>
              </a:spcBef>
              <a:spcAft>
                <a:spcPts val="0"/>
              </a:spcAft>
            </a:defPPr>
            <a:lvl1pPr marL="285750" indent="-285750">
              <a:lnSpc>
                <a:spcPct val="107000"/>
              </a:lnSpc>
              <a:spcAft>
                <a:spcPts val="800"/>
              </a:spcAft>
              <a:buClr>
                <a:srgbClr val="992E2A"/>
              </a:buClr>
              <a:buFont typeface="Arial" panose="020B0604020202020204" pitchFamily="34" charset="0"/>
              <a:buChar char="•"/>
              <a:defRPr>
                <a:solidFill>
                  <a:srgbClr val="5C1D14"/>
                </a:solidFill>
                <a:latin typeface="Times New Roman" panose="02020603050405020304" pitchFamily="18" charset="0"/>
                <a:ea typeface="Calibri" panose="020F0502020204030204" pitchFamily="34" charset="0"/>
              </a:defRPr>
            </a:lvl1pPr>
          </a:lstStyle>
          <a:p>
            <a:r>
              <a:rPr lang="vi-VN" sz="2200" dirty="0"/>
              <a:t>Định hướng chiến lược </a:t>
            </a:r>
            <a:endParaRPr lang="en-US" sz="2200" dirty="0"/>
          </a:p>
          <a:p>
            <a:r>
              <a:rPr lang="vi-VN" sz="2200" dirty="0"/>
              <a:t>Xây d</a:t>
            </a:r>
            <a:r>
              <a:rPr lang="en-US" sz="2200" dirty="0" err="1"/>
              <a:t>ựng</a:t>
            </a:r>
            <a:r>
              <a:rPr lang="en-US" sz="2200" dirty="0"/>
              <a:t> </a:t>
            </a:r>
            <a:r>
              <a:rPr lang="en-US" sz="2200" dirty="0" err="1"/>
              <a:t>chính</a:t>
            </a:r>
            <a:r>
              <a:rPr lang="en-US" sz="2200" dirty="0"/>
              <a:t> </a:t>
            </a:r>
            <a:r>
              <a:rPr lang="en-US" sz="2200" dirty="0" err="1"/>
              <a:t>sách</a:t>
            </a:r>
            <a:r>
              <a:rPr lang="en-US" sz="2200" dirty="0"/>
              <a:t> </a:t>
            </a:r>
          </a:p>
          <a:p>
            <a:r>
              <a:rPr lang="en-US" sz="2200" dirty="0" err="1"/>
              <a:t>Dự</a:t>
            </a:r>
            <a:r>
              <a:rPr lang="en-US" sz="2200" dirty="0"/>
              <a:t> </a:t>
            </a:r>
            <a:r>
              <a:rPr lang="en-US" sz="2200" dirty="0" err="1"/>
              <a:t>báo</a:t>
            </a:r>
            <a:r>
              <a:rPr lang="en-US" sz="2200" dirty="0"/>
              <a:t> xu </a:t>
            </a:r>
            <a:r>
              <a:rPr lang="en-US" sz="2200" dirty="0" err="1"/>
              <a:t>hướng</a:t>
            </a:r>
            <a:r>
              <a:rPr lang="en-US" sz="2200" dirty="0"/>
              <a:t> </a:t>
            </a:r>
            <a:r>
              <a:rPr lang="en-US" sz="2200" dirty="0" err="1"/>
              <a:t>và</a:t>
            </a:r>
            <a:r>
              <a:rPr lang="en-US" sz="2200" dirty="0"/>
              <a:t> </a:t>
            </a:r>
            <a:r>
              <a:rPr lang="en-US" sz="2200" dirty="0" err="1"/>
              <a:t>thích</a:t>
            </a:r>
            <a:r>
              <a:rPr lang="en-US" sz="2200" dirty="0"/>
              <a:t> </a:t>
            </a:r>
            <a:r>
              <a:rPr lang="vi-VN" sz="2200" dirty="0"/>
              <a:t>ứng.</a:t>
            </a:r>
          </a:p>
          <a:p>
            <a:r>
              <a:rPr lang="en-US" sz="2200" dirty="0" err="1"/>
              <a:t>Nâng</a:t>
            </a:r>
            <a:r>
              <a:rPr lang="vi-VN" sz="2200" dirty="0"/>
              <a:t> cao  </a:t>
            </a:r>
            <a:r>
              <a:rPr lang="en-US" sz="2200" dirty="0" err="1"/>
              <a:t>hiệu</a:t>
            </a:r>
            <a:r>
              <a:rPr lang="en-US" sz="2200" dirty="0"/>
              <a:t> </a:t>
            </a:r>
            <a:r>
              <a:rPr lang="en-US" sz="2200" dirty="0" err="1"/>
              <a:t>quả</a:t>
            </a:r>
            <a:r>
              <a:rPr lang="en-US" sz="2200" dirty="0"/>
              <a:t> </a:t>
            </a:r>
            <a:r>
              <a:rPr lang="en-US" sz="2200" dirty="0" err="1"/>
              <a:t>quản</a:t>
            </a:r>
            <a:r>
              <a:rPr lang="en-US" sz="2200" dirty="0"/>
              <a:t> </a:t>
            </a:r>
            <a:r>
              <a:rPr lang="en-US" sz="2200" dirty="0" err="1"/>
              <a:t>lý</a:t>
            </a:r>
            <a:r>
              <a:rPr lang="en-US" sz="2200" dirty="0"/>
              <a:t> </a:t>
            </a:r>
            <a:r>
              <a:rPr lang="en-US" sz="2200" dirty="0" err="1"/>
              <a:t>nhà</a:t>
            </a:r>
            <a:r>
              <a:rPr lang="en-US" sz="2200" dirty="0"/>
              <a:t> </a:t>
            </a:r>
            <a:r>
              <a:rPr lang="en-US" sz="2200" dirty="0" err="1"/>
              <a:t>nước</a:t>
            </a:r>
            <a:r>
              <a:rPr lang="en-US" sz="2200" dirty="0"/>
              <a:t> </a:t>
            </a:r>
          </a:p>
        </p:txBody>
      </p:sp>
      <p:pic>
        <p:nvPicPr>
          <p:cNvPr id="36" name="Picture 4">
            <a:extLst>
              <a:ext uri="{FF2B5EF4-FFF2-40B4-BE49-F238E27FC236}">
                <a16:creationId xmlns:a16="http://schemas.microsoft.com/office/drawing/2014/main" id="{D45223E7-565B-175B-8256-975221D2C940}"/>
              </a:ext>
            </a:extLst>
          </p:cNvPr>
          <p:cNvPicPr>
            <a:picLocks noChangeAspect="1" noChangeArrowheads="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l="25170" t="29153" r="26567" b="10185"/>
          <a:stretch/>
        </p:blipFill>
        <p:spPr bwMode="auto">
          <a:xfrm rot="4277041">
            <a:off x="5866215" y="-2856800"/>
            <a:ext cx="2372811" cy="16777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flict Recovery in Socialist Utopia: A Critical Analysis of Vietnam's  Postwar Reconstruction Policies Through a Visual Interpretation of  1976–1986 Propaganda Posters - Hieu P. Nguyen, 2025">
            <a:extLst>
              <a:ext uri="{FF2B5EF4-FFF2-40B4-BE49-F238E27FC236}">
                <a16:creationId xmlns:a16="http://schemas.microsoft.com/office/drawing/2014/main" id="{07BECF28-22B6-EE71-95CC-4EBB28BF4089}"/>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656263" y="-27752"/>
            <a:ext cx="3487737" cy="51712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Đổi mới phương thức lãnh đạo, cầm quyền gắn với xây dựng, chỉnh đốn Đảng  (tiếp theo và hết) - Tạp chí Xây dựng Đảng">
            <a:extLst>
              <a:ext uri="{FF2B5EF4-FFF2-40B4-BE49-F238E27FC236}">
                <a16:creationId xmlns:a16="http://schemas.microsoft.com/office/drawing/2014/main" id="{92FB11CA-CEB2-E17B-09CC-DB9318408B0D}"/>
              </a:ext>
            </a:extLst>
          </p:cNvPr>
          <p:cNvPicPr>
            <a:picLocks noChangeAspect="1" noChangeArrowheads="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852440" y="5905182"/>
            <a:ext cx="2779451" cy="1562388"/>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D0A20050-F893-A126-9816-176E5201341F}"/>
              </a:ext>
            </a:extLst>
          </p:cNvPr>
          <p:cNvPicPr>
            <a:picLocks noChangeAspect="1" noChangeArrowheads="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18935" y="6037064"/>
            <a:ext cx="1042695" cy="1562388"/>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2" descr="Vĩnh Phúc xây dựng Đảng bộ vững mạnh từ mỗi chi bộ, đảng viên - Tạp chí Xây  dựng Đảng">
            <a:extLst>
              <a:ext uri="{FF2B5EF4-FFF2-40B4-BE49-F238E27FC236}">
                <a16:creationId xmlns:a16="http://schemas.microsoft.com/office/drawing/2014/main" id="{2A819E0F-BFA3-BBA2-1E0D-DA19DDBDE343}"/>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697398" y="5828244"/>
            <a:ext cx="2510080" cy="1457790"/>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7616EA-1BAE-CE2F-B3B8-F0D17BFE97F6}"/>
              </a:ext>
            </a:extLst>
          </p:cNvPr>
          <p:cNvSpPr txBox="1"/>
          <p:nvPr/>
        </p:nvSpPr>
        <p:spPr>
          <a:xfrm>
            <a:off x="1310330" y="293777"/>
            <a:ext cx="2906764"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48A7071B-929F-8D49-A992-5B341D3556F2}"/>
              </a:ext>
            </a:extLst>
          </p:cNvPr>
          <p:cNvSpPr txBox="1"/>
          <p:nvPr/>
        </p:nvSpPr>
        <p:spPr>
          <a:xfrm>
            <a:off x="1690470" y="667048"/>
            <a:ext cx="2926602"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phát</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triển</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EB87DB2D-C5A1-E209-3782-80D7F74FA4F3}"/>
              </a:ext>
            </a:extLst>
          </p:cNvPr>
          <p:cNvSpPr txBox="1"/>
          <p:nvPr/>
        </p:nvSpPr>
        <p:spPr>
          <a:xfrm>
            <a:off x="2385631" y="1059426"/>
            <a:ext cx="2973140"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kinh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xã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hội</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3618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FF89575-B060-2157-8335-47BCDB6C1CD6}"/>
            </a:ext>
          </a:extLst>
        </p:cNvPr>
        <p:cNvGrpSpPr/>
        <p:nvPr/>
      </p:nvGrpSpPr>
      <p:grpSpPr>
        <a:xfrm>
          <a:off x="0" y="0"/>
          <a:ext cx="0" cy="0"/>
          <a:chOff x="0" y="0"/>
          <a:chExt cx="0" cy="0"/>
        </a:xfrm>
      </p:grpSpPr>
      <p:sp>
        <p:nvSpPr>
          <p:cNvPr id="23" name="Oval 22">
            <a:extLst>
              <a:ext uri="{FF2B5EF4-FFF2-40B4-BE49-F238E27FC236}">
                <a16:creationId xmlns:a16="http://schemas.microsoft.com/office/drawing/2014/main" id="{25B114AC-FC2B-59BB-03E1-58EC1A549A9C}"/>
              </a:ext>
            </a:extLst>
          </p:cNvPr>
          <p:cNvSpPr/>
          <p:nvPr/>
        </p:nvSpPr>
        <p:spPr>
          <a:xfrm rot="19654979">
            <a:off x="-1329059" y="337973"/>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4" name="Google Shape;128;p25">
            <a:extLst>
              <a:ext uri="{FF2B5EF4-FFF2-40B4-BE49-F238E27FC236}">
                <a16:creationId xmlns:a16="http://schemas.microsoft.com/office/drawing/2014/main" id="{5D038F99-EE8F-F349-41A8-F1B2A53CCA49}"/>
              </a:ext>
            </a:extLst>
          </p:cNvPr>
          <p:cNvSpPr txBox="1">
            <a:spLocks/>
          </p:cNvSpPr>
          <p:nvPr/>
        </p:nvSpPr>
        <p:spPr>
          <a:xfrm rot="20594879">
            <a:off x="-1247281" y="353548"/>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2</a:t>
            </a:r>
            <a:endParaRPr lang="en" sz="2800" b="1" dirty="0">
              <a:solidFill>
                <a:srgbClr val="C00000"/>
              </a:solidFill>
            </a:endParaRPr>
          </a:p>
        </p:txBody>
      </p:sp>
      <p:pic>
        <p:nvPicPr>
          <p:cNvPr id="36" name="Picture 4">
            <a:extLst>
              <a:ext uri="{FF2B5EF4-FFF2-40B4-BE49-F238E27FC236}">
                <a16:creationId xmlns:a16="http://schemas.microsoft.com/office/drawing/2014/main" id="{6CC11963-B6E1-7A14-8DE9-AF176E792C9F}"/>
              </a:ext>
            </a:extLst>
          </p:cNvPr>
          <p:cNvPicPr>
            <a:picLocks noChangeAspect="1" noChangeArrowheads="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25170" t="29153" r="26567" b="10185"/>
          <a:stretch/>
        </p:blipFill>
        <p:spPr bwMode="auto">
          <a:xfrm rot="4277041">
            <a:off x="5866215" y="-2856800"/>
            <a:ext cx="2372811" cy="16777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flict Recovery in Socialist Utopia: A Critical Analysis of Vietnam's  Postwar Reconstruction Policies Through a Visual Interpretation of  1976–1986 Propaganda Posters - Hieu P. Nguyen, 2025">
            <a:extLst>
              <a:ext uri="{FF2B5EF4-FFF2-40B4-BE49-F238E27FC236}">
                <a16:creationId xmlns:a16="http://schemas.microsoft.com/office/drawing/2014/main" id="{A8FAFA44-E154-67C5-A166-AA77DE89D12C}"/>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656263" y="-27752"/>
            <a:ext cx="3487737" cy="5171252"/>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F10FD6D0-6D96-79A4-0725-E2351EBA1370}"/>
              </a:ext>
            </a:extLst>
          </p:cNvPr>
          <p:cNvSpPr/>
          <p:nvPr/>
        </p:nvSpPr>
        <p:spPr>
          <a:xfrm>
            <a:off x="356415" y="269932"/>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Google Shape;128;p25">
            <a:extLst>
              <a:ext uri="{FF2B5EF4-FFF2-40B4-BE49-F238E27FC236}">
                <a16:creationId xmlns:a16="http://schemas.microsoft.com/office/drawing/2014/main" id="{06C0015B-9AC8-27B7-5726-D3CFA660AF5D}"/>
              </a:ext>
            </a:extLst>
          </p:cNvPr>
          <p:cNvSpPr txBox="1">
            <a:spLocks/>
          </p:cNvSpPr>
          <p:nvPr/>
        </p:nvSpPr>
        <p:spPr>
          <a:xfrm>
            <a:off x="458055" y="304189"/>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18" name="TextBox 17">
            <a:extLst>
              <a:ext uri="{FF2B5EF4-FFF2-40B4-BE49-F238E27FC236}">
                <a16:creationId xmlns:a16="http://schemas.microsoft.com/office/drawing/2014/main" id="{36686E2D-9ACE-FFAE-010B-66C5CE049C8F}"/>
              </a:ext>
            </a:extLst>
          </p:cNvPr>
          <p:cNvSpPr txBox="1"/>
          <p:nvPr/>
        </p:nvSpPr>
        <p:spPr>
          <a:xfrm>
            <a:off x="420941" y="1533684"/>
            <a:ext cx="5079735" cy="769441"/>
          </a:xfrm>
          <a:prstGeom prst="rect">
            <a:avLst/>
          </a:prstGeom>
          <a:noFill/>
        </p:spPr>
        <p:txBody>
          <a:bodyPr wrap="square">
            <a:spAutoFit/>
          </a:bodyPr>
          <a:lstStyle/>
          <a:p>
            <a:pPr lvl="1"/>
            <a:r>
              <a:rPr lang="vi-VN" sz="2200" b="1" dirty="0">
                <a:solidFill>
                  <a:srgbClr val="C00000"/>
                </a:solidFill>
                <a:latin typeface="Times New Roman" panose="02020603050405020304" pitchFamily="18" charset="0"/>
              </a:rPr>
              <a:t>3.1 Vai trò của công tác lý luận trong phát triển kinh tế - xã hội</a:t>
            </a:r>
            <a:endParaRPr lang="en-US" sz="2200" b="1" dirty="0">
              <a:solidFill>
                <a:srgbClr val="C00000"/>
              </a:solidFill>
              <a:latin typeface="Times New Roman" panose="02020603050405020304" pitchFamily="18" charset="0"/>
            </a:endParaRPr>
          </a:p>
        </p:txBody>
      </p:sp>
      <p:sp>
        <p:nvSpPr>
          <p:cNvPr id="19" name="TextBox 18">
            <a:extLst>
              <a:ext uri="{FF2B5EF4-FFF2-40B4-BE49-F238E27FC236}">
                <a16:creationId xmlns:a16="http://schemas.microsoft.com/office/drawing/2014/main" id="{2174B8CA-12E7-646C-5CF9-13BB356AEDA4}"/>
              </a:ext>
            </a:extLst>
          </p:cNvPr>
          <p:cNvSpPr txBox="1"/>
          <p:nvPr/>
        </p:nvSpPr>
        <p:spPr>
          <a:xfrm>
            <a:off x="447657" y="2400634"/>
            <a:ext cx="4795541" cy="1824859"/>
          </a:xfrm>
          <a:prstGeom prst="rect">
            <a:avLst/>
          </a:prstGeom>
          <a:noFill/>
        </p:spPr>
        <p:txBody>
          <a:bodyPr wrap="square">
            <a:spAutoFit/>
          </a:bodyPr>
          <a:lstStyle>
            <a:defPPr marR="0" lvl="0" algn="l" rtl="0">
              <a:lnSpc>
                <a:spcPct val="100000"/>
              </a:lnSpc>
              <a:spcBef>
                <a:spcPts val="0"/>
              </a:spcBef>
              <a:spcAft>
                <a:spcPts val="0"/>
              </a:spcAft>
            </a:defPPr>
            <a:lvl1pPr marL="285750" indent="-285750">
              <a:lnSpc>
                <a:spcPct val="107000"/>
              </a:lnSpc>
              <a:spcAft>
                <a:spcPts val="800"/>
              </a:spcAft>
              <a:buClr>
                <a:srgbClr val="992E2A"/>
              </a:buClr>
              <a:buFont typeface="Arial" panose="020B0604020202020204" pitchFamily="34" charset="0"/>
              <a:buChar char="•"/>
              <a:defRPr>
                <a:solidFill>
                  <a:srgbClr val="5C1D14"/>
                </a:solidFill>
                <a:latin typeface="Times New Roman" panose="02020603050405020304" pitchFamily="18" charset="0"/>
                <a:ea typeface="Calibri" panose="020F0502020204030204" pitchFamily="34" charset="0"/>
              </a:defRPr>
            </a:lvl1pPr>
          </a:lstStyle>
          <a:p>
            <a:r>
              <a:rPr lang="vi-VN" sz="2200" dirty="0"/>
              <a:t>Định hướng chiến lược </a:t>
            </a:r>
            <a:endParaRPr lang="en-US" sz="2200" dirty="0"/>
          </a:p>
          <a:p>
            <a:r>
              <a:rPr lang="vi-VN" sz="2200" dirty="0"/>
              <a:t>Xây d</a:t>
            </a:r>
            <a:r>
              <a:rPr lang="en-US" sz="2200" dirty="0" err="1"/>
              <a:t>ựng</a:t>
            </a:r>
            <a:r>
              <a:rPr lang="en-US" sz="2200" dirty="0"/>
              <a:t> </a:t>
            </a:r>
            <a:r>
              <a:rPr lang="en-US" sz="2200" dirty="0" err="1"/>
              <a:t>chính</a:t>
            </a:r>
            <a:r>
              <a:rPr lang="en-US" sz="2200" dirty="0"/>
              <a:t> </a:t>
            </a:r>
            <a:r>
              <a:rPr lang="en-US" sz="2200" dirty="0" err="1"/>
              <a:t>sách</a:t>
            </a:r>
            <a:r>
              <a:rPr lang="en-US" sz="2200" dirty="0"/>
              <a:t> </a:t>
            </a:r>
          </a:p>
          <a:p>
            <a:r>
              <a:rPr lang="en-US" sz="2200" dirty="0" err="1"/>
              <a:t>Dự</a:t>
            </a:r>
            <a:r>
              <a:rPr lang="en-US" sz="2200" dirty="0"/>
              <a:t> </a:t>
            </a:r>
            <a:r>
              <a:rPr lang="en-US" sz="2200" dirty="0" err="1"/>
              <a:t>báo</a:t>
            </a:r>
            <a:r>
              <a:rPr lang="en-US" sz="2200" dirty="0"/>
              <a:t> xu </a:t>
            </a:r>
            <a:r>
              <a:rPr lang="en-US" sz="2200" dirty="0" err="1"/>
              <a:t>hướng</a:t>
            </a:r>
            <a:r>
              <a:rPr lang="en-US" sz="2200" dirty="0"/>
              <a:t> </a:t>
            </a:r>
            <a:r>
              <a:rPr lang="en-US" sz="2200" dirty="0" err="1"/>
              <a:t>và</a:t>
            </a:r>
            <a:r>
              <a:rPr lang="en-US" sz="2200" dirty="0"/>
              <a:t> </a:t>
            </a:r>
            <a:r>
              <a:rPr lang="en-US" sz="2200" dirty="0" err="1"/>
              <a:t>thích</a:t>
            </a:r>
            <a:r>
              <a:rPr lang="en-US" sz="2200" dirty="0"/>
              <a:t> </a:t>
            </a:r>
            <a:r>
              <a:rPr lang="vi-VN" sz="2200" dirty="0"/>
              <a:t>ứng.</a:t>
            </a:r>
          </a:p>
          <a:p>
            <a:r>
              <a:rPr lang="en-US" sz="2200" dirty="0" err="1"/>
              <a:t>Nâng</a:t>
            </a:r>
            <a:r>
              <a:rPr lang="vi-VN" sz="2200" dirty="0"/>
              <a:t> cao  </a:t>
            </a:r>
            <a:r>
              <a:rPr lang="en-US" sz="2200" dirty="0" err="1"/>
              <a:t>hiệu</a:t>
            </a:r>
            <a:r>
              <a:rPr lang="en-US" sz="2200" dirty="0"/>
              <a:t> </a:t>
            </a:r>
            <a:r>
              <a:rPr lang="en-US" sz="2200" dirty="0" err="1"/>
              <a:t>quả</a:t>
            </a:r>
            <a:r>
              <a:rPr lang="en-US" sz="2200" dirty="0"/>
              <a:t> </a:t>
            </a:r>
            <a:r>
              <a:rPr lang="en-US" sz="2200" dirty="0" err="1"/>
              <a:t>quản</a:t>
            </a:r>
            <a:r>
              <a:rPr lang="en-US" sz="2200" dirty="0"/>
              <a:t> </a:t>
            </a:r>
            <a:r>
              <a:rPr lang="en-US" sz="2200" dirty="0" err="1"/>
              <a:t>lý</a:t>
            </a:r>
            <a:r>
              <a:rPr lang="en-US" sz="2200" dirty="0"/>
              <a:t> </a:t>
            </a:r>
            <a:r>
              <a:rPr lang="en-US" sz="2200" dirty="0" err="1"/>
              <a:t>nhà</a:t>
            </a:r>
            <a:r>
              <a:rPr lang="en-US" sz="2200" dirty="0"/>
              <a:t> </a:t>
            </a:r>
            <a:r>
              <a:rPr lang="en-US" sz="2200" dirty="0" err="1"/>
              <a:t>nước</a:t>
            </a:r>
            <a:r>
              <a:rPr lang="en-US" sz="2200" dirty="0"/>
              <a:t> </a:t>
            </a:r>
          </a:p>
        </p:txBody>
      </p:sp>
      <p:pic>
        <p:nvPicPr>
          <p:cNvPr id="30" name="Picture 8">
            <a:extLst>
              <a:ext uri="{FF2B5EF4-FFF2-40B4-BE49-F238E27FC236}">
                <a16:creationId xmlns:a16="http://schemas.microsoft.com/office/drawing/2014/main" id="{3A92E295-EE2E-D3E2-C284-CB69630DB32B}"/>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091132" y="1344855"/>
            <a:ext cx="2745234" cy="1861565"/>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9CFA0291-2F1E-0085-AA34-880DC74DD9A7}"/>
              </a:ext>
            </a:extLst>
          </p:cNvPr>
          <p:cNvSpPr/>
          <p:nvPr/>
        </p:nvSpPr>
        <p:spPr>
          <a:xfrm>
            <a:off x="10583169" y="628532"/>
            <a:ext cx="3371983" cy="879508"/>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A549DD77-B9F4-C100-8F30-E6EEA8004364}"/>
              </a:ext>
            </a:extLst>
          </p:cNvPr>
          <p:cNvSpPr txBox="1"/>
          <p:nvPr/>
        </p:nvSpPr>
        <p:spPr>
          <a:xfrm>
            <a:off x="10694969" y="698287"/>
            <a:ext cx="3260183" cy="769441"/>
          </a:xfrm>
          <a:prstGeom prst="rect">
            <a:avLst/>
          </a:prstGeom>
          <a:noFill/>
        </p:spPr>
        <p:txBody>
          <a:bodyPr wrap="square">
            <a:spAutoFit/>
          </a:bodyPr>
          <a:lstStyle/>
          <a:p>
            <a:pPr algn="ctr" fontAlgn="base">
              <a:spcAft>
                <a:spcPts val="600"/>
              </a:spcAft>
            </a:pPr>
            <a:r>
              <a:rPr lang="en-US" sz="2200" b="0" i="0" dirty="0" err="1">
                <a:solidFill>
                  <a:srgbClr val="F1DDAD"/>
                </a:solidFill>
                <a:effectLst/>
                <a:latin typeface="Times New Roman" panose="02020603050405020304" pitchFamily="18" charset="0"/>
                <a:cs typeface="Times New Roman" panose="02020603050405020304" pitchFamily="18" charset="0"/>
              </a:rPr>
              <a:t>Bác</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Hồ</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dùng</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thử</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máy</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cấy</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tại</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trại</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thí</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nghiệm</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lúa</a:t>
            </a:r>
            <a:r>
              <a:rPr lang="en-US" sz="2200" b="0" i="0" dirty="0">
                <a:solidFill>
                  <a:srgbClr val="F1DDAD"/>
                </a:solidFill>
                <a:effectLst/>
                <a:latin typeface="Times New Roman" panose="02020603050405020304" pitchFamily="18" charset="0"/>
                <a:cs typeface="Times New Roman" panose="02020603050405020304" pitchFamily="18" charset="0"/>
              </a:rPr>
              <a:t> </a:t>
            </a:r>
            <a:endParaRPr lang="vi-VN" sz="2200" dirty="0">
              <a:solidFill>
                <a:srgbClr val="F1DDAD"/>
              </a:solidFill>
              <a:latin typeface="Times New Roman" panose="02020603050405020304" pitchFamily="18" charset="0"/>
              <a:cs typeface="Times New Roman" panose="02020603050405020304" pitchFamily="18" charset="0"/>
            </a:endParaRPr>
          </a:p>
        </p:txBody>
      </p:sp>
      <p:pic>
        <p:nvPicPr>
          <p:cNvPr id="38" name="Picture 10">
            <a:extLst>
              <a:ext uri="{FF2B5EF4-FFF2-40B4-BE49-F238E27FC236}">
                <a16:creationId xmlns:a16="http://schemas.microsoft.com/office/drawing/2014/main" id="{8F027429-A7C6-7F43-C21E-017001F6C03E}"/>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343369" y="6420832"/>
            <a:ext cx="2550386" cy="1701802"/>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CF7DDA85-4630-F61D-5DCF-1887B97CD77A}"/>
              </a:ext>
            </a:extLst>
          </p:cNvPr>
          <p:cNvSpPr/>
          <p:nvPr/>
        </p:nvSpPr>
        <p:spPr>
          <a:xfrm>
            <a:off x="2834973" y="7019777"/>
            <a:ext cx="6116765" cy="504791"/>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46698AC-9AD5-EEA8-CAFF-863451D2A3C5}"/>
              </a:ext>
            </a:extLst>
          </p:cNvPr>
          <p:cNvSpPr txBox="1"/>
          <p:nvPr/>
        </p:nvSpPr>
        <p:spPr>
          <a:xfrm>
            <a:off x="3193542" y="7056290"/>
            <a:ext cx="5542204" cy="430887"/>
          </a:xfrm>
          <a:prstGeom prst="rect">
            <a:avLst/>
          </a:prstGeom>
          <a:noFill/>
        </p:spPr>
        <p:txBody>
          <a:bodyPr wrap="square">
            <a:spAutoFit/>
          </a:bodyPr>
          <a:lstStyle/>
          <a:p>
            <a:pPr algn="ctr" fontAlgn="base">
              <a:spcAft>
                <a:spcPts val="600"/>
              </a:spcAft>
            </a:pPr>
            <a:r>
              <a:rPr lang="vi-VN" sz="2200" dirty="0">
                <a:solidFill>
                  <a:srgbClr val="F1DDAD"/>
                </a:solidFill>
                <a:latin typeface="Times New Roman" panose="02020603050405020304" pitchFamily="18" charset="0"/>
                <a:cs typeface="Times New Roman" panose="02020603050405020304" pitchFamily="18" charset="0"/>
              </a:rPr>
              <a:t>Bác Hồ </a:t>
            </a:r>
            <a:r>
              <a:rPr lang="en-US" sz="2200" dirty="0" err="1">
                <a:solidFill>
                  <a:srgbClr val="F1DDAD"/>
                </a:solidFill>
                <a:latin typeface="Times New Roman" panose="02020603050405020304" pitchFamily="18" charset="0"/>
                <a:cs typeface="Times New Roman" panose="02020603050405020304" pitchFamily="18" charset="0"/>
              </a:rPr>
              <a:t>thăm</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Nhà</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máy</a:t>
            </a:r>
            <a:r>
              <a:rPr lang="en-US" sz="2200" dirty="0">
                <a:solidFill>
                  <a:srgbClr val="F1DDAD"/>
                </a:solidFill>
                <a:latin typeface="Times New Roman" panose="02020603050405020304" pitchFamily="18" charset="0"/>
                <a:cs typeface="Times New Roman" panose="02020603050405020304" pitchFamily="18" charset="0"/>
              </a:rPr>
              <a:t> </a:t>
            </a:r>
            <a:r>
              <a:rPr lang="vi-VN" sz="2200" dirty="0">
                <a:solidFill>
                  <a:srgbClr val="F1DDAD"/>
                </a:solidFill>
                <a:latin typeface="Times New Roman" panose="02020603050405020304" pitchFamily="18" charset="0"/>
                <a:cs typeface="Times New Roman" panose="02020603050405020304" pitchFamily="18" charset="0"/>
              </a:rPr>
              <a:t>điện</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Thống</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Nhất</a:t>
            </a:r>
            <a:r>
              <a:rPr lang="en-US" sz="2200" dirty="0">
                <a:solidFill>
                  <a:srgbClr val="F1DDAD"/>
                </a:solidFill>
                <a:latin typeface="Times New Roman" panose="02020603050405020304" pitchFamily="18" charset="0"/>
                <a:cs typeface="Times New Roman" panose="02020603050405020304" pitchFamily="18" charset="0"/>
              </a:rPr>
              <a:t> (1956)</a:t>
            </a:r>
            <a:endParaRPr lang="vi-VN" sz="2200" dirty="0">
              <a:solidFill>
                <a:srgbClr val="F1DDAD"/>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D41BA4AD-89E1-D143-B396-78FFA1A37DEB}"/>
              </a:ext>
            </a:extLst>
          </p:cNvPr>
          <p:cNvSpPr txBox="1"/>
          <p:nvPr/>
        </p:nvSpPr>
        <p:spPr>
          <a:xfrm>
            <a:off x="1310330" y="293777"/>
            <a:ext cx="2906764"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7CAA409B-91F8-E38B-FC01-3E7954FF84C6}"/>
              </a:ext>
            </a:extLst>
          </p:cNvPr>
          <p:cNvSpPr txBox="1"/>
          <p:nvPr/>
        </p:nvSpPr>
        <p:spPr>
          <a:xfrm>
            <a:off x="1690470" y="667048"/>
            <a:ext cx="2926602"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phát</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triển</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43" name="TextBox 42">
            <a:extLst>
              <a:ext uri="{FF2B5EF4-FFF2-40B4-BE49-F238E27FC236}">
                <a16:creationId xmlns:a16="http://schemas.microsoft.com/office/drawing/2014/main" id="{D493A9C6-9A10-E9F5-DD5F-4E3FDE7F5813}"/>
              </a:ext>
            </a:extLst>
          </p:cNvPr>
          <p:cNvSpPr txBox="1"/>
          <p:nvPr/>
        </p:nvSpPr>
        <p:spPr>
          <a:xfrm>
            <a:off x="2385631" y="1059426"/>
            <a:ext cx="2973140"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kinh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xã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hội</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01464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A1AC77C-9EB3-2563-42AF-54DF1E402002}"/>
            </a:ext>
          </a:extLst>
        </p:cNvPr>
        <p:cNvGrpSpPr/>
        <p:nvPr/>
      </p:nvGrpSpPr>
      <p:grpSpPr>
        <a:xfrm>
          <a:off x="0" y="0"/>
          <a:ext cx="0" cy="0"/>
          <a:chOff x="0" y="0"/>
          <a:chExt cx="0" cy="0"/>
        </a:xfrm>
      </p:grpSpPr>
      <p:pic>
        <p:nvPicPr>
          <p:cNvPr id="6152" name="Picture 8">
            <a:extLst>
              <a:ext uri="{FF2B5EF4-FFF2-40B4-BE49-F238E27FC236}">
                <a16:creationId xmlns:a16="http://schemas.microsoft.com/office/drawing/2014/main" id="{2D5F9DAE-26D3-B454-B430-BE7FCEAD0324}"/>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985520" y="1350261"/>
            <a:ext cx="2745234" cy="1861565"/>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475A331-CB7B-CDA4-DA3F-7A75B10B50A8}"/>
              </a:ext>
            </a:extLst>
          </p:cNvPr>
          <p:cNvSpPr/>
          <p:nvPr/>
        </p:nvSpPr>
        <p:spPr>
          <a:xfrm>
            <a:off x="5614552" y="635598"/>
            <a:ext cx="3371983" cy="879508"/>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E1154AA-397C-F4EF-6C28-3B594D65C2DB}"/>
              </a:ext>
            </a:extLst>
          </p:cNvPr>
          <p:cNvSpPr txBox="1"/>
          <p:nvPr/>
        </p:nvSpPr>
        <p:spPr>
          <a:xfrm>
            <a:off x="5726352" y="705353"/>
            <a:ext cx="3260183" cy="769441"/>
          </a:xfrm>
          <a:prstGeom prst="rect">
            <a:avLst/>
          </a:prstGeom>
          <a:noFill/>
        </p:spPr>
        <p:txBody>
          <a:bodyPr wrap="square">
            <a:spAutoFit/>
          </a:bodyPr>
          <a:lstStyle/>
          <a:p>
            <a:pPr algn="ctr" fontAlgn="base">
              <a:spcAft>
                <a:spcPts val="600"/>
              </a:spcAft>
            </a:pPr>
            <a:r>
              <a:rPr lang="en-US" sz="2200" b="0" i="0" dirty="0" err="1">
                <a:solidFill>
                  <a:srgbClr val="F1DDAD"/>
                </a:solidFill>
                <a:effectLst/>
                <a:latin typeface="Times New Roman" panose="02020603050405020304" pitchFamily="18" charset="0"/>
                <a:cs typeface="Times New Roman" panose="02020603050405020304" pitchFamily="18" charset="0"/>
              </a:rPr>
              <a:t>Bác</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Hồ</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dùng</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thử</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máy</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cấy</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tại</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trại</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thí</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nghiệm</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lúa</a:t>
            </a:r>
            <a:r>
              <a:rPr lang="en-US" sz="2200" b="0" i="0" dirty="0">
                <a:solidFill>
                  <a:srgbClr val="F1DDAD"/>
                </a:solidFill>
                <a:effectLst/>
                <a:latin typeface="Times New Roman" panose="02020603050405020304" pitchFamily="18" charset="0"/>
                <a:cs typeface="Times New Roman" panose="02020603050405020304" pitchFamily="18" charset="0"/>
              </a:rPr>
              <a:t> </a:t>
            </a:r>
            <a:endParaRPr lang="vi-VN" sz="2200" dirty="0">
              <a:solidFill>
                <a:srgbClr val="F1DDAD"/>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70A7033-3F3F-3B31-4EFD-A0CCD0AD8C4F}"/>
              </a:ext>
            </a:extLst>
          </p:cNvPr>
          <p:cNvSpPr txBox="1"/>
          <p:nvPr/>
        </p:nvSpPr>
        <p:spPr>
          <a:xfrm>
            <a:off x="413246" y="1413786"/>
            <a:ext cx="6528220" cy="430887"/>
          </a:xfrm>
          <a:prstGeom prst="rect">
            <a:avLst/>
          </a:prstGeom>
          <a:noFill/>
        </p:spPr>
        <p:txBody>
          <a:bodyPr wrap="square">
            <a:spAutoFit/>
          </a:bodyPr>
          <a:lstStyle/>
          <a:p>
            <a:pPr lvl="1"/>
            <a:r>
              <a:rPr lang="vi-VN" sz="2200" b="1" dirty="0">
                <a:solidFill>
                  <a:srgbClr val="C00000"/>
                </a:solidFill>
                <a:latin typeface="Times New Roman" panose="02020603050405020304" pitchFamily="18" charset="0"/>
              </a:rPr>
              <a:t>3.2 </a:t>
            </a:r>
            <a:r>
              <a:rPr lang="en-US" sz="2200" b="1" dirty="0" err="1">
                <a:solidFill>
                  <a:srgbClr val="C00000"/>
                </a:solidFill>
                <a:latin typeface="Times New Roman" panose="02020603050405020304" pitchFamily="18" charset="0"/>
              </a:rPr>
              <a:t>Những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yêu</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cầu</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đối</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với</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công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lý</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luận</a:t>
            </a:r>
            <a:endParaRPr lang="en-US" sz="2200" b="1" dirty="0">
              <a:solidFill>
                <a:srgbClr val="C00000"/>
              </a:solidFill>
              <a:latin typeface="Times New Roman" panose="02020603050405020304" pitchFamily="18" charset="0"/>
            </a:endParaRPr>
          </a:p>
        </p:txBody>
      </p:sp>
      <p:sp>
        <p:nvSpPr>
          <p:cNvPr id="3" name="TextBox 2">
            <a:extLst>
              <a:ext uri="{FF2B5EF4-FFF2-40B4-BE49-F238E27FC236}">
                <a16:creationId xmlns:a16="http://schemas.microsoft.com/office/drawing/2014/main" id="{F073D04B-F9C0-65C4-A46E-D4A3F51CA5E1}"/>
              </a:ext>
            </a:extLst>
          </p:cNvPr>
          <p:cNvSpPr txBox="1"/>
          <p:nvPr/>
        </p:nvSpPr>
        <p:spPr>
          <a:xfrm>
            <a:off x="526033" y="2263253"/>
            <a:ext cx="4877331" cy="2289729"/>
          </a:xfrm>
          <a:prstGeom prst="rect">
            <a:avLst/>
          </a:prstGeom>
          <a:noFill/>
        </p:spPr>
        <p:txBody>
          <a:bodyPr wrap="square">
            <a:spAutoFit/>
          </a:bodyPr>
          <a:lstStyle/>
          <a:p>
            <a:pPr marL="285750" indent="-285750">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Gắn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liền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thực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tiễn</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Tiếp</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có</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chọn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lọc</a:t>
            </a:r>
            <a:r>
              <a:rPr lang="en-US" sz="2200" dirty="0">
                <a:solidFill>
                  <a:srgbClr val="5C1D14"/>
                </a:solidFill>
                <a:latin typeface="Times New Roman" panose="02020603050405020304" pitchFamily="18" charset="0"/>
                <a:ea typeface="Calibri" panose="020F0502020204030204" pitchFamily="34" charset="0"/>
              </a:rPr>
              <a:t> </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Đổi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mới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sáng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tạo</a:t>
            </a:r>
            <a:r>
              <a:rPr lang="en-US" sz="2200" dirty="0">
                <a:solidFill>
                  <a:srgbClr val="5C1D14"/>
                </a:solidFill>
                <a:latin typeface="Times New Roman" panose="02020603050405020304" pitchFamily="18" charset="0"/>
                <a:ea typeface="Calibri" panose="020F0502020204030204" pitchFamily="34" charset="0"/>
              </a:rPr>
              <a:t> </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Nâng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cao</a:t>
            </a:r>
            <a:r>
              <a:rPr lang="en-US" sz="2200" dirty="0">
                <a:solidFill>
                  <a:srgbClr val="5C1D14"/>
                </a:solidFill>
                <a:latin typeface="Times New Roman" panose="02020603050405020304" pitchFamily="18" charset="0"/>
                <a:ea typeface="Calibri" panose="020F0502020204030204" pitchFamily="34" charset="0"/>
              </a:rPr>
              <a:t> t</a:t>
            </a:r>
            <a:r>
              <a:rPr lang="vi-VN" sz="2200" dirty="0">
                <a:solidFill>
                  <a:srgbClr val="5C1D14"/>
                </a:solidFill>
                <a:latin typeface="Times New Roman" panose="02020603050405020304" pitchFamily="18" charset="0"/>
                <a:ea typeface="Calibri" panose="020F0502020204030204" pitchFamily="34" charset="0"/>
              </a:rPr>
              <a:t>í</a:t>
            </a:r>
            <a:r>
              <a:rPr lang="en-US" sz="2200" dirty="0" err="1">
                <a:solidFill>
                  <a:srgbClr val="5C1D14"/>
                </a:solidFill>
                <a:latin typeface="Times New Roman" panose="02020603050405020304" pitchFamily="18" charset="0"/>
                <a:ea typeface="Calibri" panose="020F0502020204030204" pitchFamily="34" charset="0"/>
              </a:rPr>
              <a:t>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thực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tiễn</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Nâng cao tính </a:t>
            </a:r>
            <a:r>
              <a:rPr lang="en-US" sz="2200" dirty="0" err="1">
                <a:solidFill>
                  <a:srgbClr val="5C1D14"/>
                </a:solidFill>
                <a:latin typeface="Times New Roman" panose="02020603050405020304" pitchFamily="18" charset="0"/>
                <a:ea typeface="Calibri" panose="020F0502020204030204" pitchFamily="34" charset="0"/>
              </a:rPr>
              <a:t>ứng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dụng</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5" name="TextBox 4">
            <a:extLst>
              <a:ext uri="{FF2B5EF4-FFF2-40B4-BE49-F238E27FC236}">
                <a16:creationId xmlns:a16="http://schemas.microsoft.com/office/drawing/2014/main" id="{4947139F-B622-BE6D-0C10-37A76AF165F6}"/>
              </a:ext>
            </a:extLst>
          </p:cNvPr>
          <p:cNvSpPr txBox="1"/>
          <p:nvPr/>
        </p:nvSpPr>
        <p:spPr>
          <a:xfrm>
            <a:off x="820740" y="1779162"/>
            <a:ext cx="4354625" cy="430887"/>
          </a:xfrm>
          <a:prstGeom prst="rect">
            <a:avLst/>
          </a:prstGeom>
          <a:noFill/>
        </p:spPr>
        <p:txBody>
          <a:bodyPr wrap="square">
            <a:spAutoFit/>
          </a:bodyPr>
          <a:lstStyle/>
          <a:p>
            <a:r>
              <a:rPr lang="en-US" sz="2200" b="1" dirty="0" err="1">
                <a:solidFill>
                  <a:srgbClr val="C00000"/>
                </a:solidFill>
                <a:latin typeface="Times New Roman" panose="02020603050405020304" pitchFamily="18" charset="0"/>
              </a:rPr>
              <a:t>trong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phát</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triển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kinh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tế</a:t>
            </a:r>
            <a:r>
              <a:rPr lang="en-US" sz="2200" b="1" dirty="0">
                <a:solidFill>
                  <a:srgbClr val="C00000"/>
                </a:solidFill>
                <a:latin typeface="Times New Roman" panose="02020603050405020304" pitchFamily="18" charset="0"/>
              </a:rPr>
              <a:t> - </a:t>
            </a:r>
            <a:r>
              <a:rPr lang="en-US" sz="2200" b="1" dirty="0" err="1">
                <a:solidFill>
                  <a:srgbClr val="C00000"/>
                </a:solidFill>
                <a:latin typeface="Times New Roman" panose="02020603050405020304" pitchFamily="18" charset="0"/>
              </a:rPr>
              <a:t>xã</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hội</a:t>
            </a:r>
            <a:endParaRPr lang="en-US" sz="2200" dirty="0"/>
          </a:p>
        </p:txBody>
      </p:sp>
      <p:pic>
        <p:nvPicPr>
          <p:cNvPr id="4100" name="Picture 4" descr="Conflict Recovery in Socialist Utopia: A Critical Analysis of Vietnam's  Postwar Reconstruction Policies Through a Visual Interpretation of  1976–1986 Propaganda Posters - Hieu P. Nguyen, 2025">
            <a:extLst>
              <a:ext uri="{FF2B5EF4-FFF2-40B4-BE49-F238E27FC236}">
                <a16:creationId xmlns:a16="http://schemas.microsoft.com/office/drawing/2014/main" id="{DFF00563-0C6A-4BB4-5EC6-6D266973B775}"/>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656263" y="6329208"/>
            <a:ext cx="3487737" cy="5171252"/>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828;p45">
            <a:extLst>
              <a:ext uri="{FF2B5EF4-FFF2-40B4-BE49-F238E27FC236}">
                <a16:creationId xmlns:a16="http://schemas.microsoft.com/office/drawing/2014/main" id="{01A2744A-E565-ABB0-24C3-94EDD2146866}"/>
              </a:ext>
            </a:extLst>
          </p:cNvPr>
          <p:cNvPicPr preferRelativeResize="0"/>
          <p:nvPr/>
        </p:nvPicPr>
        <p:blipFill>
          <a:blip r:embed="rId5">
            <a:alphaModFix/>
          </a:blip>
          <a:stretch>
            <a:fillRect/>
          </a:stretch>
        </p:blipFill>
        <p:spPr>
          <a:xfrm rot="18580231" flipH="1">
            <a:off x="-2841070" y="1031192"/>
            <a:ext cx="1574538" cy="1852638"/>
          </a:xfrm>
          <a:prstGeom prst="rect">
            <a:avLst/>
          </a:prstGeom>
          <a:noFill/>
          <a:ln>
            <a:noFill/>
          </a:ln>
        </p:spPr>
      </p:pic>
      <p:sp>
        <p:nvSpPr>
          <p:cNvPr id="7" name="TextBox 6">
            <a:extLst>
              <a:ext uri="{FF2B5EF4-FFF2-40B4-BE49-F238E27FC236}">
                <a16:creationId xmlns:a16="http://schemas.microsoft.com/office/drawing/2014/main" id="{00FD041F-F19C-1265-F30F-B69F54ACF539}"/>
              </a:ext>
            </a:extLst>
          </p:cNvPr>
          <p:cNvSpPr txBox="1"/>
          <p:nvPr/>
        </p:nvSpPr>
        <p:spPr>
          <a:xfrm>
            <a:off x="1310330" y="293777"/>
            <a:ext cx="2906764"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8" name="Oval 7">
            <a:extLst>
              <a:ext uri="{FF2B5EF4-FFF2-40B4-BE49-F238E27FC236}">
                <a16:creationId xmlns:a16="http://schemas.microsoft.com/office/drawing/2014/main" id="{9A30FE5E-E345-DB42-9302-03C49A733E72}"/>
              </a:ext>
            </a:extLst>
          </p:cNvPr>
          <p:cNvSpPr/>
          <p:nvPr/>
        </p:nvSpPr>
        <p:spPr>
          <a:xfrm>
            <a:off x="356415" y="269932"/>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1" name="Google Shape;128;p25">
            <a:extLst>
              <a:ext uri="{FF2B5EF4-FFF2-40B4-BE49-F238E27FC236}">
                <a16:creationId xmlns:a16="http://schemas.microsoft.com/office/drawing/2014/main" id="{0E02BD35-A27C-7948-D436-8A1FAB2D5724}"/>
              </a:ext>
            </a:extLst>
          </p:cNvPr>
          <p:cNvSpPr txBox="1">
            <a:spLocks/>
          </p:cNvSpPr>
          <p:nvPr/>
        </p:nvSpPr>
        <p:spPr>
          <a:xfrm>
            <a:off x="458055" y="304189"/>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12" name="TextBox 11">
            <a:extLst>
              <a:ext uri="{FF2B5EF4-FFF2-40B4-BE49-F238E27FC236}">
                <a16:creationId xmlns:a16="http://schemas.microsoft.com/office/drawing/2014/main" id="{0EFFB41A-E0A9-EC97-E71E-72B79D1D6315}"/>
              </a:ext>
            </a:extLst>
          </p:cNvPr>
          <p:cNvSpPr txBox="1"/>
          <p:nvPr/>
        </p:nvSpPr>
        <p:spPr>
          <a:xfrm>
            <a:off x="1690470" y="667048"/>
            <a:ext cx="2926602"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phát</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triển</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D612359A-2C77-CA4F-779F-7B992887C830}"/>
              </a:ext>
            </a:extLst>
          </p:cNvPr>
          <p:cNvSpPr txBox="1"/>
          <p:nvPr/>
        </p:nvSpPr>
        <p:spPr>
          <a:xfrm>
            <a:off x="2385631" y="1059426"/>
            <a:ext cx="2973140"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kinh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xã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hội</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pic>
        <p:nvPicPr>
          <p:cNvPr id="6154" name="Picture 10">
            <a:extLst>
              <a:ext uri="{FF2B5EF4-FFF2-40B4-BE49-F238E27FC236}">
                <a16:creationId xmlns:a16="http://schemas.microsoft.com/office/drawing/2014/main" id="{7A34BA0D-C22D-09B5-85C4-1A0923C057C9}"/>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203427" y="3060317"/>
            <a:ext cx="2550386" cy="1701802"/>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6CCB971-B19F-7974-08C9-6C0EF167BCE7}"/>
              </a:ext>
            </a:extLst>
          </p:cNvPr>
          <p:cNvSpPr/>
          <p:nvPr/>
        </p:nvSpPr>
        <p:spPr>
          <a:xfrm>
            <a:off x="2795202" y="4579422"/>
            <a:ext cx="6116765" cy="504791"/>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1B3E671-E82A-B229-6C48-302461E99C3A}"/>
              </a:ext>
            </a:extLst>
          </p:cNvPr>
          <p:cNvSpPr txBox="1"/>
          <p:nvPr/>
        </p:nvSpPr>
        <p:spPr>
          <a:xfrm>
            <a:off x="3153771" y="4615935"/>
            <a:ext cx="5542204" cy="430887"/>
          </a:xfrm>
          <a:prstGeom prst="rect">
            <a:avLst/>
          </a:prstGeom>
          <a:noFill/>
        </p:spPr>
        <p:txBody>
          <a:bodyPr wrap="square">
            <a:spAutoFit/>
          </a:bodyPr>
          <a:lstStyle/>
          <a:p>
            <a:pPr algn="ctr" fontAlgn="base">
              <a:spcAft>
                <a:spcPts val="600"/>
              </a:spcAft>
            </a:pPr>
            <a:r>
              <a:rPr lang="vi-VN" sz="2200" dirty="0">
                <a:solidFill>
                  <a:srgbClr val="F1DDAD"/>
                </a:solidFill>
                <a:latin typeface="Times New Roman" panose="02020603050405020304" pitchFamily="18" charset="0"/>
                <a:cs typeface="Times New Roman" panose="02020603050405020304" pitchFamily="18" charset="0"/>
              </a:rPr>
              <a:t>Bác Hồ </a:t>
            </a:r>
            <a:r>
              <a:rPr lang="en-US" sz="2200" dirty="0" err="1">
                <a:solidFill>
                  <a:srgbClr val="F1DDAD"/>
                </a:solidFill>
                <a:latin typeface="Times New Roman" panose="02020603050405020304" pitchFamily="18" charset="0"/>
                <a:cs typeface="Times New Roman" panose="02020603050405020304" pitchFamily="18" charset="0"/>
              </a:rPr>
              <a:t>thăm</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Nhà</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máy</a:t>
            </a:r>
            <a:r>
              <a:rPr lang="en-US" sz="2200" dirty="0">
                <a:solidFill>
                  <a:srgbClr val="F1DDAD"/>
                </a:solidFill>
                <a:latin typeface="Times New Roman" panose="02020603050405020304" pitchFamily="18" charset="0"/>
                <a:cs typeface="Times New Roman" panose="02020603050405020304" pitchFamily="18" charset="0"/>
              </a:rPr>
              <a:t> </a:t>
            </a:r>
            <a:r>
              <a:rPr lang="vi-VN" sz="2200" dirty="0">
                <a:solidFill>
                  <a:srgbClr val="F1DDAD"/>
                </a:solidFill>
                <a:latin typeface="Times New Roman" panose="02020603050405020304" pitchFamily="18" charset="0"/>
                <a:cs typeface="Times New Roman" panose="02020603050405020304" pitchFamily="18" charset="0"/>
              </a:rPr>
              <a:t>điện</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Thống</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Nhất</a:t>
            </a:r>
            <a:r>
              <a:rPr lang="en-US" sz="2200" dirty="0">
                <a:solidFill>
                  <a:srgbClr val="F1DDAD"/>
                </a:solidFill>
                <a:latin typeface="Times New Roman" panose="02020603050405020304" pitchFamily="18" charset="0"/>
                <a:cs typeface="Times New Roman" panose="02020603050405020304" pitchFamily="18" charset="0"/>
              </a:rPr>
              <a:t> (1956)</a:t>
            </a:r>
            <a:endParaRPr lang="vi-VN" sz="2200" dirty="0">
              <a:solidFill>
                <a:srgbClr val="F1DD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49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3976F98F-C1EE-3DDE-AE15-B1FC28954916}"/>
            </a:ext>
          </a:extLst>
        </p:cNvPr>
        <p:cNvGrpSpPr/>
        <p:nvPr/>
      </p:nvGrpSpPr>
      <p:grpSpPr>
        <a:xfrm>
          <a:off x="0" y="0"/>
          <a:ext cx="0" cy="0"/>
          <a:chOff x="0" y="0"/>
          <a:chExt cx="0" cy="0"/>
        </a:xfrm>
      </p:grpSpPr>
      <p:sp>
        <p:nvSpPr>
          <p:cNvPr id="3" name="Google Shape;124;p25">
            <a:extLst>
              <a:ext uri="{FF2B5EF4-FFF2-40B4-BE49-F238E27FC236}">
                <a16:creationId xmlns:a16="http://schemas.microsoft.com/office/drawing/2014/main" id="{E4A9B9C5-890B-38C4-F569-BEE27E77690A}"/>
              </a:ext>
            </a:extLst>
          </p:cNvPr>
          <p:cNvSpPr/>
          <p:nvPr/>
        </p:nvSpPr>
        <p:spPr>
          <a:xfrm>
            <a:off x="3564057" y="422287"/>
            <a:ext cx="3851622" cy="2742930"/>
          </a:xfrm>
          <a:prstGeom prst="rect">
            <a:avLst/>
          </a:prstGeom>
          <a:noFill/>
          <a:ln w="28575">
            <a:solidFill>
              <a:srgbClr val="5C1D14"/>
            </a:solidFill>
          </a:ln>
        </p:spPr>
        <p:txBody>
          <a:bodyPr/>
          <a:lstStyle/>
          <a:p>
            <a:endParaRPr lang="en-US" dirty="0">
              <a:solidFill>
                <a:srgbClr val="5C1D14"/>
              </a:solidFill>
            </a:endParaRPr>
          </a:p>
        </p:txBody>
      </p:sp>
      <p:sp>
        <p:nvSpPr>
          <p:cNvPr id="14" name="Google Shape;115;p24">
            <a:extLst>
              <a:ext uri="{FF2B5EF4-FFF2-40B4-BE49-F238E27FC236}">
                <a16:creationId xmlns:a16="http://schemas.microsoft.com/office/drawing/2014/main" id="{C6C966E4-E44A-1CC5-08B2-CD6E146CADB7}"/>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p24">
            <a:extLst>
              <a:ext uri="{FF2B5EF4-FFF2-40B4-BE49-F238E27FC236}">
                <a16:creationId xmlns:a16="http://schemas.microsoft.com/office/drawing/2014/main" id="{D4D73DDA-8142-B20D-7744-44390E94B6B9}"/>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Oval 30">
            <a:extLst>
              <a:ext uri="{FF2B5EF4-FFF2-40B4-BE49-F238E27FC236}">
                <a16:creationId xmlns:a16="http://schemas.microsoft.com/office/drawing/2014/main" id="{0FB337B6-AC50-F6C0-A9F6-9CE2223F7C66}"/>
              </a:ext>
            </a:extLst>
          </p:cNvPr>
          <p:cNvSpPr/>
          <p:nvPr/>
        </p:nvSpPr>
        <p:spPr>
          <a:xfrm>
            <a:off x="939528" y="354881"/>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4" name="Google Shape;128;p25">
            <a:extLst>
              <a:ext uri="{FF2B5EF4-FFF2-40B4-BE49-F238E27FC236}">
                <a16:creationId xmlns:a16="http://schemas.microsoft.com/office/drawing/2014/main" id="{ACF39738-6C12-5845-778B-83A7743B6EB9}"/>
              </a:ext>
            </a:extLst>
          </p:cNvPr>
          <p:cNvSpPr txBox="1">
            <a:spLocks/>
          </p:cNvSpPr>
          <p:nvPr/>
        </p:nvSpPr>
        <p:spPr>
          <a:xfrm>
            <a:off x="1021306" y="370456"/>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pic>
        <p:nvPicPr>
          <p:cNvPr id="1028" name="Picture 4" descr="Poster &quot;What the October Revolution gave to the worker and peasant woman&quot;">
            <a:extLst>
              <a:ext uri="{FF2B5EF4-FFF2-40B4-BE49-F238E27FC236}">
                <a16:creationId xmlns:a16="http://schemas.microsoft.com/office/drawing/2014/main" id="{C459FC21-BEB7-64F8-E884-F7072DC55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50"/>
            <a:ext cx="3281363" cy="51545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ách mạng Tháng Mười Nga luôn soi sáng con đường cách mạng Việt Nam - Media  story - Tạp chí Cộng sản">
            <a:extLst>
              <a:ext uri="{FF2B5EF4-FFF2-40B4-BE49-F238E27FC236}">
                <a16:creationId xmlns:a16="http://schemas.microsoft.com/office/drawing/2014/main" id="{7F6D9C73-A764-333C-9D95-11514E8FB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2163" y="-7350"/>
            <a:ext cx="3937461" cy="27429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October Revolution — The Bristorian">
            <a:extLst>
              <a:ext uri="{FF2B5EF4-FFF2-40B4-BE49-F238E27FC236}">
                <a16:creationId xmlns:a16="http://schemas.microsoft.com/office/drawing/2014/main" id="{628A8C44-D6B7-19C9-D3D0-C65D88015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6540" y="2722746"/>
            <a:ext cx="3937460" cy="2420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EB1696E-C6FA-D1F5-FB6A-F67A2951346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323034" y="3257550"/>
            <a:ext cx="2828925" cy="1885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3460AC-7736-E168-4E61-EAB49A1BDC58}"/>
              </a:ext>
            </a:extLst>
          </p:cNvPr>
          <p:cNvSpPr/>
          <p:nvPr/>
        </p:nvSpPr>
        <p:spPr>
          <a:xfrm>
            <a:off x="3281363" y="2409328"/>
            <a:ext cx="5853438" cy="603248"/>
          </a:xfrm>
          <a:prstGeom prst="rect">
            <a:avLst/>
          </a:prstGeom>
          <a:ln>
            <a:solidFill>
              <a:srgbClr val="5C1D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D40423F-7303-F6BA-C6A6-F1FDA25BAA75}"/>
              </a:ext>
            </a:extLst>
          </p:cNvPr>
          <p:cNvSpPr txBox="1"/>
          <p:nvPr/>
        </p:nvSpPr>
        <p:spPr>
          <a:xfrm>
            <a:off x="4293949" y="2538080"/>
            <a:ext cx="4645660" cy="369332"/>
          </a:xfrm>
          <a:prstGeom prst="rect">
            <a:avLst/>
          </a:prstGeom>
          <a:noFill/>
        </p:spPr>
        <p:txBody>
          <a:bodyPr wrap="square" rtlCol="0">
            <a:spAutoFit/>
          </a:bodyPr>
          <a:lstStyle/>
          <a:p>
            <a:r>
              <a:rPr lang="vi-VN" sz="1800" b="1" dirty="0">
                <a:solidFill>
                  <a:srgbClr val="282D2F"/>
                </a:solidFill>
                <a:latin typeface="Tahoma" panose="020B0604030504040204" pitchFamily="34" charset="0"/>
                <a:ea typeface="Tahoma" panose="020B0604030504040204" pitchFamily="34" charset="0"/>
                <a:cs typeface="Tahoma" panose="020B0604030504040204" pitchFamily="34" charset="0"/>
              </a:rPr>
              <a:t>Cách mạng Tháng 10 Nga - 1917</a:t>
            </a:r>
            <a:endParaRPr lang="en-US" sz="1800" b="1" dirty="0">
              <a:solidFill>
                <a:srgbClr val="282D2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0976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7A1BDD5-2590-E401-7EC0-3805B76D46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4A0931-5D7C-2DF0-B37E-904DE868F619}"/>
              </a:ext>
            </a:extLst>
          </p:cNvPr>
          <p:cNvSpPr txBox="1"/>
          <p:nvPr/>
        </p:nvSpPr>
        <p:spPr>
          <a:xfrm>
            <a:off x="1494980" y="765453"/>
            <a:ext cx="6029828" cy="769441"/>
          </a:xfrm>
          <a:prstGeom prst="rect">
            <a:avLst/>
          </a:prstGeom>
          <a:noFill/>
        </p:spPr>
        <p:txBody>
          <a:bodyPr wrap="square">
            <a:spAutoFit/>
          </a:bodyPr>
          <a:lstStyle/>
          <a:p>
            <a:pPr lvl="1"/>
            <a:r>
              <a:rPr lang="vi-VN" sz="2200" b="1" dirty="0">
                <a:solidFill>
                  <a:srgbClr val="C00000"/>
                </a:solidFill>
                <a:latin typeface="Times New Roman" panose="02020603050405020304" pitchFamily="18" charset="0"/>
              </a:rPr>
              <a:t>3.3 Thực </a:t>
            </a:r>
            <a:r>
              <a:rPr lang="en-US" sz="2200" b="1" dirty="0" err="1">
                <a:solidFill>
                  <a:srgbClr val="C00000"/>
                </a:solidFill>
                <a:latin typeface="Times New Roman" panose="02020603050405020304" pitchFamily="18" charset="0"/>
              </a:rPr>
              <a:t>tiễn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công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lý</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luận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trong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phát</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triển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kinh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tế</a:t>
            </a:r>
            <a:r>
              <a:rPr lang="en-US" sz="2200" b="1" dirty="0">
                <a:solidFill>
                  <a:srgbClr val="C00000"/>
                </a:solidFill>
                <a:latin typeface="Times New Roman" panose="02020603050405020304" pitchFamily="18" charset="0"/>
              </a:rPr>
              <a:t> - </a:t>
            </a:r>
            <a:r>
              <a:rPr lang="en-US" sz="2200" b="1" dirty="0" err="1">
                <a:solidFill>
                  <a:srgbClr val="C00000"/>
                </a:solidFill>
                <a:latin typeface="Times New Roman" panose="02020603050405020304" pitchFamily="18" charset="0"/>
              </a:rPr>
              <a:t>xã</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hội</a:t>
            </a:r>
            <a:r>
              <a:rPr lang="en-US" sz="2200" b="1" dirty="0">
                <a:solidFill>
                  <a:srgbClr val="C00000"/>
                </a:solidFill>
                <a:latin typeface="Times New Roman" panose="02020603050405020304" pitchFamily="18" charset="0"/>
              </a:rPr>
              <a:t> ở </a:t>
            </a:r>
            <a:r>
              <a:rPr lang="en-US" sz="2200" b="1" dirty="0" err="1">
                <a:solidFill>
                  <a:srgbClr val="C00000"/>
                </a:solidFill>
                <a:latin typeface="Times New Roman" panose="02020603050405020304" pitchFamily="18" charset="0"/>
              </a:rPr>
              <a:t>Việt</a:t>
            </a:r>
            <a:r>
              <a:rPr lang="en-US" sz="2200" b="1" dirty="0">
                <a:solidFill>
                  <a:srgbClr val="C00000"/>
                </a:solidFill>
                <a:latin typeface="Times New Roman" panose="02020603050405020304" pitchFamily="18" charset="0"/>
              </a:rPr>
              <a:t> Nam</a:t>
            </a:r>
          </a:p>
        </p:txBody>
      </p:sp>
      <p:pic>
        <p:nvPicPr>
          <p:cNvPr id="21" name="Google Shape;828;p45">
            <a:extLst>
              <a:ext uri="{FF2B5EF4-FFF2-40B4-BE49-F238E27FC236}">
                <a16:creationId xmlns:a16="http://schemas.microsoft.com/office/drawing/2014/main" id="{5F55EF8F-5DF2-C528-F48D-2E02A6FA425D}"/>
              </a:ext>
            </a:extLst>
          </p:cNvPr>
          <p:cNvPicPr preferRelativeResize="0"/>
          <p:nvPr/>
        </p:nvPicPr>
        <p:blipFill>
          <a:blip r:embed="rId3">
            <a:alphaModFix/>
          </a:blip>
          <a:stretch>
            <a:fillRect/>
          </a:stretch>
        </p:blipFill>
        <p:spPr>
          <a:xfrm rot="354412" flipH="1">
            <a:off x="235384" y="1584141"/>
            <a:ext cx="1574538" cy="1852638"/>
          </a:xfrm>
          <a:prstGeom prst="rect">
            <a:avLst/>
          </a:prstGeom>
          <a:noFill/>
          <a:ln>
            <a:noFill/>
          </a:ln>
        </p:spPr>
      </p:pic>
      <p:sp>
        <p:nvSpPr>
          <p:cNvPr id="22" name="TextBox 21">
            <a:extLst>
              <a:ext uri="{FF2B5EF4-FFF2-40B4-BE49-F238E27FC236}">
                <a16:creationId xmlns:a16="http://schemas.microsoft.com/office/drawing/2014/main" id="{2AFF6D4C-3BDB-EA4D-D37E-81BCE5CD31AC}"/>
              </a:ext>
            </a:extLst>
          </p:cNvPr>
          <p:cNvSpPr txBox="1"/>
          <p:nvPr/>
        </p:nvSpPr>
        <p:spPr>
          <a:xfrm>
            <a:off x="576396" y="1806369"/>
            <a:ext cx="1164674" cy="307392"/>
          </a:xfrm>
          <a:prstGeom prst="rect">
            <a:avLst/>
          </a:prstGeom>
          <a:noFill/>
        </p:spPr>
        <p:txBody>
          <a:bodyPr wrap="square">
            <a:spAutoFit/>
          </a:bodyPr>
          <a:lstStyle/>
          <a:p>
            <a:pPr algn="just">
              <a:lnSpc>
                <a:spcPct val="107000"/>
              </a:lnSpc>
              <a:spcAft>
                <a:spcPts val="800"/>
              </a:spcAft>
              <a:buClr>
                <a:srgbClr val="992E2A"/>
              </a:buClr>
            </a:pPr>
            <a:r>
              <a:rPr lang="vi-VN" b="1" dirty="0">
                <a:solidFill>
                  <a:srgbClr val="F0D799"/>
                </a:solidFill>
                <a:latin typeface="Times New Roman" panose="02020603050405020304" pitchFamily="18" charset="0"/>
                <a:ea typeface="Calibri" panose="020F0502020204030204" pitchFamily="34" charset="0"/>
              </a:rPr>
              <a:t>Thành tựu :</a:t>
            </a:r>
          </a:p>
        </p:txBody>
      </p:sp>
      <p:sp>
        <p:nvSpPr>
          <p:cNvPr id="30" name="TextBox 29">
            <a:extLst>
              <a:ext uri="{FF2B5EF4-FFF2-40B4-BE49-F238E27FC236}">
                <a16:creationId xmlns:a16="http://schemas.microsoft.com/office/drawing/2014/main" id="{385A1DC0-F35E-9C69-AF4D-F4E4113BF90B}"/>
              </a:ext>
            </a:extLst>
          </p:cNvPr>
          <p:cNvSpPr txBox="1"/>
          <p:nvPr/>
        </p:nvSpPr>
        <p:spPr>
          <a:xfrm>
            <a:off x="2099235" y="1804017"/>
            <a:ext cx="6468369" cy="2754600"/>
          </a:xfrm>
          <a:prstGeom prst="rect">
            <a:avLst/>
          </a:prstGeom>
          <a:noFill/>
        </p:spPr>
        <p:txBody>
          <a:bodyPr wrap="square">
            <a:spAutoFit/>
          </a:bodyPr>
          <a:lstStyle/>
          <a:p>
            <a:pPr marL="285750" indent="-285750" algn="just">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thị</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trường</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hướng </a:t>
            </a:r>
            <a:r>
              <a:rPr lang="en-US" sz="2200" dirty="0" err="1">
                <a:solidFill>
                  <a:srgbClr val="5C1D14"/>
                </a:solidFill>
                <a:latin typeface="Times New Roman" panose="02020603050405020304" pitchFamily="18" charset="0"/>
                <a:ea typeface="Calibri" panose="020F0502020204030204" pitchFamily="34" charset="0"/>
              </a:rPr>
              <a:t>xã</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Cơ </a:t>
            </a:r>
            <a:r>
              <a:rPr lang="en-US" sz="2200" dirty="0" err="1">
                <a:solidFill>
                  <a:srgbClr val="5C1D14"/>
                </a:solidFill>
                <a:latin typeface="Times New Roman" panose="02020603050405020304" pitchFamily="18" charset="0"/>
                <a:ea typeface="Calibri" panose="020F0502020204030204" pitchFamily="34" charset="0"/>
              </a:rPr>
              <a:t>chế</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quản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lý</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vi-VN"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V</a:t>
            </a:r>
            <a:r>
              <a:rPr lang="en-US" sz="2200" dirty="0">
                <a:solidFill>
                  <a:srgbClr val="5C1D14"/>
                </a:solidFill>
                <a:latin typeface="Times New Roman" panose="02020603050405020304" pitchFamily="18" charset="0"/>
                <a:ea typeface="Calibri" panose="020F0502020204030204" pitchFamily="34" charset="0"/>
              </a:rPr>
              <a:t>ai </a:t>
            </a:r>
            <a:r>
              <a:rPr lang="en-US" sz="2200" dirty="0" err="1">
                <a:solidFill>
                  <a:srgbClr val="5C1D14"/>
                </a:solidFill>
                <a:latin typeface="Times New Roman" panose="02020603050405020304" pitchFamily="18" charset="0"/>
                <a:ea typeface="Calibri" panose="020F0502020204030204" pitchFamily="34" charset="0"/>
              </a:rPr>
              <a:t>trò</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nước</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trong </a:t>
            </a:r>
            <a:r>
              <a:rPr lang="en-US" sz="2200" dirty="0" err="1">
                <a:solidFill>
                  <a:srgbClr val="5C1D14"/>
                </a:solidFill>
                <a:latin typeface="Times New Roman" panose="02020603050405020304" pitchFamily="18" charset="0"/>
                <a:ea typeface="Calibri" panose="020F0502020204030204" pitchFamily="34" charset="0"/>
              </a:rPr>
              <a:t>điều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tiết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a:t>
            </a:r>
            <a:r>
              <a:rPr lang="vi-VN" sz="2200" dirty="0">
                <a:solidFill>
                  <a:srgbClr val="5C1D14"/>
                </a:solidFill>
                <a:latin typeface="Times New Roman" panose="02020603050405020304" pitchFamily="18" charset="0"/>
                <a:ea typeface="Calibri" panose="020F0502020204030204" pitchFamily="34" charset="0"/>
              </a:rPr>
              <a:t>ị </a:t>
            </a:r>
            <a:r>
              <a:rPr lang="en-US" sz="2200" dirty="0" err="1">
                <a:solidFill>
                  <a:srgbClr val="5C1D14"/>
                </a:solidFill>
                <a:latin typeface="Times New Roman" panose="02020603050405020304" pitchFamily="18" charset="0"/>
                <a:ea typeface="Calibri" panose="020F0502020204030204" pitchFamily="34" charset="0"/>
              </a:rPr>
              <a:t>trường</a:t>
            </a:r>
            <a:r>
              <a:rPr lang="en-US"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Mô </a:t>
            </a:r>
            <a:r>
              <a:rPr lang="en-US" sz="2200" dirty="0" err="1">
                <a:solidFill>
                  <a:srgbClr val="5C1D14"/>
                </a:solidFill>
                <a:latin typeface="Times New Roman" panose="02020603050405020304" pitchFamily="18" charset="0"/>
                <a:ea typeface="Calibri" panose="020F0502020204030204" pitchFamily="34" charset="0"/>
              </a:rPr>
              <a:t>hình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tăng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trưởng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bền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vững</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gn="just">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Phát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triển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bảo</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vệ</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môi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trường</a:t>
            </a:r>
            <a:r>
              <a:rPr lang="vi-VN" sz="2200" dirty="0">
                <a:solidFill>
                  <a:srgbClr val="5C1D14"/>
                </a:solidFill>
                <a:latin typeface="Times New Roman" panose="02020603050405020304" pitchFamily="18" charset="0"/>
                <a:ea typeface="Calibri" panose="020F0502020204030204" pitchFamily="34" charset="0"/>
              </a:rPr>
              <a:t>, </a:t>
            </a:r>
            <a:r>
              <a:rPr lang="en-US" sz="2200" dirty="0">
                <a:solidFill>
                  <a:srgbClr val="5C1D14"/>
                </a:solidFill>
                <a:latin typeface="Times New Roman" panose="02020603050405020304" pitchFamily="18" charset="0"/>
                <a:ea typeface="Calibri" panose="020F0502020204030204" pitchFamily="34" charset="0"/>
              </a:rPr>
              <a:t>an </a:t>
            </a:r>
            <a:r>
              <a:rPr lang="en-US" sz="2200" dirty="0" err="1">
                <a:solidFill>
                  <a:srgbClr val="5C1D14"/>
                </a:solidFill>
                <a:latin typeface="Times New Roman" panose="02020603050405020304" pitchFamily="18" charset="0"/>
                <a:ea typeface="Calibri" panose="020F0502020204030204" pitchFamily="34" charset="0"/>
              </a:rPr>
              <a:t>sinh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xã</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Chính </a:t>
            </a:r>
            <a:r>
              <a:rPr lang="en-US" sz="2200" dirty="0" err="1">
                <a:solidFill>
                  <a:srgbClr val="5C1D14"/>
                </a:solidFill>
                <a:latin typeface="Times New Roman" panose="02020603050405020304" pitchFamily="18" charset="0"/>
                <a:ea typeface="Calibri" panose="020F0502020204030204" pitchFamily="34" charset="0"/>
              </a:rPr>
              <a:t>sách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nhập</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pic>
        <p:nvPicPr>
          <p:cNvPr id="33" name="Google Shape;388;p36">
            <a:extLst>
              <a:ext uri="{FF2B5EF4-FFF2-40B4-BE49-F238E27FC236}">
                <a16:creationId xmlns:a16="http://schemas.microsoft.com/office/drawing/2014/main" id="{816CE42A-1C4A-7DD7-DE96-07EF92ECD43E}"/>
              </a:ext>
            </a:extLst>
          </p:cNvPr>
          <p:cNvPicPr preferRelativeResize="0"/>
          <p:nvPr/>
        </p:nvPicPr>
        <p:blipFill rotWithShape="1">
          <a:blip r:embed="rId4">
            <a:alphaModFix/>
          </a:blip>
          <a:srcRect l="794" r="6766"/>
          <a:stretch/>
        </p:blipFill>
        <p:spPr>
          <a:xfrm rot="19174103">
            <a:off x="-4416541" y="3091199"/>
            <a:ext cx="2626801" cy="1898775"/>
          </a:xfrm>
          <a:prstGeom prst="rect">
            <a:avLst/>
          </a:prstGeom>
          <a:noFill/>
          <a:ln>
            <a:noFill/>
          </a:ln>
        </p:spPr>
      </p:pic>
      <p:pic>
        <p:nvPicPr>
          <p:cNvPr id="3" name="Picture 8">
            <a:extLst>
              <a:ext uri="{FF2B5EF4-FFF2-40B4-BE49-F238E27FC236}">
                <a16:creationId xmlns:a16="http://schemas.microsoft.com/office/drawing/2014/main" id="{0078E18F-599A-0427-C30F-EF8C81ADF0C5}"/>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091132" y="1344855"/>
            <a:ext cx="2745234" cy="1861565"/>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F52A9F-CE13-B25A-86D8-BDE36D87320E}"/>
              </a:ext>
            </a:extLst>
          </p:cNvPr>
          <p:cNvSpPr/>
          <p:nvPr/>
        </p:nvSpPr>
        <p:spPr>
          <a:xfrm>
            <a:off x="10583169" y="628532"/>
            <a:ext cx="3371983" cy="879508"/>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A516A9D-A5F2-0602-4FFA-67D17E469FF1}"/>
              </a:ext>
            </a:extLst>
          </p:cNvPr>
          <p:cNvSpPr txBox="1"/>
          <p:nvPr/>
        </p:nvSpPr>
        <p:spPr>
          <a:xfrm>
            <a:off x="10694969" y="698287"/>
            <a:ext cx="3260183" cy="769441"/>
          </a:xfrm>
          <a:prstGeom prst="rect">
            <a:avLst/>
          </a:prstGeom>
          <a:noFill/>
        </p:spPr>
        <p:txBody>
          <a:bodyPr wrap="square">
            <a:spAutoFit/>
          </a:bodyPr>
          <a:lstStyle/>
          <a:p>
            <a:pPr algn="ctr" fontAlgn="base">
              <a:spcAft>
                <a:spcPts val="600"/>
              </a:spcAft>
            </a:pPr>
            <a:r>
              <a:rPr lang="en-US" sz="2200" b="0" i="0" dirty="0" err="1">
                <a:solidFill>
                  <a:srgbClr val="F1DDAD"/>
                </a:solidFill>
                <a:effectLst/>
                <a:latin typeface="Times New Roman" panose="02020603050405020304" pitchFamily="18" charset="0"/>
                <a:cs typeface="Times New Roman" panose="02020603050405020304" pitchFamily="18" charset="0"/>
              </a:rPr>
              <a:t>Bác</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Hồ</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dùng</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thử</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máy</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cấy</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tại</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trại</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thí</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nghiệm</a:t>
            </a:r>
            <a:r>
              <a:rPr lang="en-US" sz="2200" b="0" i="0" dirty="0">
                <a:solidFill>
                  <a:srgbClr val="F1DDAD"/>
                </a:solidFill>
                <a:effectLst/>
                <a:latin typeface="Times New Roman" panose="02020603050405020304" pitchFamily="18" charset="0"/>
                <a:cs typeface="Times New Roman" panose="02020603050405020304" pitchFamily="18" charset="0"/>
              </a:rPr>
              <a:t> </a:t>
            </a:r>
            <a:r>
              <a:rPr lang="en-US" sz="2200" b="0" i="0" dirty="0" err="1">
                <a:solidFill>
                  <a:srgbClr val="F1DDAD"/>
                </a:solidFill>
                <a:effectLst/>
                <a:latin typeface="Times New Roman" panose="02020603050405020304" pitchFamily="18" charset="0"/>
                <a:cs typeface="Times New Roman" panose="02020603050405020304" pitchFamily="18" charset="0"/>
              </a:rPr>
              <a:t>lúa</a:t>
            </a:r>
            <a:r>
              <a:rPr lang="en-US" sz="2200" b="0" i="0" dirty="0">
                <a:solidFill>
                  <a:srgbClr val="F1DDAD"/>
                </a:solidFill>
                <a:effectLst/>
                <a:latin typeface="Times New Roman" panose="02020603050405020304" pitchFamily="18" charset="0"/>
                <a:cs typeface="Times New Roman" panose="02020603050405020304" pitchFamily="18" charset="0"/>
              </a:rPr>
              <a:t> </a:t>
            </a:r>
            <a:endParaRPr lang="vi-VN" sz="2200" dirty="0">
              <a:solidFill>
                <a:srgbClr val="F1DDAD"/>
              </a:solidFill>
              <a:latin typeface="Times New Roman" panose="02020603050405020304" pitchFamily="18" charset="0"/>
              <a:cs typeface="Times New Roman" panose="02020603050405020304" pitchFamily="18" charset="0"/>
            </a:endParaRPr>
          </a:p>
        </p:txBody>
      </p:sp>
      <p:pic>
        <p:nvPicPr>
          <p:cNvPr id="7" name="Picture 10">
            <a:extLst>
              <a:ext uri="{FF2B5EF4-FFF2-40B4-BE49-F238E27FC236}">
                <a16:creationId xmlns:a16="http://schemas.microsoft.com/office/drawing/2014/main" id="{88BAD1E5-014A-3CB6-8E88-B7B9FD393E91}"/>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343369" y="6420832"/>
            <a:ext cx="2550386" cy="1701802"/>
          </a:xfrm>
          <a:prstGeom prst="rect">
            <a:avLst/>
          </a:prstGeom>
          <a:noFill/>
          <a:effectLst>
            <a:outerShdw blurRad="50800" dist="152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A8EE9E8-11F9-0A7C-7C3D-9DE4E3E3E6C1}"/>
              </a:ext>
            </a:extLst>
          </p:cNvPr>
          <p:cNvSpPr/>
          <p:nvPr/>
        </p:nvSpPr>
        <p:spPr>
          <a:xfrm>
            <a:off x="2834973" y="7019777"/>
            <a:ext cx="6116765" cy="504791"/>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FFC6AA0-C308-FC63-A12C-4DBAD91A378B}"/>
              </a:ext>
            </a:extLst>
          </p:cNvPr>
          <p:cNvSpPr txBox="1"/>
          <p:nvPr/>
        </p:nvSpPr>
        <p:spPr>
          <a:xfrm>
            <a:off x="3193542" y="7056290"/>
            <a:ext cx="5542204" cy="430887"/>
          </a:xfrm>
          <a:prstGeom prst="rect">
            <a:avLst/>
          </a:prstGeom>
          <a:noFill/>
        </p:spPr>
        <p:txBody>
          <a:bodyPr wrap="square">
            <a:spAutoFit/>
          </a:bodyPr>
          <a:lstStyle/>
          <a:p>
            <a:pPr algn="ctr" fontAlgn="base">
              <a:spcAft>
                <a:spcPts val="600"/>
              </a:spcAft>
            </a:pPr>
            <a:r>
              <a:rPr lang="vi-VN" sz="2200" dirty="0">
                <a:solidFill>
                  <a:srgbClr val="F1DDAD"/>
                </a:solidFill>
                <a:latin typeface="Times New Roman" panose="02020603050405020304" pitchFamily="18" charset="0"/>
                <a:cs typeface="Times New Roman" panose="02020603050405020304" pitchFamily="18" charset="0"/>
              </a:rPr>
              <a:t>Bác Hồ </a:t>
            </a:r>
            <a:r>
              <a:rPr lang="en-US" sz="2200" dirty="0" err="1">
                <a:solidFill>
                  <a:srgbClr val="F1DDAD"/>
                </a:solidFill>
                <a:latin typeface="Times New Roman" panose="02020603050405020304" pitchFamily="18" charset="0"/>
                <a:cs typeface="Times New Roman" panose="02020603050405020304" pitchFamily="18" charset="0"/>
              </a:rPr>
              <a:t>thăm</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Nhà</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máy</a:t>
            </a:r>
            <a:r>
              <a:rPr lang="en-US" sz="2200" dirty="0">
                <a:solidFill>
                  <a:srgbClr val="F1DDAD"/>
                </a:solidFill>
                <a:latin typeface="Times New Roman" panose="02020603050405020304" pitchFamily="18" charset="0"/>
                <a:cs typeface="Times New Roman" panose="02020603050405020304" pitchFamily="18" charset="0"/>
              </a:rPr>
              <a:t> </a:t>
            </a:r>
            <a:r>
              <a:rPr lang="vi-VN" sz="2200" dirty="0">
                <a:solidFill>
                  <a:srgbClr val="F1DDAD"/>
                </a:solidFill>
                <a:latin typeface="Times New Roman" panose="02020603050405020304" pitchFamily="18" charset="0"/>
                <a:cs typeface="Times New Roman" panose="02020603050405020304" pitchFamily="18" charset="0"/>
              </a:rPr>
              <a:t>điện</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Thống</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Nhất</a:t>
            </a:r>
            <a:r>
              <a:rPr lang="en-US" sz="2200" dirty="0">
                <a:solidFill>
                  <a:srgbClr val="F1DDAD"/>
                </a:solidFill>
                <a:latin typeface="Times New Roman" panose="02020603050405020304" pitchFamily="18" charset="0"/>
                <a:cs typeface="Times New Roman" panose="02020603050405020304" pitchFamily="18" charset="0"/>
              </a:rPr>
              <a:t> (1956)</a:t>
            </a:r>
            <a:endParaRPr lang="vi-VN" sz="2200" dirty="0">
              <a:solidFill>
                <a:srgbClr val="F1DDAD"/>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D185FD4-CD06-D78D-62AF-0A8B36D33206}"/>
              </a:ext>
            </a:extLst>
          </p:cNvPr>
          <p:cNvSpPr txBox="1"/>
          <p:nvPr/>
        </p:nvSpPr>
        <p:spPr>
          <a:xfrm>
            <a:off x="1310330" y="293777"/>
            <a:ext cx="2906764"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437D9287-171E-FED1-5254-2A3BF3FF9C1D}"/>
              </a:ext>
            </a:extLst>
          </p:cNvPr>
          <p:cNvSpPr/>
          <p:nvPr/>
        </p:nvSpPr>
        <p:spPr>
          <a:xfrm>
            <a:off x="356415" y="269932"/>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Google Shape;128;p25">
            <a:extLst>
              <a:ext uri="{FF2B5EF4-FFF2-40B4-BE49-F238E27FC236}">
                <a16:creationId xmlns:a16="http://schemas.microsoft.com/office/drawing/2014/main" id="{4EAF800A-0B1A-F84C-E80B-C9A3D6E2746D}"/>
              </a:ext>
            </a:extLst>
          </p:cNvPr>
          <p:cNvSpPr txBox="1">
            <a:spLocks/>
          </p:cNvSpPr>
          <p:nvPr/>
        </p:nvSpPr>
        <p:spPr>
          <a:xfrm>
            <a:off x="458055" y="304189"/>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17" name="TextBox 16">
            <a:extLst>
              <a:ext uri="{FF2B5EF4-FFF2-40B4-BE49-F238E27FC236}">
                <a16:creationId xmlns:a16="http://schemas.microsoft.com/office/drawing/2014/main" id="{FCD31045-4030-08B0-E92C-7EDB48C1C8E4}"/>
              </a:ext>
            </a:extLst>
          </p:cNvPr>
          <p:cNvSpPr txBox="1"/>
          <p:nvPr/>
        </p:nvSpPr>
        <p:spPr>
          <a:xfrm>
            <a:off x="3666954" y="293776"/>
            <a:ext cx="2926602"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phát</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triển</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3AE1E3B1-54DB-67F9-262E-FB21F68AA777}"/>
              </a:ext>
            </a:extLst>
          </p:cNvPr>
          <p:cNvSpPr txBox="1"/>
          <p:nvPr/>
        </p:nvSpPr>
        <p:spPr>
          <a:xfrm>
            <a:off x="6026996" y="272519"/>
            <a:ext cx="2314364"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kinh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xã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hội</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0637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89BDE1BF-7B5A-8AB2-B122-58F7F06958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B4AD02-D2E4-EA8C-DD29-C0854C7C5CA8}"/>
              </a:ext>
            </a:extLst>
          </p:cNvPr>
          <p:cNvSpPr txBox="1"/>
          <p:nvPr/>
        </p:nvSpPr>
        <p:spPr>
          <a:xfrm>
            <a:off x="1494980" y="765453"/>
            <a:ext cx="6029828" cy="769441"/>
          </a:xfrm>
          <a:prstGeom prst="rect">
            <a:avLst/>
          </a:prstGeom>
          <a:noFill/>
        </p:spPr>
        <p:txBody>
          <a:bodyPr wrap="square">
            <a:spAutoFit/>
          </a:bodyPr>
          <a:lstStyle/>
          <a:p>
            <a:pPr lvl="1"/>
            <a:r>
              <a:rPr lang="vi-VN" sz="2200" b="1" dirty="0">
                <a:solidFill>
                  <a:srgbClr val="C00000"/>
                </a:solidFill>
                <a:latin typeface="Times New Roman" panose="02020603050405020304" pitchFamily="18" charset="0"/>
              </a:rPr>
              <a:t>3.3 Thực </a:t>
            </a:r>
            <a:r>
              <a:rPr lang="en-US" sz="2200" b="1" dirty="0" err="1">
                <a:solidFill>
                  <a:srgbClr val="C00000"/>
                </a:solidFill>
                <a:latin typeface="Times New Roman" panose="02020603050405020304" pitchFamily="18" charset="0"/>
              </a:rPr>
              <a:t>tiễn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công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lý</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luận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trong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phát</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triển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kinh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tế</a:t>
            </a:r>
            <a:r>
              <a:rPr lang="en-US" sz="2200" b="1" dirty="0">
                <a:solidFill>
                  <a:srgbClr val="C00000"/>
                </a:solidFill>
                <a:latin typeface="Times New Roman" panose="02020603050405020304" pitchFamily="18" charset="0"/>
              </a:rPr>
              <a:t> - </a:t>
            </a:r>
            <a:r>
              <a:rPr lang="en-US" sz="2200" b="1" dirty="0" err="1">
                <a:solidFill>
                  <a:srgbClr val="C00000"/>
                </a:solidFill>
                <a:latin typeface="Times New Roman" panose="02020603050405020304" pitchFamily="18" charset="0"/>
              </a:rPr>
              <a:t>xã</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hội</a:t>
            </a:r>
            <a:r>
              <a:rPr lang="en-US" sz="2200" b="1" dirty="0">
                <a:solidFill>
                  <a:srgbClr val="C00000"/>
                </a:solidFill>
                <a:latin typeface="Times New Roman" panose="02020603050405020304" pitchFamily="18" charset="0"/>
              </a:rPr>
              <a:t> ở </a:t>
            </a:r>
            <a:r>
              <a:rPr lang="en-US" sz="2200" b="1" dirty="0" err="1">
                <a:solidFill>
                  <a:srgbClr val="C00000"/>
                </a:solidFill>
                <a:latin typeface="Times New Roman" panose="02020603050405020304" pitchFamily="18" charset="0"/>
              </a:rPr>
              <a:t>Việt</a:t>
            </a:r>
            <a:r>
              <a:rPr lang="en-US" sz="2200" b="1" dirty="0">
                <a:solidFill>
                  <a:srgbClr val="C00000"/>
                </a:solidFill>
                <a:latin typeface="Times New Roman" panose="02020603050405020304" pitchFamily="18" charset="0"/>
              </a:rPr>
              <a:t> Nam</a:t>
            </a:r>
          </a:p>
        </p:txBody>
      </p:sp>
      <p:pic>
        <p:nvPicPr>
          <p:cNvPr id="21" name="Google Shape;828;p45">
            <a:extLst>
              <a:ext uri="{FF2B5EF4-FFF2-40B4-BE49-F238E27FC236}">
                <a16:creationId xmlns:a16="http://schemas.microsoft.com/office/drawing/2014/main" id="{2F77EC39-D4AD-3C8D-9715-2335A94B2B0A}"/>
              </a:ext>
            </a:extLst>
          </p:cNvPr>
          <p:cNvPicPr preferRelativeResize="0"/>
          <p:nvPr/>
        </p:nvPicPr>
        <p:blipFill>
          <a:blip r:embed="rId3">
            <a:alphaModFix/>
          </a:blip>
          <a:stretch>
            <a:fillRect/>
          </a:stretch>
        </p:blipFill>
        <p:spPr>
          <a:xfrm rot="354412" flipH="1">
            <a:off x="235384" y="1584141"/>
            <a:ext cx="1574538" cy="1852638"/>
          </a:xfrm>
          <a:prstGeom prst="rect">
            <a:avLst/>
          </a:prstGeom>
          <a:noFill/>
          <a:ln>
            <a:noFill/>
          </a:ln>
        </p:spPr>
      </p:pic>
      <p:sp>
        <p:nvSpPr>
          <p:cNvPr id="22" name="TextBox 21">
            <a:extLst>
              <a:ext uri="{FF2B5EF4-FFF2-40B4-BE49-F238E27FC236}">
                <a16:creationId xmlns:a16="http://schemas.microsoft.com/office/drawing/2014/main" id="{AD22A375-4613-C408-A20B-B4EA4A191829}"/>
              </a:ext>
            </a:extLst>
          </p:cNvPr>
          <p:cNvSpPr txBox="1"/>
          <p:nvPr/>
        </p:nvSpPr>
        <p:spPr>
          <a:xfrm>
            <a:off x="576396" y="1806369"/>
            <a:ext cx="1164674" cy="307392"/>
          </a:xfrm>
          <a:prstGeom prst="rect">
            <a:avLst/>
          </a:prstGeom>
          <a:noFill/>
        </p:spPr>
        <p:txBody>
          <a:bodyPr wrap="square">
            <a:spAutoFit/>
          </a:bodyPr>
          <a:lstStyle/>
          <a:p>
            <a:pPr algn="just">
              <a:lnSpc>
                <a:spcPct val="107000"/>
              </a:lnSpc>
              <a:spcAft>
                <a:spcPts val="800"/>
              </a:spcAft>
              <a:buClr>
                <a:srgbClr val="992E2A"/>
              </a:buClr>
            </a:pPr>
            <a:r>
              <a:rPr lang="vi-VN" b="1" dirty="0">
                <a:solidFill>
                  <a:srgbClr val="F0D799"/>
                </a:solidFill>
                <a:latin typeface="Times New Roman" panose="02020603050405020304" pitchFamily="18" charset="0"/>
                <a:ea typeface="Calibri" panose="020F0502020204030204" pitchFamily="34" charset="0"/>
              </a:rPr>
              <a:t>Thành tựu :</a:t>
            </a:r>
          </a:p>
        </p:txBody>
      </p:sp>
      <p:sp>
        <p:nvSpPr>
          <p:cNvPr id="30" name="TextBox 29">
            <a:extLst>
              <a:ext uri="{FF2B5EF4-FFF2-40B4-BE49-F238E27FC236}">
                <a16:creationId xmlns:a16="http://schemas.microsoft.com/office/drawing/2014/main" id="{E181AF6E-74D6-D090-2167-A0A122B800A6}"/>
              </a:ext>
            </a:extLst>
          </p:cNvPr>
          <p:cNvSpPr txBox="1"/>
          <p:nvPr/>
        </p:nvSpPr>
        <p:spPr>
          <a:xfrm>
            <a:off x="2099235" y="1804017"/>
            <a:ext cx="6468369" cy="2754600"/>
          </a:xfrm>
          <a:prstGeom prst="rect">
            <a:avLst/>
          </a:prstGeom>
          <a:noFill/>
        </p:spPr>
        <p:txBody>
          <a:bodyPr wrap="square">
            <a:spAutoFit/>
          </a:bodyPr>
          <a:lstStyle/>
          <a:p>
            <a:pPr marL="285750" indent="-285750" algn="just">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thị</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trường</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hướng </a:t>
            </a:r>
            <a:r>
              <a:rPr lang="en-US" sz="2200" dirty="0" err="1">
                <a:solidFill>
                  <a:srgbClr val="5C1D14"/>
                </a:solidFill>
                <a:latin typeface="Times New Roman" panose="02020603050405020304" pitchFamily="18" charset="0"/>
                <a:ea typeface="Calibri" panose="020F0502020204030204" pitchFamily="34" charset="0"/>
              </a:rPr>
              <a:t>xã</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Cơ </a:t>
            </a:r>
            <a:r>
              <a:rPr lang="en-US" sz="2200" dirty="0" err="1">
                <a:solidFill>
                  <a:srgbClr val="5C1D14"/>
                </a:solidFill>
                <a:latin typeface="Times New Roman" panose="02020603050405020304" pitchFamily="18" charset="0"/>
                <a:ea typeface="Calibri" panose="020F0502020204030204" pitchFamily="34" charset="0"/>
              </a:rPr>
              <a:t>chế</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quản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lý</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vi-VN"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V</a:t>
            </a:r>
            <a:r>
              <a:rPr lang="en-US" sz="2200" dirty="0">
                <a:solidFill>
                  <a:srgbClr val="5C1D14"/>
                </a:solidFill>
                <a:latin typeface="Times New Roman" panose="02020603050405020304" pitchFamily="18" charset="0"/>
                <a:ea typeface="Calibri" panose="020F0502020204030204" pitchFamily="34" charset="0"/>
              </a:rPr>
              <a:t>ai </a:t>
            </a:r>
            <a:r>
              <a:rPr lang="en-US" sz="2200" dirty="0" err="1">
                <a:solidFill>
                  <a:srgbClr val="5C1D14"/>
                </a:solidFill>
                <a:latin typeface="Times New Roman" panose="02020603050405020304" pitchFamily="18" charset="0"/>
                <a:ea typeface="Calibri" panose="020F0502020204030204" pitchFamily="34" charset="0"/>
              </a:rPr>
              <a:t>trò</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nước</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trong </a:t>
            </a:r>
            <a:r>
              <a:rPr lang="en-US" sz="2200" dirty="0" err="1">
                <a:solidFill>
                  <a:srgbClr val="5C1D14"/>
                </a:solidFill>
                <a:latin typeface="Times New Roman" panose="02020603050405020304" pitchFamily="18" charset="0"/>
                <a:ea typeface="Calibri" panose="020F0502020204030204" pitchFamily="34" charset="0"/>
              </a:rPr>
              <a:t>điều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tiết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a:t>
            </a:r>
            <a:r>
              <a:rPr lang="vi-VN" sz="2200" dirty="0">
                <a:solidFill>
                  <a:srgbClr val="5C1D14"/>
                </a:solidFill>
                <a:latin typeface="Times New Roman" panose="02020603050405020304" pitchFamily="18" charset="0"/>
                <a:ea typeface="Calibri" panose="020F0502020204030204" pitchFamily="34" charset="0"/>
              </a:rPr>
              <a:t>ị </a:t>
            </a:r>
            <a:r>
              <a:rPr lang="en-US" sz="2200" dirty="0" err="1">
                <a:solidFill>
                  <a:srgbClr val="5C1D14"/>
                </a:solidFill>
                <a:latin typeface="Times New Roman" panose="02020603050405020304" pitchFamily="18" charset="0"/>
                <a:ea typeface="Calibri" panose="020F0502020204030204" pitchFamily="34" charset="0"/>
              </a:rPr>
              <a:t>trường</a:t>
            </a:r>
            <a:r>
              <a:rPr lang="en-US"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Mô </a:t>
            </a:r>
            <a:r>
              <a:rPr lang="en-US" sz="2200" dirty="0" err="1">
                <a:solidFill>
                  <a:srgbClr val="5C1D14"/>
                </a:solidFill>
                <a:latin typeface="Times New Roman" panose="02020603050405020304" pitchFamily="18" charset="0"/>
                <a:ea typeface="Calibri" panose="020F0502020204030204" pitchFamily="34" charset="0"/>
              </a:rPr>
              <a:t>hình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tăng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trưởng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bền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vững</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gn="just">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Phát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triển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bảo</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vệ</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môi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trường</a:t>
            </a:r>
            <a:r>
              <a:rPr lang="vi-VN" sz="2200" dirty="0">
                <a:solidFill>
                  <a:srgbClr val="5C1D14"/>
                </a:solidFill>
                <a:latin typeface="Times New Roman" panose="02020603050405020304" pitchFamily="18" charset="0"/>
                <a:ea typeface="Calibri" panose="020F0502020204030204" pitchFamily="34" charset="0"/>
              </a:rPr>
              <a:t>, </a:t>
            </a:r>
            <a:r>
              <a:rPr lang="en-US" sz="2200" dirty="0">
                <a:solidFill>
                  <a:srgbClr val="5C1D14"/>
                </a:solidFill>
                <a:latin typeface="Times New Roman" panose="02020603050405020304" pitchFamily="18" charset="0"/>
                <a:ea typeface="Calibri" panose="020F0502020204030204" pitchFamily="34" charset="0"/>
              </a:rPr>
              <a:t>an </a:t>
            </a:r>
            <a:r>
              <a:rPr lang="en-US" sz="2200" dirty="0" err="1">
                <a:solidFill>
                  <a:srgbClr val="5C1D14"/>
                </a:solidFill>
                <a:latin typeface="Times New Roman" panose="02020603050405020304" pitchFamily="18" charset="0"/>
                <a:ea typeface="Calibri" panose="020F0502020204030204" pitchFamily="34" charset="0"/>
              </a:rPr>
              <a:t>sinh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xã</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Chính </a:t>
            </a:r>
            <a:r>
              <a:rPr lang="en-US" sz="2200" dirty="0" err="1">
                <a:solidFill>
                  <a:srgbClr val="5C1D14"/>
                </a:solidFill>
                <a:latin typeface="Times New Roman" panose="02020603050405020304" pitchFamily="18" charset="0"/>
                <a:ea typeface="Calibri" panose="020F0502020204030204" pitchFamily="34" charset="0"/>
              </a:rPr>
              <a:t>sách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nhập</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12" name="TextBox 11">
            <a:extLst>
              <a:ext uri="{FF2B5EF4-FFF2-40B4-BE49-F238E27FC236}">
                <a16:creationId xmlns:a16="http://schemas.microsoft.com/office/drawing/2014/main" id="{678DA013-32EA-F143-6D8A-82BF4CB860DC}"/>
              </a:ext>
            </a:extLst>
          </p:cNvPr>
          <p:cNvSpPr txBox="1"/>
          <p:nvPr/>
        </p:nvSpPr>
        <p:spPr>
          <a:xfrm>
            <a:off x="1310330" y="293777"/>
            <a:ext cx="2906764"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BC386211-9A65-7E08-3A33-0E0ADD655D3E}"/>
              </a:ext>
            </a:extLst>
          </p:cNvPr>
          <p:cNvSpPr/>
          <p:nvPr/>
        </p:nvSpPr>
        <p:spPr>
          <a:xfrm>
            <a:off x="356415" y="269932"/>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Google Shape;128;p25">
            <a:extLst>
              <a:ext uri="{FF2B5EF4-FFF2-40B4-BE49-F238E27FC236}">
                <a16:creationId xmlns:a16="http://schemas.microsoft.com/office/drawing/2014/main" id="{AA68E52A-7C54-015E-503B-335728D2DEAE}"/>
              </a:ext>
            </a:extLst>
          </p:cNvPr>
          <p:cNvSpPr txBox="1">
            <a:spLocks/>
          </p:cNvSpPr>
          <p:nvPr/>
        </p:nvSpPr>
        <p:spPr>
          <a:xfrm>
            <a:off x="458055" y="304189"/>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17" name="TextBox 16">
            <a:extLst>
              <a:ext uri="{FF2B5EF4-FFF2-40B4-BE49-F238E27FC236}">
                <a16:creationId xmlns:a16="http://schemas.microsoft.com/office/drawing/2014/main" id="{39E79B95-1FAC-D723-77F3-3C7CFA0F8370}"/>
              </a:ext>
            </a:extLst>
          </p:cNvPr>
          <p:cNvSpPr txBox="1"/>
          <p:nvPr/>
        </p:nvSpPr>
        <p:spPr>
          <a:xfrm>
            <a:off x="3666954" y="293776"/>
            <a:ext cx="2926602"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phát</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triển</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09A03A27-9080-9AD3-620D-1871BE1FF231}"/>
              </a:ext>
            </a:extLst>
          </p:cNvPr>
          <p:cNvSpPr txBox="1"/>
          <p:nvPr/>
        </p:nvSpPr>
        <p:spPr>
          <a:xfrm>
            <a:off x="6026996" y="272519"/>
            <a:ext cx="2314364"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kinh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xã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hội</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20" name="Trapezoid 19">
            <a:extLst>
              <a:ext uri="{FF2B5EF4-FFF2-40B4-BE49-F238E27FC236}">
                <a16:creationId xmlns:a16="http://schemas.microsoft.com/office/drawing/2014/main" id="{C2081ACE-B20C-A211-C29D-9733F672706C}"/>
              </a:ext>
            </a:extLst>
          </p:cNvPr>
          <p:cNvSpPr/>
          <p:nvPr/>
        </p:nvSpPr>
        <p:spPr>
          <a:xfrm rot="11553340">
            <a:off x="-2134490" y="5317847"/>
            <a:ext cx="3701264" cy="1856852"/>
          </a:xfrm>
          <a:prstGeom prst="trapezoid">
            <a:avLst>
              <a:gd name="adj" fmla="val 44968"/>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E161E27E-A7E6-7231-28ED-1B84506BA880}"/>
              </a:ext>
            </a:extLst>
          </p:cNvPr>
          <p:cNvSpPr/>
          <p:nvPr/>
        </p:nvSpPr>
        <p:spPr>
          <a:xfrm rot="12295240">
            <a:off x="-1456393" y="5520388"/>
            <a:ext cx="3701264" cy="1982624"/>
          </a:xfrm>
          <a:prstGeom prst="trapezoid">
            <a:avLst>
              <a:gd name="adj" fmla="val 43285"/>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apezoid 23">
            <a:extLst>
              <a:ext uri="{FF2B5EF4-FFF2-40B4-BE49-F238E27FC236}">
                <a16:creationId xmlns:a16="http://schemas.microsoft.com/office/drawing/2014/main" id="{60C8F543-F1E9-8654-31D1-99F58BA92673}"/>
              </a:ext>
            </a:extLst>
          </p:cNvPr>
          <p:cNvSpPr/>
          <p:nvPr/>
        </p:nvSpPr>
        <p:spPr>
          <a:xfrm rot="13057328">
            <a:off x="-734129" y="5159856"/>
            <a:ext cx="3701264" cy="3164328"/>
          </a:xfrm>
          <a:prstGeom prst="trapezoid">
            <a:avLst>
              <a:gd name="adj" fmla="val 50000"/>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apezoid 24">
            <a:extLst>
              <a:ext uri="{FF2B5EF4-FFF2-40B4-BE49-F238E27FC236}">
                <a16:creationId xmlns:a16="http://schemas.microsoft.com/office/drawing/2014/main" id="{3A77CA25-AD24-F1A5-D66B-893C6019E141}"/>
              </a:ext>
            </a:extLst>
          </p:cNvPr>
          <p:cNvSpPr/>
          <p:nvPr/>
        </p:nvSpPr>
        <p:spPr>
          <a:xfrm rot="14049742">
            <a:off x="-101534" y="5527098"/>
            <a:ext cx="4334538" cy="2477273"/>
          </a:xfrm>
          <a:prstGeom prst="trapezoid">
            <a:avLst>
              <a:gd name="adj" fmla="val 45488"/>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pezoid 25">
            <a:extLst>
              <a:ext uri="{FF2B5EF4-FFF2-40B4-BE49-F238E27FC236}">
                <a16:creationId xmlns:a16="http://schemas.microsoft.com/office/drawing/2014/main" id="{01E2C327-62F4-947E-3FAD-A86279385D5A}"/>
              </a:ext>
            </a:extLst>
          </p:cNvPr>
          <p:cNvSpPr/>
          <p:nvPr/>
        </p:nvSpPr>
        <p:spPr>
          <a:xfrm rot="14377745">
            <a:off x="1194439" y="5688525"/>
            <a:ext cx="4334538" cy="3239389"/>
          </a:xfrm>
          <a:prstGeom prst="trapezoid">
            <a:avLst>
              <a:gd name="adj" fmla="val 45488"/>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oogle Shape;388;p36">
            <a:extLst>
              <a:ext uri="{FF2B5EF4-FFF2-40B4-BE49-F238E27FC236}">
                <a16:creationId xmlns:a16="http://schemas.microsoft.com/office/drawing/2014/main" id="{86DC1676-AF60-8D7D-B211-22D266EACE1F}"/>
              </a:ext>
            </a:extLst>
          </p:cNvPr>
          <p:cNvPicPr preferRelativeResize="0"/>
          <p:nvPr/>
        </p:nvPicPr>
        <p:blipFill rotWithShape="1">
          <a:blip r:embed="rId4">
            <a:alphaModFix/>
          </a:blip>
          <a:srcRect l="794" r="6766"/>
          <a:stretch/>
        </p:blipFill>
        <p:spPr>
          <a:xfrm rot="20792064">
            <a:off x="-644294" y="3722508"/>
            <a:ext cx="2626801" cy="1898775"/>
          </a:xfrm>
          <a:prstGeom prst="rect">
            <a:avLst/>
          </a:prstGeom>
          <a:noFill/>
          <a:ln>
            <a:noFill/>
          </a:ln>
        </p:spPr>
      </p:pic>
    </p:spTree>
    <p:extLst>
      <p:ext uri="{BB962C8B-B14F-4D97-AF65-F5344CB8AC3E}">
        <p14:creationId xmlns:p14="http://schemas.microsoft.com/office/powerpoint/2010/main" val="356589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617B35F-3AC3-507F-A4CE-03F25BA39F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DE09C5-357F-4F6F-CCE2-2A7287B2E095}"/>
              </a:ext>
            </a:extLst>
          </p:cNvPr>
          <p:cNvSpPr txBox="1"/>
          <p:nvPr/>
        </p:nvSpPr>
        <p:spPr>
          <a:xfrm>
            <a:off x="1494980" y="765453"/>
            <a:ext cx="6029828" cy="769441"/>
          </a:xfrm>
          <a:prstGeom prst="rect">
            <a:avLst/>
          </a:prstGeom>
          <a:noFill/>
        </p:spPr>
        <p:txBody>
          <a:bodyPr wrap="square">
            <a:spAutoFit/>
          </a:bodyPr>
          <a:lstStyle/>
          <a:p>
            <a:pPr lvl="1"/>
            <a:r>
              <a:rPr lang="vi-VN" sz="2200" b="1" dirty="0">
                <a:solidFill>
                  <a:srgbClr val="C00000"/>
                </a:solidFill>
                <a:latin typeface="Times New Roman" panose="02020603050405020304" pitchFamily="18" charset="0"/>
              </a:rPr>
              <a:t>3.3 Thực </a:t>
            </a:r>
            <a:r>
              <a:rPr lang="en-US" sz="2200" b="1" dirty="0" err="1">
                <a:solidFill>
                  <a:srgbClr val="C00000"/>
                </a:solidFill>
                <a:latin typeface="Times New Roman" panose="02020603050405020304" pitchFamily="18" charset="0"/>
              </a:rPr>
              <a:t>tiễn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công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lý</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luận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trong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phát</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triển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kinh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tế</a:t>
            </a:r>
            <a:r>
              <a:rPr lang="en-US" sz="2200" b="1" dirty="0">
                <a:solidFill>
                  <a:srgbClr val="C00000"/>
                </a:solidFill>
                <a:latin typeface="Times New Roman" panose="02020603050405020304" pitchFamily="18" charset="0"/>
              </a:rPr>
              <a:t> - </a:t>
            </a:r>
            <a:r>
              <a:rPr lang="en-US" sz="2200" b="1" dirty="0" err="1">
                <a:solidFill>
                  <a:srgbClr val="C00000"/>
                </a:solidFill>
                <a:latin typeface="Times New Roman" panose="02020603050405020304" pitchFamily="18" charset="0"/>
              </a:rPr>
              <a:t>xã</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hội</a:t>
            </a:r>
            <a:r>
              <a:rPr lang="en-US" sz="2200" b="1" dirty="0">
                <a:solidFill>
                  <a:srgbClr val="C00000"/>
                </a:solidFill>
                <a:latin typeface="Times New Roman" panose="02020603050405020304" pitchFamily="18" charset="0"/>
              </a:rPr>
              <a:t> ở </a:t>
            </a:r>
            <a:r>
              <a:rPr lang="en-US" sz="2200" b="1" dirty="0" err="1">
                <a:solidFill>
                  <a:srgbClr val="C00000"/>
                </a:solidFill>
                <a:latin typeface="Times New Roman" panose="02020603050405020304" pitchFamily="18" charset="0"/>
              </a:rPr>
              <a:t>Việt</a:t>
            </a:r>
            <a:r>
              <a:rPr lang="en-US" sz="2200" b="1" dirty="0">
                <a:solidFill>
                  <a:srgbClr val="C00000"/>
                </a:solidFill>
                <a:latin typeface="Times New Roman" panose="02020603050405020304" pitchFamily="18" charset="0"/>
              </a:rPr>
              <a:t> Nam</a:t>
            </a:r>
          </a:p>
        </p:txBody>
      </p:sp>
      <p:pic>
        <p:nvPicPr>
          <p:cNvPr id="21" name="Google Shape;828;p45">
            <a:extLst>
              <a:ext uri="{FF2B5EF4-FFF2-40B4-BE49-F238E27FC236}">
                <a16:creationId xmlns:a16="http://schemas.microsoft.com/office/drawing/2014/main" id="{D238BAB8-9E72-E626-5BC4-4BFF6BE31302}"/>
              </a:ext>
            </a:extLst>
          </p:cNvPr>
          <p:cNvPicPr preferRelativeResize="0"/>
          <p:nvPr/>
        </p:nvPicPr>
        <p:blipFill>
          <a:blip r:embed="rId3">
            <a:alphaModFix/>
          </a:blip>
          <a:stretch>
            <a:fillRect/>
          </a:stretch>
        </p:blipFill>
        <p:spPr>
          <a:xfrm rot="354412" flipH="1">
            <a:off x="235384" y="1584141"/>
            <a:ext cx="1574538" cy="1852638"/>
          </a:xfrm>
          <a:prstGeom prst="rect">
            <a:avLst/>
          </a:prstGeom>
          <a:noFill/>
          <a:ln>
            <a:noFill/>
          </a:ln>
        </p:spPr>
      </p:pic>
      <p:sp>
        <p:nvSpPr>
          <p:cNvPr id="22" name="TextBox 21">
            <a:extLst>
              <a:ext uri="{FF2B5EF4-FFF2-40B4-BE49-F238E27FC236}">
                <a16:creationId xmlns:a16="http://schemas.microsoft.com/office/drawing/2014/main" id="{D52CEE55-FD5B-E0AE-40AC-2FBC446F89DE}"/>
              </a:ext>
            </a:extLst>
          </p:cNvPr>
          <p:cNvSpPr txBox="1"/>
          <p:nvPr/>
        </p:nvSpPr>
        <p:spPr>
          <a:xfrm>
            <a:off x="576396" y="1806369"/>
            <a:ext cx="1164674" cy="307392"/>
          </a:xfrm>
          <a:prstGeom prst="rect">
            <a:avLst/>
          </a:prstGeom>
          <a:noFill/>
        </p:spPr>
        <p:txBody>
          <a:bodyPr wrap="square">
            <a:spAutoFit/>
          </a:bodyPr>
          <a:lstStyle/>
          <a:p>
            <a:pPr algn="just">
              <a:lnSpc>
                <a:spcPct val="107000"/>
              </a:lnSpc>
              <a:spcAft>
                <a:spcPts val="800"/>
              </a:spcAft>
              <a:buClr>
                <a:srgbClr val="992E2A"/>
              </a:buClr>
            </a:pPr>
            <a:r>
              <a:rPr lang="vi-VN" b="1" dirty="0">
                <a:solidFill>
                  <a:srgbClr val="F0D799"/>
                </a:solidFill>
                <a:latin typeface="Times New Roman" panose="02020603050405020304" pitchFamily="18" charset="0"/>
                <a:ea typeface="Calibri" panose="020F0502020204030204" pitchFamily="34" charset="0"/>
              </a:rPr>
              <a:t>Thành tựu :</a:t>
            </a:r>
          </a:p>
        </p:txBody>
      </p:sp>
      <p:sp>
        <p:nvSpPr>
          <p:cNvPr id="30" name="TextBox 29">
            <a:extLst>
              <a:ext uri="{FF2B5EF4-FFF2-40B4-BE49-F238E27FC236}">
                <a16:creationId xmlns:a16="http://schemas.microsoft.com/office/drawing/2014/main" id="{78768FDC-3B36-E082-C4B5-36BD78DD2534}"/>
              </a:ext>
            </a:extLst>
          </p:cNvPr>
          <p:cNvSpPr txBox="1"/>
          <p:nvPr/>
        </p:nvSpPr>
        <p:spPr>
          <a:xfrm>
            <a:off x="2099235" y="1804017"/>
            <a:ext cx="6468369" cy="2754600"/>
          </a:xfrm>
          <a:prstGeom prst="rect">
            <a:avLst/>
          </a:prstGeom>
          <a:noFill/>
        </p:spPr>
        <p:txBody>
          <a:bodyPr wrap="square">
            <a:spAutoFit/>
          </a:bodyPr>
          <a:lstStyle/>
          <a:p>
            <a:pPr marL="285750" indent="-285750" algn="just">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thị</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trường</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hướng </a:t>
            </a:r>
            <a:r>
              <a:rPr lang="en-US" sz="2200" dirty="0" err="1">
                <a:solidFill>
                  <a:srgbClr val="5C1D14"/>
                </a:solidFill>
                <a:latin typeface="Times New Roman" panose="02020603050405020304" pitchFamily="18" charset="0"/>
                <a:ea typeface="Calibri" panose="020F0502020204030204" pitchFamily="34" charset="0"/>
              </a:rPr>
              <a:t>xã</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Cơ </a:t>
            </a:r>
            <a:r>
              <a:rPr lang="en-US" sz="2200" dirty="0" err="1">
                <a:solidFill>
                  <a:srgbClr val="5C1D14"/>
                </a:solidFill>
                <a:latin typeface="Times New Roman" panose="02020603050405020304" pitchFamily="18" charset="0"/>
                <a:ea typeface="Calibri" panose="020F0502020204030204" pitchFamily="34" charset="0"/>
              </a:rPr>
              <a:t>chế</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quản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lý</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vi-VN"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V</a:t>
            </a:r>
            <a:r>
              <a:rPr lang="en-US" sz="2200" dirty="0">
                <a:solidFill>
                  <a:srgbClr val="5C1D14"/>
                </a:solidFill>
                <a:latin typeface="Times New Roman" panose="02020603050405020304" pitchFamily="18" charset="0"/>
                <a:ea typeface="Calibri" panose="020F0502020204030204" pitchFamily="34" charset="0"/>
              </a:rPr>
              <a:t>ai </a:t>
            </a:r>
            <a:r>
              <a:rPr lang="en-US" sz="2200" dirty="0" err="1">
                <a:solidFill>
                  <a:srgbClr val="5C1D14"/>
                </a:solidFill>
                <a:latin typeface="Times New Roman" panose="02020603050405020304" pitchFamily="18" charset="0"/>
                <a:ea typeface="Calibri" panose="020F0502020204030204" pitchFamily="34" charset="0"/>
              </a:rPr>
              <a:t>trò</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nước</a:t>
            </a:r>
            <a:r>
              <a:rPr lang="en-US" sz="2200" dirty="0">
                <a:solidFill>
                  <a:srgbClr val="5C1D14"/>
                </a:solidFill>
                <a:latin typeface="Times New Roman" panose="02020603050405020304" pitchFamily="18" charset="0"/>
                <a:ea typeface="Calibri" panose="020F0502020204030204" pitchFamily="34" charset="0"/>
              </a:rPr>
              <a:t> </a:t>
            </a:r>
            <a:r>
              <a:rPr lang="vi-VN" sz="2200" dirty="0">
                <a:solidFill>
                  <a:srgbClr val="5C1D14"/>
                </a:solidFill>
                <a:latin typeface="Times New Roman" panose="02020603050405020304" pitchFamily="18" charset="0"/>
                <a:ea typeface="Calibri" panose="020F0502020204030204" pitchFamily="34" charset="0"/>
              </a:rPr>
              <a:t>trong </a:t>
            </a:r>
            <a:r>
              <a:rPr lang="en-US" sz="2200" dirty="0" err="1">
                <a:solidFill>
                  <a:srgbClr val="5C1D14"/>
                </a:solidFill>
                <a:latin typeface="Times New Roman" panose="02020603050405020304" pitchFamily="18" charset="0"/>
                <a:ea typeface="Calibri" panose="020F0502020204030204" pitchFamily="34" charset="0"/>
              </a:rPr>
              <a:t>điều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tiết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a:t>
            </a:r>
            <a:r>
              <a:rPr lang="vi-VN" sz="2200" dirty="0">
                <a:solidFill>
                  <a:srgbClr val="5C1D14"/>
                </a:solidFill>
                <a:latin typeface="Times New Roman" panose="02020603050405020304" pitchFamily="18" charset="0"/>
                <a:ea typeface="Calibri" panose="020F0502020204030204" pitchFamily="34" charset="0"/>
              </a:rPr>
              <a:t>ị </a:t>
            </a:r>
            <a:r>
              <a:rPr lang="en-US" sz="2200" dirty="0" err="1">
                <a:solidFill>
                  <a:srgbClr val="5C1D14"/>
                </a:solidFill>
                <a:latin typeface="Times New Roman" panose="02020603050405020304" pitchFamily="18" charset="0"/>
                <a:ea typeface="Calibri" panose="020F0502020204030204" pitchFamily="34" charset="0"/>
              </a:rPr>
              <a:t>trường</a:t>
            </a:r>
            <a:r>
              <a:rPr lang="en-US"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Mô </a:t>
            </a:r>
            <a:r>
              <a:rPr lang="en-US" sz="2200" dirty="0" err="1">
                <a:solidFill>
                  <a:srgbClr val="5C1D14"/>
                </a:solidFill>
                <a:latin typeface="Times New Roman" panose="02020603050405020304" pitchFamily="18" charset="0"/>
                <a:ea typeface="Calibri" panose="020F0502020204030204" pitchFamily="34" charset="0"/>
              </a:rPr>
              <a:t>hình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tăng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trưởng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bền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vững</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gn="just">
              <a:lnSpc>
                <a:spcPct val="107000"/>
              </a:lnSpc>
              <a:spcAft>
                <a:spcPts val="800"/>
              </a:spcAft>
              <a:buClr>
                <a:srgbClr val="992E2A"/>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Phát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triển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bảo</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vệ</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môi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trường</a:t>
            </a:r>
            <a:r>
              <a:rPr lang="vi-VN" sz="2200" dirty="0">
                <a:solidFill>
                  <a:srgbClr val="5C1D14"/>
                </a:solidFill>
                <a:latin typeface="Times New Roman" panose="02020603050405020304" pitchFamily="18" charset="0"/>
                <a:ea typeface="Calibri" panose="020F0502020204030204" pitchFamily="34" charset="0"/>
              </a:rPr>
              <a:t>, </a:t>
            </a:r>
            <a:r>
              <a:rPr lang="en-US" sz="2200" dirty="0">
                <a:solidFill>
                  <a:srgbClr val="5C1D14"/>
                </a:solidFill>
                <a:latin typeface="Times New Roman" panose="02020603050405020304" pitchFamily="18" charset="0"/>
                <a:ea typeface="Calibri" panose="020F0502020204030204" pitchFamily="34" charset="0"/>
              </a:rPr>
              <a:t>an </a:t>
            </a:r>
            <a:r>
              <a:rPr lang="en-US" sz="2200" dirty="0" err="1">
                <a:solidFill>
                  <a:srgbClr val="5C1D14"/>
                </a:solidFill>
                <a:latin typeface="Times New Roman" panose="02020603050405020304" pitchFamily="18" charset="0"/>
                <a:ea typeface="Calibri" panose="020F0502020204030204" pitchFamily="34" charset="0"/>
              </a:rPr>
              <a:t>sinh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xã</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a:t>
            </a:r>
          </a:p>
          <a:p>
            <a:pPr marL="285750" indent="-285750" algn="just">
              <a:lnSpc>
                <a:spcPct val="107000"/>
              </a:lnSpc>
              <a:spcAft>
                <a:spcPts val="800"/>
              </a:spcAft>
              <a:buClr>
                <a:srgbClr val="992E2A"/>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Chính </a:t>
            </a:r>
            <a:r>
              <a:rPr lang="en-US" sz="2200" dirty="0" err="1">
                <a:solidFill>
                  <a:srgbClr val="5C1D14"/>
                </a:solidFill>
                <a:latin typeface="Times New Roman" panose="02020603050405020304" pitchFamily="18" charset="0"/>
                <a:ea typeface="Calibri" panose="020F0502020204030204" pitchFamily="34" charset="0"/>
              </a:rPr>
              <a:t>sách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hội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nhập</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12" name="TextBox 11">
            <a:extLst>
              <a:ext uri="{FF2B5EF4-FFF2-40B4-BE49-F238E27FC236}">
                <a16:creationId xmlns:a16="http://schemas.microsoft.com/office/drawing/2014/main" id="{BD176781-8D51-21B7-FA56-BDEACD9651F3}"/>
              </a:ext>
            </a:extLst>
          </p:cNvPr>
          <p:cNvSpPr txBox="1"/>
          <p:nvPr/>
        </p:nvSpPr>
        <p:spPr>
          <a:xfrm>
            <a:off x="1310330" y="293777"/>
            <a:ext cx="2906764"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48F339EF-7D9C-3D17-4A54-B838257E00E8}"/>
              </a:ext>
            </a:extLst>
          </p:cNvPr>
          <p:cNvSpPr/>
          <p:nvPr/>
        </p:nvSpPr>
        <p:spPr>
          <a:xfrm>
            <a:off x="356415" y="269932"/>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Google Shape;128;p25">
            <a:extLst>
              <a:ext uri="{FF2B5EF4-FFF2-40B4-BE49-F238E27FC236}">
                <a16:creationId xmlns:a16="http://schemas.microsoft.com/office/drawing/2014/main" id="{6C4C81C3-3A93-14A5-C855-522F14806F9C}"/>
              </a:ext>
            </a:extLst>
          </p:cNvPr>
          <p:cNvSpPr txBox="1">
            <a:spLocks/>
          </p:cNvSpPr>
          <p:nvPr/>
        </p:nvSpPr>
        <p:spPr>
          <a:xfrm>
            <a:off x="458055" y="304189"/>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17" name="TextBox 16">
            <a:extLst>
              <a:ext uri="{FF2B5EF4-FFF2-40B4-BE49-F238E27FC236}">
                <a16:creationId xmlns:a16="http://schemas.microsoft.com/office/drawing/2014/main" id="{06A78254-4506-F70F-D51D-83E29B3ECAE8}"/>
              </a:ext>
            </a:extLst>
          </p:cNvPr>
          <p:cNvSpPr txBox="1"/>
          <p:nvPr/>
        </p:nvSpPr>
        <p:spPr>
          <a:xfrm>
            <a:off x="3666954" y="293776"/>
            <a:ext cx="2926602"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phát</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triển</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3493DBB1-7C7E-115E-5634-E6CEB8181132}"/>
              </a:ext>
            </a:extLst>
          </p:cNvPr>
          <p:cNvSpPr txBox="1"/>
          <p:nvPr/>
        </p:nvSpPr>
        <p:spPr>
          <a:xfrm>
            <a:off x="6026996" y="272519"/>
            <a:ext cx="2314364"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kinh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xã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hội</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3" name="Trapezoid 2">
            <a:extLst>
              <a:ext uri="{FF2B5EF4-FFF2-40B4-BE49-F238E27FC236}">
                <a16:creationId xmlns:a16="http://schemas.microsoft.com/office/drawing/2014/main" id="{F0B3545E-8A1A-3C53-2EDB-2ACF5ED6522C}"/>
              </a:ext>
            </a:extLst>
          </p:cNvPr>
          <p:cNvSpPr/>
          <p:nvPr/>
        </p:nvSpPr>
        <p:spPr>
          <a:xfrm rot="11553340">
            <a:off x="-1042874" y="-4605079"/>
            <a:ext cx="3701264" cy="11899867"/>
          </a:xfrm>
          <a:prstGeom prst="trapezoid">
            <a:avLst>
              <a:gd name="adj" fmla="val 44968"/>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51DB8570-E8E4-83D7-6F5B-090BCA953E67}"/>
              </a:ext>
            </a:extLst>
          </p:cNvPr>
          <p:cNvSpPr/>
          <p:nvPr/>
        </p:nvSpPr>
        <p:spPr>
          <a:xfrm rot="12295240">
            <a:off x="632986" y="-3935167"/>
            <a:ext cx="3701264" cy="11899867"/>
          </a:xfrm>
          <a:prstGeom prst="trapezoid">
            <a:avLst>
              <a:gd name="adj" fmla="val 43285"/>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apezoid 4">
            <a:extLst>
              <a:ext uri="{FF2B5EF4-FFF2-40B4-BE49-F238E27FC236}">
                <a16:creationId xmlns:a16="http://schemas.microsoft.com/office/drawing/2014/main" id="{D1AF267C-5597-CA5B-21D1-C03EB882B4B9}"/>
              </a:ext>
            </a:extLst>
          </p:cNvPr>
          <p:cNvSpPr/>
          <p:nvPr/>
        </p:nvSpPr>
        <p:spPr>
          <a:xfrm rot="13057328">
            <a:off x="2126246" y="-3237126"/>
            <a:ext cx="3701264" cy="12535678"/>
          </a:xfrm>
          <a:prstGeom prst="trapezoid">
            <a:avLst>
              <a:gd name="adj" fmla="val 50000"/>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0E1CACFB-0FB5-79C1-AFA9-560CDA59E337}"/>
              </a:ext>
            </a:extLst>
          </p:cNvPr>
          <p:cNvSpPr/>
          <p:nvPr/>
        </p:nvSpPr>
        <p:spPr>
          <a:xfrm rot="14049742">
            <a:off x="3678325" y="-1865379"/>
            <a:ext cx="4334538" cy="11802436"/>
          </a:xfrm>
          <a:prstGeom prst="trapezoid">
            <a:avLst>
              <a:gd name="adj" fmla="val 45488"/>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4634C48E-1623-224C-E151-648283F9624D}"/>
              </a:ext>
            </a:extLst>
          </p:cNvPr>
          <p:cNvSpPr/>
          <p:nvPr/>
        </p:nvSpPr>
        <p:spPr>
          <a:xfrm rot="14377745">
            <a:off x="4888411" y="-757718"/>
            <a:ext cx="4334538" cy="11802436"/>
          </a:xfrm>
          <a:prstGeom prst="trapezoid">
            <a:avLst>
              <a:gd name="adj" fmla="val 45488"/>
            </a:avLst>
          </a:prstGeom>
          <a:solidFill>
            <a:srgbClr val="F0D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388;p36">
            <a:extLst>
              <a:ext uri="{FF2B5EF4-FFF2-40B4-BE49-F238E27FC236}">
                <a16:creationId xmlns:a16="http://schemas.microsoft.com/office/drawing/2014/main" id="{59E5D509-8D77-89E3-03C3-DAD57C0FF0A9}"/>
              </a:ext>
            </a:extLst>
          </p:cNvPr>
          <p:cNvPicPr preferRelativeResize="0"/>
          <p:nvPr/>
        </p:nvPicPr>
        <p:blipFill rotWithShape="1">
          <a:blip r:embed="rId4">
            <a:alphaModFix/>
          </a:blip>
          <a:srcRect l="794" r="6766"/>
          <a:stretch/>
        </p:blipFill>
        <p:spPr>
          <a:xfrm rot="20792064">
            <a:off x="-644294" y="3722508"/>
            <a:ext cx="2626801" cy="1898775"/>
          </a:xfrm>
          <a:prstGeom prst="rect">
            <a:avLst/>
          </a:prstGeom>
          <a:noFill/>
          <a:ln>
            <a:noFill/>
          </a:ln>
        </p:spPr>
      </p:pic>
    </p:spTree>
    <p:extLst>
      <p:ext uri="{BB962C8B-B14F-4D97-AF65-F5344CB8AC3E}">
        <p14:creationId xmlns:p14="http://schemas.microsoft.com/office/powerpoint/2010/main" val="218627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0DDAF"/>
        </a:solidFill>
        <a:effectLst/>
      </p:bgPr>
    </p:bg>
    <p:spTree>
      <p:nvGrpSpPr>
        <p:cNvPr id="1" name="Shape 108">
          <a:extLst>
            <a:ext uri="{FF2B5EF4-FFF2-40B4-BE49-F238E27FC236}">
              <a16:creationId xmlns:a16="http://schemas.microsoft.com/office/drawing/2014/main" id="{725770C9-6AA1-0438-9F83-5623AF2DB02D}"/>
            </a:ext>
          </a:extLst>
        </p:cNvPr>
        <p:cNvGrpSpPr/>
        <p:nvPr/>
      </p:nvGrpSpPr>
      <p:grpSpPr>
        <a:xfrm>
          <a:off x="0" y="0"/>
          <a:ext cx="0" cy="0"/>
          <a:chOff x="0" y="0"/>
          <a:chExt cx="0" cy="0"/>
        </a:xfrm>
      </p:grpSpPr>
      <p:sp>
        <p:nvSpPr>
          <p:cNvPr id="13" name="Arc 12">
            <a:extLst>
              <a:ext uri="{FF2B5EF4-FFF2-40B4-BE49-F238E27FC236}">
                <a16:creationId xmlns:a16="http://schemas.microsoft.com/office/drawing/2014/main" id="{2281250E-328B-F27E-12E9-C9B492845279}"/>
              </a:ext>
            </a:extLst>
          </p:cNvPr>
          <p:cNvSpPr/>
          <p:nvPr/>
        </p:nvSpPr>
        <p:spPr>
          <a:xfrm rot="20769073">
            <a:off x="-873843" y="5290475"/>
            <a:ext cx="1395663" cy="1380022"/>
          </a:xfrm>
          <a:prstGeom prst="arc">
            <a:avLst/>
          </a:prstGeom>
          <a:ln w="28575">
            <a:solidFill>
              <a:srgbClr val="5415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5F499C2E-1D23-4493-94C1-34B8A346E745}"/>
              </a:ext>
            </a:extLst>
          </p:cNvPr>
          <p:cNvSpPr/>
          <p:nvPr/>
        </p:nvSpPr>
        <p:spPr>
          <a:xfrm rot="20355229">
            <a:off x="-756522" y="4899226"/>
            <a:ext cx="1599818" cy="1727904"/>
          </a:xfrm>
          <a:prstGeom prst="arc">
            <a:avLst>
              <a:gd name="adj1" fmla="val 16200000"/>
              <a:gd name="adj2" fmla="val 942519"/>
            </a:avLst>
          </a:prstGeom>
          <a:ln w="28575">
            <a:solidFill>
              <a:srgbClr val="5415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0811746-F76E-00D9-7D19-5DED187881AF}"/>
              </a:ext>
            </a:extLst>
          </p:cNvPr>
          <p:cNvSpPr/>
          <p:nvPr/>
        </p:nvSpPr>
        <p:spPr>
          <a:xfrm rot="20355229">
            <a:off x="-722618" y="4243593"/>
            <a:ext cx="2130546" cy="2067879"/>
          </a:xfrm>
          <a:prstGeom prst="arc">
            <a:avLst>
              <a:gd name="adj1" fmla="val 16200000"/>
              <a:gd name="adj2" fmla="val 942519"/>
            </a:avLst>
          </a:prstGeom>
          <a:ln w="28575">
            <a:solidFill>
              <a:srgbClr val="5415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Google Shape;388;p36">
            <a:extLst>
              <a:ext uri="{FF2B5EF4-FFF2-40B4-BE49-F238E27FC236}">
                <a16:creationId xmlns:a16="http://schemas.microsoft.com/office/drawing/2014/main" id="{C607B7D8-DEBE-CAC7-8915-AA0DAEADFB72}"/>
              </a:ext>
            </a:extLst>
          </p:cNvPr>
          <p:cNvPicPr preferRelativeResize="0"/>
          <p:nvPr/>
        </p:nvPicPr>
        <p:blipFill rotWithShape="1">
          <a:blip r:embed="rId3">
            <a:alphaModFix/>
          </a:blip>
          <a:srcRect l="794" r="6766"/>
          <a:stretch/>
        </p:blipFill>
        <p:spPr>
          <a:xfrm rot="20792064">
            <a:off x="-644294" y="3722508"/>
            <a:ext cx="2626801" cy="1898775"/>
          </a:xfrm>
          <a:prstGeom prst="rect">
            <a:avLst/>
          </a:prstGeom>
          <a:noFill/>
          <a:ln>
            <a:noFill/>
          </a:ln>
        </p:spPr>
      </p:pic>
      <p:pic>
        <p:nvPicPr>
          <p:cNvPr id="21" name="Picture 20">
            <a:extLst>
              <a:ext uri="{FF2B5EF4-FFF2-40B4-BE49-F238E27FC236}">
                <a16:creationId xmlns:a16="http://schemas.microsoft.com/office/drawing/2014/main" id="{6C526C28-06BC-CAE7-D961-2267A85F0B45}"/>
              </a:ext>
            </a:extLst>
          </p:cNvPr>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821879" y="6972901"/>
            <a:ext cx="2100988" cy="1398858"/>
          </a:xfrm>
          <a:prstGeom prst="rect">
            <a:avLst/>
          </a:prstGeom>
          <a:noFill/>
        </p:spPr>
      </p:pic>
      <p:sp>
        <p:nvSpPr>
          <p:cNvPr id="22" name="Rectangle 21">
            <a:extLst>
              <a:ext uri="{FF2B5EF4-FFF2-40B4-BE49-F238E27FC236}">
                <a16:creationId xmlns:a16="http://schemas.microsoft.com/office/drawing/2014/main" id="{1DAA659E-AFF1-0B38-E689-74E807E35EAD}"/>
              </a:ext>
            </a:extLst>
          </p:cNvPr>
          <p:cNvSpPr/>
          <p:nvPr/>
        </p:nvSpPr>
        <p:spPr>
          <a:xfrm>
            <a:off x="2413079" y="7540762"/>
            <a:ext cx="4882684" cy="83099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D32E5A7-B6D5-5DA7-A479-B77EE6B562D7}"/>
              </a:ext>
            </a:extLst>
          </p:cNvPr>
          <p:cNvSpPr txBox="1"/>
          <p:nvPr/>
        </p:nvSpPr>
        <p:spPr>
          <a:xfrm>
            <a:off x="2448984" y="7562246"/>
            <a:ext cx="4846779" cy="769441"/>
          </a:xfrm>
          <a:prstGeom prst="rect">
            <a:avLst/>
          </a:prstGeom>
          <a:noFill/>
        </p:spPr>
        <p:txBody>
          <a:bodyPr wrap="square">
            <a:spAutoFit/>
          </a:bodyPr>
          <a:lstStyle/>
          <a:p>
            <a:pPr algn="ctr" fontAlgn="base">
              <a:spcAft>
                <a:spcPts val="600"/>
              </a:spcAft>
            </a:pPr>
            <a:r>
              <a:rPr lang="vi-VN" sz="2200" dirty="0">
                <a:solidFill>
                  <a:srgbClr val="F1DDAD"/>
                </a:solidFill>
                <a:latin typeface="Times New Roman" panose="02020603050405020304" pitchFamily="18" charset="0"/>
                <a:cs typeface="Times New Roman" panose="02020603050405020304" pitchFamily="18" charset="0"/>
              </a:rPr>
              <a:t>Lễ trao đổi các văn kiện hợp tác giữa Việt Nam - Hàn Quốc, ( 23-6-2023 )</a:t>
            </a:r>
          </a:p>
        </p:txBody>
      </p:sp>
      <p:pic>
        <p:nvPicPr>
          <p:cNvPr id="24" name="Picture 23">
            <a:extLst>
              <a:ext uri="{FF2B5EF4-FFF2-40B4-BE49-F238E27FC236}">
                <a16:creationId xmlns:a16="http://schemas.microsoft.com/office/drawing/2014/main" id="{BB80DE20-0489-0F11-3604-FDF8642DAE9E}"/>
              </a:ext>
            </a:extLst>
          </p:cNvPr>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rcRect l="2751" t="-1" r="5384" b="-1"/>
          <a:stretch/>
        </p:blipFill>
        <p:spPr bwMode="auto">
          <a:xfrm>
            <a:off x="-3910518" y="494433"/>
            <a:ext cx="2412222" cy="1610562"/>
          </a:xfrm>
          <a:prstGeom prst="rect">
            <a:avLst/>
          </a:prstGeom>
          <a:noFill/>
        </p:spPr>
      </p:pic>
      <p:pic>
        <p:nvPicPr>
          <p:cNvPr id="25" name="Picture 24" descr="Dấu mốc lịch sử trên đại lộ “hội nhập”">
            <a:extLst>
              <a:ext uri="{FF2B5EF4-FFF2-40B4-BE49-F238E27FC236}">
                <a16:creationId xmlns:a16="http://schemas.microsoft.com/office/drawing/2014/main" id="{2A195459-BF11-2B94-A107-BFEB1E45366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573832" y="366675"/>
            <a:ext cx="2412222" cy="1467671"/>
          </a:xfrm>
          <a:prstGeom prst="rect">
            <a:avLst/>
          </a:prstGeom>
          <a:noFill/>
        </p:spPr>
      </p:pic>
      <p:sp>
        <p:nvSpPr>
          <p:cNvPr id="26" name="Rectangle 25">
            <a:extLst>
              <a:ext uri="{FF2B5EF4-FFF2-40B4-BE49-F238E27FC236}">
                <a16:creationId xmlns:a16="http://schemas.microsoft.com/office/drawing/2014/main" id="{EF66D403-DC3C-1D03-810E-CC2800969D28}"/>
              </a:ext>
            </a:extLst>
          </p:cNvPr>
          <p:cNvSpPr/>
          <p:nvPr/>
        </p:nvSpPr>
        <p:spPr>
          <a:xfrm>
            <a:off x="11850831" y="1656146"/>
            <a:ext cx="3669931" cy="79252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252BF507-E9B7-7395-9A89-3FF22A6528E8}"/>
              </a:ext>
            </a:extLst>
          </p:cNvPr>
          <p:cNvSpPr txBox="1"/>
          <p:nvPr/>
        </p:nvSpPr>
        <p:spPr>
          <a:xfrm>
            <a:off x="11850831" y="1840046"/>
            <a:ext cx="3750284" cy="430887"/>
          </a:xfrm>
          <a:prstGeom prst="rect">
            <a:avLst/>
          </a:prstGeom>
          <a:noFill/>
        </p:spPr>
        <p:txBody>
          <a:bodyPr wrap="square">
            <a:spAutoFit/>
          </a:bodyPr>
          <a:lstStyle/>
          <a:p>
            <a:pPr algn="ctr" fontAlgn="base">
              <a:spcAft>
                <a:spcPts val="600"/>
              </a:spcAft>
            </a:pPr>
            <a:r>
              <a:rPr lang="vi-VN" sz="2200" dirty="0">
                <a:solidFill>
                  <a:srgbClr val="F1DDAD"/>
                </a:solidFill>
                <a:latin typeface="Times New Roman" panose="02020603050405020304" pitchFamily="18" charset="0"/>
                <a:cs typeface="Times New Roman" panose="02020603050405020304" pitchFamily="18" charset="0"/>
              </a:rPr>
              <a:t>Hội nhập kinh tế ASEAN</a:t>
            </a:r>
            <a:endParaRPr lang="en-US" sz="2200" dirty="0">
              <a:solidFill>
                <a:srgbClr val="F1DDAD"/>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E80EADC5-6097-51A4-0B4A-88B72E03138B}"/>
              </a:ext>
            </a:extLst>
          </p:cNvPr>
          <p:cNvSpPr/>
          <p:nvPr/>
        </p:nvSpPr>
        <p:spPr>
          <a:xfrm>
            <a:off x="-6830380" y="1800708"/>
            <a:ext cx="3750284" cy="79252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595529B-C1E4-6EE4-28D8-F3007144D3AE}"/>
              </a:ext>
            </a:extLst>
          </p:cNvPr>
          <p:cNvSpPr txBox="1"/>
          <p:nvPr/>
        </p:nvSpPr>
        <p:spPr>
          <a:xfrm>
            <a:off x="-6752470" y="1834346"/>
            <a:ext cx="3594464" cy="792525"/>
          </a:xfrm>
          <a:prstGeom prst="rect">
            <a:avLst/>
          </a:prstGeom>
          <a:noFill/>
        </p:spPr>
        <p:txBody>
          <a:bodyPr wrap="square">
            <a:spAutoFit/>
          </a:bodyPr>
          <a:lstStyle/>
          <a:p>
            <a:pPr algn="ctr">
              <a:lnSpc>
                <a:spcPct val="107000"/>
              </a:lnSpc>
              <a:spcAft>
                <a:spcPts val="800"/>
              </a:spcAft>
            </a:pPr>
            <a:r>
              <a:rPr lang="vi-VN" sz="2200" dirty="0">
                <a:solidFill>
                  <a:srgbClr val="F1DDAD"/>
                </a:solidFill>
                <a:latin typeface="Times New Roman" panose="02020603050405020304" pitchFamily="18" charset="0"/>
                <a:cs typeface="Times New Roman" panose="02020603050405020304" pitchFamily="18" charset="0"/>
              </a:rPr>
              <a:t>Điện Biên và Lễ hội Hoa Ban  2024 </a:t>
            </a:r>
            <a:endParaRPr lang="en-US" sz="2200" dirty="0">
              <a:solidFill>
                <a:srgbClr val="F1DD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992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0DDAF"/>
        </a:solidFill>
        <a:effectLst/>
      </p:bgPr>
    </p:bg>
    <p:spTree>
      <p:nvGrpSpPr>
        <p:cNvPr id="1" name="Shape 108">
          <a:extLst>
            <a:ext uri="{FF2B5EF4-FFF2-40B4-BE49-F238E27FC236}">
              <a16:creationId xmlns:a16="http://schemas.microsoft.com/office/drawing/2014/main" id="{4799DC26-CC3F-171C-D1DF-7C34629DD3D0}"/>
            </a:ext>
          </a:extLst>
        </p:cNvPr>
        <p:cNvGrpSpPr/>
        <p:nvPr/>
      </p:nvGrpSpPr>
      <p:grpSpPr>
        <a:xfrm>
          <a:off x="0" y="0"/>
          <a:ext cx="0" cy="0"/>
          <a:chOff x="0" y="0"/>
          <a:chExt cx="0" cy="0"/>
        </a:xfrm>
      </p:grpSpPr>
      <p:pic>
        <p:nvPicPr>
          <p:cNvPr id="52" name="Picture 51" descr="A close up of a paper&#10;&#10;Description automatically generated">
            <a:extLst>
              <a:ext uri="{FF2B5EF4-FFF2-40B4-BE49-F238E27FC236}">
                <a16:creationId xmlns:a16="http://schemas.microsoft.com/office/drawing/2014/main" id="{FF9409E7-7A6D-6744-2908-4B7ED5FC0FA7}"/>
              </a:ext>
            </a:extLst>
          </p:cNvPr>
          <p:cNvPicPr>
            <a:picLocks noChangeAspect="1"/>
          </p:cNvPicPr>
          <p:nvPr/>
        </p:nvPicPr>
        <p:blipFill>
          <a:blip r:embed="rId3"/>
          <a:stretch>
            <a:fillRect/>
          </a:stretch>
        </p:blipFill>
        <p:spPr>
          <a:xfrm>
            <a:off x="0" y="-6631992"/>
            <a:ext cx="9144000" cy="5143500"/>
          </a:xfrm>
          <a:prstGeom prst="rect">
            <a:avLst/>
          </a:prstGeom>
        </p:spPr>
      </p:pic>
      <p:pic>
        <p:nvPicPr>
          <p:cNvPr id="28" name="Picture 27">
            <a:extLst>
              <a:ext uri="{FF2B5EF4-FFF2-40B4-BE49-F238E27FC236}">
                <a16:creationId xmlns:a16="http://schemas.microsoft.com/office/drawing/2014/main" id="{4BDF745F-0FCB-AF56-12D7-77264C833893}"/>
              </a:ext>
            </a:extLst>
          </p:cNvPr>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rcRect l="2751" t="-1" r="5384" b="-1"/>
          <a:stretch/>
        </p:blipFill>
        <p:spPr bwMode="auto">
          <a:xfrm>
            <a:off x="1194509" y="441847"/>
            <a:ext cx="2412222" cy="1610562"/>
          </a:xfrm>
          <a:prstGeom prst="rect">
            <a:avLst/>
          </a:prstGeom>
          <a:noFill/>
        </p:spPr>
      </p:pic>
      <p:pic>
        <p:nvPicPr>
          <p:cNvPr id="29" name="Picture 28">
            <a:extLst>
              <a:ext uri="{FF2B5EF4-FFF2-40B4-BE49-F238E27FC236}">
                <a16:creationId xmlns:a16="http://schemas.microsoft.com/office/drawing/2014/main" id="{43DD0233-C60C-87AE-F46E-47E22ACFA14A}"/>
              </a:ext>
            </a:extLst>
          </p:cNvPr>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91468" y="2743337"/>
            <a:ext cx="2100988" cy="1398858"/>
          </a:xfrm>
          <a:prstGeom prst="rect">
            <a:avLst/>
          </a:prstGeom>
          <a:noFill/>
        </p:spPr>
      </p:pic>
      <p:pic>
        <p:nvPicPr>
          <p:cNvPr id="31" name="Picture 30" descr="Dấu mốc lịch sử trên đại lộ “hội nhập”">
            <a:extLst>
              <a:ext uri="{FF2B5EF4-FFF2-40B4-BE49-F238E27FC236}">
                <a16:creationId xmlns:a16="http://schemas.microsoft.com/office/drawing/2014/main" id="{636B2FA4-0D3F-1FC3-9A6C-B43E2F310CA6}"/>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626694" y="441847"/>
            <a:ext cx="2412222" cy="1467671"/>
          </a:xfrm>
          <a:prstGeom prst="rect">
            <a:avLst/>
          </a:prstGeom>
          <a:noFill/>
        </p:spPr>
      </p:pic>
      <p:sp>
        <p:nvSpPr>
          <p:cNvPr id="36" name="Arc 35">
            <a:extLst>
              <a:ext uri="{FF2B5EF4-FFF2-40B4-BE49-F238E27FC236}">
                <a16:creationId xmlns:a16="http://schemas.microsoft.com/office/drawing/2014/main" id="{C3B68DCF-971F-7A66-186C-1C1E04E34335}"/>
              </a:ext>
            </a:extLst>
          </p:cNvPr>
          <p:cNvSpPr/>
          <p:nvPr/>
        </p:nvSpPr>
        <p:spPr>
          <a:xfrm rot="20769073">
            <a:off x="473243" y="3393542"/>
            <a:ext cx="1395663" cy="1380022"/>
          </a:xfrm>
          <a:prstGeom prst="arc">
            <a:avLst/>
          </a:prstGeom>
          <a:ln w="28575">
            <a:solidFill>
              <a:srgbClr val="5415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B2E510BE-8D2E-2A94-B768-CC2B93062A1D}"/>
              </a:ext>
            </a:extLst>
          </p:cNvPr>
          <p:cNvSpPr/>
          <p:nvPr/>
        </p:nvSpPr>
        <p:spPr>
          <a:xfrm rot="20355229">
            <a:off x="559502" y="3095636"/>
            <a:ext cx="1599818" cy="1727904"/>
          </a:xfrm>
          <a:prstGeom prst="arc">
            <a:avLst>
              <a:gd name="adj1" fmla="val 16200000"/>
              <a:gd name="adj2" fmla="val 942519"/>
            </a:avLst>
          </a:prstGeom>
          <a:ln w="28575">
            <a:solidFill>
              <a:srgbClr val="5415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50C4A3FA-A8DB-CB1E-5FE3-2EAD243B10A0}"/>
              </a:ext>
            </a:extLst>
          </p:cNvPr>
          <p:cNvSpPr/>
          <p:nvPr/>
        </p:nvSpPr>
        <p:spPr>
          <a:xfrm rot="20355229">
            <a:off x="369368" y="2765312"/>
            <a:ext cx="2130546" cy="2067879"/>
          </a:xfrm>
          <a:prstGeom prst="arc">
            <a:avLst>
              <a:gd name="adj1" fmla="val 16200000"/>
              <a:gd name="adj2" fmla="val 942519"/>
            </a:avLst>
          </a:prstGeom>
          <a:ln w="28575">
            <a:solidFill>
              <a:srgbClr val="5415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Google Shape;388;p36">
            <a:extLst>
              <a:ext uri="{FF2B5EF4-FFF2-40B4-BE49-F238E27FC236}">
                <a16:creationId xmlns:a16="http://schemas.microsoft.com/office/drawing/2014/main" id="{ECE09288-BB00-9A17-945A-B8E114F525A9}"/>
              </a:ext>
            </a:extLst>
          </p:cNvPr>
          <p:cNvPicPr preferRelativeResize="0"/>
          <p:nvPr/>
        </p:nvPicPr>
        <p:blipFill rotWithShape="1">
          <a:blip r:embed="rId7">
            <a:alphaModFix/>
          </a:blip>
          <a:srcRect l="794" r="6766"/>
          <a:stretch/>
        </p:blipFill>
        <p:spPr>
          <a:xfrm rot="20792064">
            <a:off x="-644294" y="3722508"/>
            <a:ext cx="2626801" cy="1898775"/>
          </a:xfrm>
          <a:prstGeom prst="rect">
            <a:avLst/>
          </a:prstGeom>
          <a:noFill/>
          <a:ln>
            <a:noFill/>
          </a:ln>
        </p:spPr>
      </p:pic>
      <p:sp>
        <p:nvSpPr>
          <p:cNvPr id="44" name="Rectangle 43">
            <a:extLst>
              <a:ext uri="{FF2B5EF4-FFF2-40B4-BE49-F238E27FC236}">
                <a16:creationId xmlns:a16="http://schemas.microsoft.com/office/drawing/2014/main" id="{3D586C8F-0749-FFFA-F71F-358DC7A3D561}"/>
              </a:ext>
            </a:extLst>
          </p:cNvPr>
          <p:cNvSpPr/>
          <p:nvPr/>
        </p:nvSpPr>
        <p:spPr>
          <a:xfrm>
            <a:off x="4957663" y="1800708"/>
            <a:ext cx="3669931" cy="79252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93A1CEA7-5F6E-48B9-2100-6C963E4888F2}"/>
              </a:ext>
            </a:extLst>
          </p:cNvPr>
          <p:cNvSpPr txBox="1"/>
          <p:nvPr/>
        </p:nvSpPr>
        <p:spPr>
          <a:xfrm>
            <a:off x="4957663" y="1984608"/>
            <a:ext cx="3750284" cy="430887"/>
          </a:xfrm>
          <a:prstGeom prst="rect">
            <a:avLst/>
          </a:prstGeom>
          <a:noFill/>
        </p:spPr>
        <p:txBody>
          <a:bodyPr wrap="square">
            <a:spAutoFit/>
          </a:bodyPr>
          <a:lstStyle/>
          <a:p>
            <a:pPr algn="ctr" fontAlgn="base">
              <a:spcAft>
                <a:spcPts val="600"/>
              </a:spcAft>
            </a:pPr>
            <a:r>
              <a:rPr lang="vi-VN" sz="2200" dirty="0">
                <a:solidFill>
                  <a:srgbClr val="F1DDAD"/>
                </a:solidFill>
                <a:latin typeface="Times New Roman" panose="02020603050405020304" pitchFamily="18" charset="0"/>
                <a:cs typeface="Times New Roman" panose="02020603050405020304" pitchFamily="18" charset="0"/>
              </a:rPr>
              <a:t>Hội nhập kinh tế ASEAN</a:t>
            </a:r>
            <a:endParaRPr lang="en-US" sz="2200" dirty="0">
              <a:solidFill>
                <a:srgbClr val="F1DDAD"/>
              </a:solidFill>
              <a:latin typeface="Times New Roman" panose="02020603050405020304" pitchFamily="18" charset="0"/>
              <a:cs typeface="Times New Roman" panose="02020603050405020304" pitchFamily="18" charset="0"/>
            </a:endParaRPr>
          </a:p>
        </p:txBody>
      </p:sp>
      <p:sp>
        <p:nvSpPr>
          <p:cNvPr id="46" name="Rectangle 45">
            <a:extLst>
              <a:ext uri="{FF2B5EF4-FFF2-40B4-BE49-F238E27FC236}">
                <a16:creationId xmlns:a16="http://schemas.microsoft.com/office/drawing/2014/main" id="{F97AFD36-EFE7-7326-9D2C-481BFF50D174}"/>
              </a:ext>
            </a:extLst>
          </p:cNvPr>
          <p:cNvSpPr/>
          <p:nvPr/>
        </p:nvSpPr>
        <p:spPr>
          <a:xfrm>
            <a:off x="2400620" y="3984661"/>
            <a:ext cx="4882684" cy="83099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E919556C-08A3-1187-5DD2-D4FC3DC98A32}"/>
              </a:ext>
            </a:extLst>
          </p:cNvPr>
          <p:cNvSpPr txBox="1"/>
          <p:nvPr/>
        </p:nvSpPr>
        <p:spPr>
          <a:xfrm>
            <a:off x="2436525" y="4006145"/>
            <a:ext cx="4846779" cy="769441"/>
          </a:xfrm>
          <a:prstGeom prst="rect">
            <a:avLst/>
          </a:prstGeom>
          <a:noFill/>
        </p:spPr>
        <p:txBody>
          <a:bodyPr wrap="square">
            <a:spAutoFit/>
          </a:bodyPr>
          <a:lstStyle/>
          <a:p>
            <a:pPr algn="ctr" fontAlgn="base">
              <a:spcAft>
                <a:spcPts val="600"/>
              </a:spcAft>
            </a:pPr>
            <a:r>
              <a:rPr lang="vi-VN" sz="2200" dirty="0">
                <a:solidFill>
                  <a:srgbClr val="F1DDAD"/>
                </a:solidFill>
                <a:latin typeface="Times New Roman" panose="02020603050405020304" pitchFamily="18" charset="0"/>
                <a:cs typeface="Times New Roman" panose="02020603050405020304" pitchFamily="18" charset="0"/>
              </a:rPr>
              <a:t>Lễ trao đổi các văn kiện hợp tác giữa Việt Nam - Hàn Quốc, ( 23-6-2023 )</a:t>
            </a:r>
          </a:p>
        </p:txBody>
      </p:sp>
      <p:sp>
        <p:nvSpPr>
          <p:cNvPr id="50" name="Rectangle 49">
            <a:extLst>
              <a:ext uri="{FF2B5EF4-FFF2-40B4-BE49-F238E27FC236}">
                <a16:creationId xmlns:a16="http://schemas.microsoft.com/office/drawing/2014/main" id="{9188497C-EE11-5713-0772-804F7A028842}"/>
              </a:ext>
            </a:extLst>
          </p:cNvPr>
          <p:cNvSpPr/>
          <p:nvPr/>
        </p:nvSpPr>
        <p:spPr>
          <a:xfrm>
            <a:off x="525478" y="1800708"/>
            <a:ext cx="3750284" cy="79252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CCED21E6-69B0-3A4E-57B6-5DB99005D61E}"/>
              </a:ext>
            </a:extLst>
          </p:cNvPr>
          <p:cNvSpPr txBox="1"/>
          <p:nvPr/>
        </p:nvSpPr>
        <p:spPr>
          <a:xfrm>
            <a:off x="603388" y="1834346"/>
            <a:ext cx="3594464" cy="792525"/>
          </a:xfrm>
          <a:prstGeom prst="rect">
            <a:avLst/>
          </a:prstGeom>
          <a:noFill/>
        </p:spPr>
        <p:txBody>
          <a:bodyPr wrap="square">
            <a:spAutoFit/>
          </a:bodyPr>
          <a:lstStyle/>
          <a:p>
            <a:pPr algn="ctr">
              <a:lnSpc>
                <a:spcPct val="107000"/>
              </a:lnSpc>
              <a:spcAft>
                <a:spcPts val="800"/>
              </a:spcAft>
            </a:pPr>
            <a:r>
              <a:rPr lang="vi-VN" sz="2200" dirty="0">
                <a:solidFill>
                  <a:srgbClr val="F1DDAD"/>
                </a:solidFill>
                <a:latin typeface="Times New Roman" panose="02020603050405020304" pitchFamily="18" charset="0"/>
                <a:cs typeface="Times New Roman" panose="02020603050405020304" pitchFamily="18" charset="0"/>
              </a:rPr>
              <a:t>Điện Biên và Lễ hội Hoa Ban  2024 </a:t>
            </a:r>
            <a:endParaRPr lang="en-US" sz="2200" dirty="0">
              <a:solidFill>
                <a:srgbClr val="F1DD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899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0DDAF"/>
        </a:solidFill>
        <a:effectLst/>
      </p:bgPr>
    </p:bg>
    <p:spTree>
      <p:nvGrpSpPr>
        <p:cNvPr id="1" name="Shape 108">
          <a:extLst>
            <a:ext uri="{FF2B5EF4-FFF2-40B4-BE49-F238E27FC236}">
              <a16:creationId xmlns:a16="http://schemas.microsoft.com/office/drawing/2014/main" id="{26E19D52-B351-E1A1-0F85-A985986CD211}"/>
            </a:ext>
          </a:extLst>
        </p:cNvPr>
        <p:cNvGrpSpPr/>
        <p:nvPr/>
      </p:nvGrpSpPr>
      <p:grpSpPr>
        <a:xfrm>
          <a:off x="0" y="0"/>
          <a:ext cx="0" cy="0"/>
          <a:chOff x="0" y="0"/>
          <a:chExt cx="0" cy="0"/>
        </a:xfrm>
      </p:grpSpPr>
      <p:pic>
        <p:nvPicPr>
          <p:cNvPr id="13" name="Picture 12" descr="A close up of a paper&#10;&#10;Description automatically generated">
            <a:extLst>
              <a:ext uri="{FF2B5EF4-FFF2-40B4-BE49-F238E27FC236}">
                <a16:creationId xmlns:a16="http://schemas.microsoft.com/office/drawing/2014/main" id="{4089800B-33C8-EEA6-678B-7546E8C6D5EF}"/>
              </a:ext>
            </a:extLst>
          </p:cNvPr>
          <p:cNvPicPr>
            <a:picLocks noChangeAspect="1"/>
          </p:cNvPicPr>
          <p:nvPr/>
        </p:nvPicPr>
        <p:blipFill>
          <a:blip r:embed="rId3"/>
          <a:stretch>
            <a:fillRect/>
          </a:stretch>
        </p:blipFill>
        <p:spPr>
          <a:xfrm>
            <a:off x="0" y="0"/>
            <a:ext cx="9144000" cy="5143500"/>
          </a:xfrm>
          <a:prstGeom prst="rect">
            <a:avLst/>
          </a:prstGeom>
        </p:spPr>
      </p:pic>
      <p:sp>
        <p:nvSpPr>
          <p:cNvPr id="36" name="Arc 35">
            <a:extLst>
              <a:ext uri="{FF2B5EF4-FFF2-40B4-BE49-F238E27FC236}">
                <a16:creationId xmlns:a16="http://schemas.microsoft.com/office/drawing/2014/main" id="{9B7028D4-48F2-6536-B3A2-4F81AE37EA8A}"/>
              </a:ext>
            </a:extLst>
          </p:cNvPr>
          <p:cNvSpPr/>
          <p:nvPr/>
        </p:nvSpPr>
        <p:spPr>
          <a:xfrm rot="20769073">
            <a:off x="-1293560" y="5517742"/>
            <a:ext cx="1395663" cy="1380022"/>
          </a:xfrm>
          <a:prstGeom prst="arc">
            <a:avLst/>
          </a:prstGeom>
          <a:ln w="28575">
            <a:solidFill>
              <a:srgbClr val="5415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8BA8E44D-010F-789B-0A4F-A96AA6117544}"/>
              </a:ext>
            </a:extLst>
          </p:cNvPr>
          <p:cNvSpPr/>
          <p:nvPr/>
        </p:nvSpPr>
        <p:spPr>
          <a:xfrm rot="20355229">
            <a:off x="-1395638" y="5466226"/>
            <a:ext cx="1599818" cy="1727904"/>
          </a:xfrm>
          <a:prstGeom prst="arc">
            <a:avLst>
              <a:gd name="adj1" fmla="val 16200000"/>
              <a:gd name="adj2" fmla="val 942519"/>
            </a:avLst>
          </a:prstGeom>
          <a:ln w="28575">
            <a:solidFill>
              <a:srgbClr val="5415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1C5A4954-DAEE-9852-32CB-A8F7B2DBF2F9}"/>
              </a:ext>
            </a:extLst>
          </p:cNvPr>
          <p:cNvSpPr/>
          <p:nvPr/>
        </p:nvSpPr>
        <p:spPr>
          <a:xfrm rot="20355229">
            <a:off x="-1889375" y="5453807"/>
            <a:ext cx="2130546" cy="2067879"/>
          </a:xfrm>
          <a:prstGeom prst="arc">
            <a:avLst>
              <a:gd name="adj1" fmla="val 16200000"/>
              <a:gd name="adj2" fmla="val 942519"/>
            </a:avLst>
          </a:prstGeom>
          <a:ln w="28575">
            <a:solidFill>
              <a:srgbClr val="5415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Google Shape;388;p36">
            <a:extLst>
              <a:ext uri="{FF2B5EF4-FFF2-40B4-BE49-F238E27FC236}">
                <a16:creationId xmlns:a16="http://schemas.microsoft.com/office/drawing/2014/main" id="{673ED1BF-D0B2-E446-BF3F-5FD75AB3271A}"/>
              </a:ext>
            </a:extLst>
          </p:cNvPr>
          <p:cNvPicPr preferRelativeResize="0"/>
          <p:nvPr/>
        </p:nvPicPr>
        <p:blipFill rotWithShape="1">
          <a:blip r:embed="rId4">
            <a:alphaModFix/>
          </a:blip>
          <a:srcRect l="794" r="6766"/>
          <a:stretch/>
        </p:blipFill>
        <p:spPr>
          <a:xfrm rot="20792064">
            <a:off x="-2633960" y="4850268"/>
            <a:ext cx="2626801" cy="1898775"/>
          </a:xfrm>
          <a:prstGeom prst="rect">
            <a:avLst/>
          </a:prstGeom>
          <a:noFill/>
          <a:ln>
            <a:noFill/>
          </a:ln>
        </p:spPr>
      </p:pic>
      <p:pic>
        <p:nvPicPr>
          <p:cNvPr id="21" name="Picture 20">
            <a:extLst>
              <a:ext uri="{FF2B5EF4-FFF2-40B4-BE49-F238E27FC236}">
                <a16:creationId xmlns:a16="http://schemas.microsoft.com/office/drawing/2014/main" id="{30448314-3357-B519-ED63-85148D9B204A}"/>
              </a:ext>
            </a:extLst>
          </p:cNvPr>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821879" y="6972901"/>
            <a:ext cx="2100988" cy="1398858"/>
          </a:xfrm>
          <a:prstGeom prst="rect">
            <a:avLst/>
          </a:prstGeom>
          <a:noFill/>
        </p:spPr>
      </p:pic>
      <p:sp>
        <p:nvSpPr>
          <p:cNvPr id="22" name="Rectangle 21">
            <a:extLst>
              <a:ext uri="{FF2B5EF4-FFF2-40B4-BE49-F238E27FC236}">
                <a16:creationId xmlns:a16="http://schemas.microsoft.com/office/drawing/2014/main" id="{E730A25A-5BA2-7E93-598C-CF742AEE282B}"/>
              </a:ext>
            </a:extLst>
          </p:cNvPr>
          <p:cNvSpPr/>
          <p:nvPr/>
        </p:nvSpPr>
        <p:spPr>
          <a:xfrm>
            <a:off x="2413079" y="7540762"/>
            <a:ext cx="4882684" cy="830997"/>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FF6342C-7998-0A7A-AB2B-05CE399491ED}"/>
              </a:ext>
            </a:extLst>
          </p:cNvPr>
          <p:cNvSpPr txBox="1"/>
          <p:nvPr/>
        </p:nvSpPr>
        <p:spPr>
          <a:xfrm>
            <a:off x="2448984" y="7562246"/>
            <a:ext cx="4846779" cy="769441"/>
          </a:xfrm>
          <a:prstGeom prst="rect">
            <a:avLst/>
          </a:prstGeom>
          <a:noFill/>
        </p:spPr>
        <p:txBody>
          <a:bodyPr wrap="square">
            <a:spAutoFit/>
          </a:bodyPr>
          <a:lstStyle/>
          <a:p>
            <a:pPr algn="ctr" fontAlgn="base">
              <a:spcAft>
                <a:spcPts val="600"/>
              </a:spcAft>
            </a:pPr>
            <a:r>
              <a:rPr lang="vi-VN" sz="2200" dirty="0">
                <a:solidFill>
                  <a:srgbClr val="F1DDAD"/>
                </a:solidFill>
                <a:latin typeface="Times New Roman" panose="02020603050405020304" pitchFamily="18" charset="0"/>
                <a:cs typeface="Times New Roman" panose="02020603050405020304" pitchFamily="18" charset="0"/>
              </a:rPr>
              <a:t>Lễ trao đổi các văn kiện hợp tác giữa Việt Nam - Hàn Quốc, ( 23-6-2023 )</a:t>
            </a:r>
          </a:p>
        </p:txBody>
      </p:sp>
      <p:pic>
        <p:nvPicPr>
          <p:cNvPr id="24" name="Picture 23">
            <a:extLst>
              <a:ext uri="{FF2B5EF4-FFF2-40B4-BE49-F238E27FC236}">
                <a16:creationId xmlns:a16="http://schemas.microsoft.com/office/drawing/2014/main" id="{6D60B40E-6000-824D-8757-E2CAC411B212}"/>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rcRect l="2751" t="-1" r="5384" b="-1"/>
          <a:stretch/>
        </p:blipFill>
        <p:spPr bwMode="auto">
          <a:xfrm>
            <a:off x="-3910518" y="494433"/>
            <a:ext cx="2412222" cy="1610562"/>
          </a:xfrm>
          <a:prstGeom prst="rect">
            <a:avLst/>
          </a:prstGeom>
          <a:noFill/>
        </p:spPr>
      </p:pic>
      <p:pic>
        <p:nvPicPr>
          <p:cNvPr id="25" name="Picture 24" descr="Dấu mốc lịch sử trên đại lộ “hội nhập”">
            <a:extLst>
              <a:ext uri="{FF2B5EF4-FFF2-40B4-BE49-F238E27FC236}">
                <a16:creationId xmlns:a16="http://schemas.microsoft.com/office/drawing/2014/main" id="{81E2A2E5-F995-41EB-902E-089060B49E49}"/>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573832" y="366675"/>
            <a:ext cx="2412222" cy="1467671"/>
          </a:xfrm>
          <a:prstGeom prst="rect">
            <a:avLst/>
          </a:prstGeom>
          <a:noFill/>
        </p:spPr>
      </p:pic>
      <p:sp>
        <p:nvSpPr>
          <p:cNvPr id="27" name="Rectangle 26">
            <a:extLst>
              <a:ext uri="{FF2B5EF4-FFF2-40B4-BE49-F238E27FC236}">
                <a16:creationId xmlns:a16="http://schemas.microsoft.com/office/drawing/2014/main" id="{3F551926-B826-58EE-CAB3-AC9907A12D63}"/>
              </a:ext>
            </a:extLst>
          </p:cNvPr>
          <p:cNvSpPr/>
          <p:nvPr/>
        </p:nvSpPr>
        <p:spPr>
          <a:xfrm>
            <a:off x="11850831" y="1656146"/>
            <a:ext cx="3669931" cy="79252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C486327C-978D-D320-CC68-342494F403DC}"/>
              </a:ext>
            </a:extLst>
          </p:cNvPr>
          <p:cNvSpPr txBox="1"/>
          <p:nvPr/>
        </p:nvSpPr>
        <p:spPr>
          <a:xfrm>
            <a:off x="11850831" y="1840046"/>
            <a:ext cx="3750284" cy="430887"/>
          </a:xfrm>
          <a:prstGeom prst="rect">
            <a:avLst/>
          </a:prstGeom>
          <a:noFill/>
        </p:spPr>
        <p:txBody>
          <a:bodyPr wrap="square">
            <a:spAutoFit/>
          </a:bodyPr>
          <a:lstStyle/>
          <a:p>
            <a:pPr algn="ctr" fontAlgn="base">
              <a:spcAft>
                <a:spcPts val="600"/>
              </a:spcAft>
            </a:pPr>
            <a:r>
              <a:rPr lang="vi-VN" sz="2200" dirty="0">
                <a:solidFill>
                  <a:srgbClr val="F1DDAD"/>
                </a:solidFill>
                <a:latin typeface="Times New Roman" panose="02020603050405020304" pitchFamily="18" charset="0"/>
                <a:cs typeface="Times New Roman" panose="02020603050405020304" pitchFamily="18" charset="0"/>
              </a:rPr>
              <a:t>Hội nhập kinh tế ASEAN</a:t>
            </a:r>
            <a:endParaRPr lang="en-US" sz="2200" dirty="0">
              <a:solidFill>
                <a:srgbClr val="F1DDAD"/>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2D78E1EF-16A7-EDD5-D3D8-444139CA77BC}"/>
              </a:ext>
            </a:extLst>
          </p:cNvPr>
          <p:cNvSpPr/>
          <p:nvPr/>
        </p:nvSpPr>
        <p:spPr>
          <a:xfrm>
            <a:off x="-6830380" y="1800708"/>
            <a:ext cx="3750284" cy="792526"/>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C7A2A92-4995-2FC3-35EB-F6605C7A82D6}"/>
              </a:ext>
            </a:extLst>
          </p:cNvPr>
          <p:cNvSpPr txBox="1"/>
          <p:nvPr/>
        </p:nvSpPr>
        <p:spPr>
          <a:xfrm>
            <a:off x="-6752470" y="1834346"/>
            <a:ext cx="3594464" cy="792525"/>
          </a:xfrm>
          <a:prstGeom prst="rect">
            <a:avLst/>
          </a:prstGeom>
          <a:noFill/>
        </p:spPr>
        <p:txBody>
          <a:bodyPr wrap="square">
            <a:spAutoFit/>
          </a:bodyPr>
          <a:lstStyle/>
          <a:p>
            <a:pPr algn="ctr">
              <a:lnSpc>
                <a:spcPct val="107000"/>
              </a:lnSpc>
              <a:spcAft>
                <a:spcPts val="800"/>
              </a:spcAft>
            </a:pPr>
            <a:r>
              <a:rPr lang="vi-VN" sz="2200" dirty="0">
                <a:solidFill>
                  <a:srgbClr val="F1DDAD"/>
                </a:solidFill>
                <a:latin typeface="Times New Roman" panose="02020603050405020304" pitchFamily="18" charset="0"/>
                <a:cs typeface="Times New Roman" panose="02020603050405020304" pitchFamily="18" charset="0"/>
              </a:rPr>
              <a:t>Điện Biên và Lễ hội Hoa Ban  2024 </a:t>
            </a:r>
            <a:endParaRPr lang="en-US" sz="2200" dirty="0">
              <a:solidFill>
                <a:srgbClr val="F1DD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728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33C35806-BE5F-1B34-67B4-DF9AA13EEF92}"/>
            </a:ext>
          </a:extLst>
        </p:cNvPr>
        <p:cNvGrpSpPr/>
        <p:nvPr/>
      </p:nvGrpSpPr>
      <p:grpSpPr>
        <a:xfrm>
          <a:off x="0" y="0"/>
          <a:ext cx="0" cy="0"/>
          <a:chOff x="0" y="0"/>
          <a:chExt cx="0" cy="0"/>
        </a:xfrm>
      </p:grpSpPr>
      <p:sp>
        <p:nvSpPr>
          <p:cNvPr id="25" name="Google Shape;124;p25">
            <a:extLst>
              <a:ext uri="{FF2B5EF4-FFF2-40B4-BE49-F238E27FC236}">
                <a16:creationId xmlns:a16="http://schemas.microsoft.com/office/drawing/2014/main" id="{287F1939-FF6E-C726-E533-4A4191590318}"/>
              </a:ext>
            </a:extLst>
          </p:cNvPr>
          <p:cNvSpPr/>
          <p:nvPr/>
        </p:nvSpPr>
        <p:spPr>
          <a:xfrm>
            <a:off x="12406385" y="2217287"/>
            <a:ext cx="2758335" cy="1789608"/>
          </a:xfrm>
          <a:prstGeom prst="rect">
            <a:avLst/>
          </a:prstGeom>
          <a:noFill/>
          <a:ln w="28575">
            <a:solidFill>
              <a:srgbClr val="5C1D14"/>
            </a:solidFill>
          </a:ln>
        </p:spPr>
        <p:txBody>
          <a:bodyPr/>
          <a:lstStyle/>
          <a:p>
            <a:endParaRPr lang="en-US" dirty="0">
              <a:solidFill>
                <a:srgbClr val="5C1D14"/>
              </a:solidFill>
            </a:endParaRPr>
          </a:p>
        </p:txBody>
      </p:sp>
      <p:pic>
        <p:nvPicPr>
          <p:cNvPr id="27" name="Picture 2" descr="Hướng dẫn 172 2024 thực hiện công tác lý luận chính trị năm 2025 thế nào?  Hướng dẫn công tác giáo dục lý luận chính trị năm 2025?">
            <a:extLst>
              <a:ext uri="{FF2B5EF4-FFF2-40B4-BE49-F238E27FC236}">
                <a16:creationId xmlns:a16="http://schemas.microsoft.com/office/drawing/2014/main" id="{0A0F82B0-B0D9-0ED6-78C9-C74624D008B6}"/>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78610" y="1867720"/>
            <a:ext cx="2992692" cy="19951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6D760D49-9E06-464A-3332-68A08B1235BE}"/>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382207" y="1280652"/>
            <a:ext cx="782513" cy="792588"/>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90916619-1168-D18B-2FAA-9F9445B2C6E5}"/>
              </a:ext>
            </a:extLst>
          </p:cNvPr>
          <p:cNvSpPr/>
          <p:nvPr/>
        </p:nvSpPr>
        <p:spPr>
          <a:xfrm rot="757138">
            <a:off x="416140" y="-1349651"/>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Google Shape;128;p25">
            <a:extLst>
              <a:ext uri="{FF2B5EF4-FFF2-40B4-BE49-F238E27FC236}">
                <a16:creationId xmlns:a16="http://schemas.microsoft.com/office/drawing/2014/main" id="{C9E57FFF-DCB0-59BD-AFBA-7E2468E17A79}"/>
              </a:ext>
            </a:extLst>
          </p:cNvPr>
          <p:cNvSpPr txBox="1">
            <a:spLocks/>
          </p:cNvSpPr>
          <p:nvPr/>
        </p:nvSpPr>
        <p:spPr>
          <a:xfrm rot="757138">
            <a:off x="517780" y="-131539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32" name="Oval 31">
            <a:extLst>
              <a:ext uri="{FF2B5EF4-FFF2-40B4-BE49-F238E27FC236}">
                <a16:creationId xmlns:a16="http://schemas.microsoft.com/office/drawing/2014/main" id="{D1A2D6A6-EC6C-8859-3C02-7A43F32BB4EE}"/>
              </a:ext>
            </a:extLst>
          </p:cNvPr>
          <p:cNvSpPr/>
          <p:nvPr/>
        </p:nvSpPr>
        <p:spPr>
          <a:xfrm rot="20050037">
            <a:off x="505589" y="-1305633"/>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3" name="Google Shape;128;p25">
            <a:extLst>
              <a:ext uri="{FF2B5EF4-FFF2-40B4-BE49-F238E27FC236}">
                <a16:creationId xmlns:a16="http://schemas.microsoft.com/office/drawing/2014/main" id="{95877F3C-542C-CBE5-66AE-8DD5E65D6D1C}"/>
              </a:ext>
            </a:extLst>
          </p:cNvPr>
          <p:cNvSpPr txBox="1">
            <a:spLocks/>
          </p:cNvSpPr>
          <p:nvPr/>
        </p:nvSpPr>
        <p:spPr>
          <a:xfrm rot="20050037">
            <a:off x="587367" y="-1290058"/>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4</a:t>
            </a:r>
            <a:endParaRPr lang="en" sz="2800" b="1" dirty="0">
              <a:solidFill>
                <a:srgbClr val="C00000"/>
              </a:solidFill>
            </a:endParaRPr>
          </a:p>
        </p:txBody>
      </p:sp>
    </p:spTree>
    <p:extLst>
      <p:ext uri="{BB962C8B-B14F-4D97-AF65-F5344CB8AC3E}">
        <p14:creationId xmlns:p14="http://schemas.microsoft.com/office/powerpoint/2010/main" val="389704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44D7F7B-7DDB-E9AF-A1BB-5ECBD5415CC8}"/>
            </a:ext>
          </a:extLst>
        </p:cNvPr>
        <p:cNvGrpSpPr/>
        <p:nvPr/>
      </p:nvGrpSpPr>
      <p:grpSpPr>
        <a:xfrm>
          <a:off x="0" y="0"/>
          <a:ext cx="0" cy="0"/>
          <a:chOff x="0" y="0"/>
          <a:chExt cx="0" cy="0"/>
        </a:xfrm>
      </p:grpSpPr>
      <p:sp>
        <p:nvSpPr>
          <p:cNvPr id="9" name="Google Shape;124;p25">
            <a:extLst>
              <a:ext uri="{FF2B5EF4-FFF2-40B4-BE49-F238E27FC236}">
                <a16:creationId xmlns:a16="http://schemas.microsoft.com/office/drawing/2014/main" id="{CCDAE921-913F-172D-60F4-F4C3BA9BFFCF}"/>
              </a:ext>
            </a:extLst>
          </p:cNvPr>
          <p:cNvSpPr/>
          <p:nvPr/>
        </p:nvSpPr>
        <p:spPr>
          <a:xfrm>
            <a:off x="6201353" y="2217287"/>
            <a:ext cx="2758335" cy="1789608"/>
          </a:xfrm>
          <a:prstGeom prst="rect">
            <a:avLst/>
          </a:prstGeom>
          <a:noFill/>
          <a:ln w="28575">
            <a:solidFill>
              <a:srgbClr val="5C1D14"/>
            </a:solidFill>
          </a:ln>
        </p:spPr>
        <p:txBody>
          <a:bodyPr/>
          <a:lstStyle/>
          <a:p>
            <a:endParaRPr lang="en-US" dirty="0">
              <a:solidFill>
                <a:srgbClr val="5C1D14"/>
              </a:solidFill>
            </a:endParaRPr>
          </a:p>
        </p:txBody>
      </p:sp>
      <p:sp>
        <p:nvSpPr>
          <p:cNvPr id="2" name="TextBox 1">
            <a:extLst>
              <a:ext uri="{FF2B5EF4-FFF2-40B4-BE49-F238E27FC236}">
                <a16:creationId xmlns:a16="http://schemas.microsoft.com/office/drawing/2014/main" id="{9B980149-6E10-4CD5-A953-106F9D3082DE}"/>
              </a:ext>
            </a:extLst>
          </p:cNvPr>
          <p:cNvSpPr txBox="1"/>
          <p:nvPr/>
        </p:nvSpPr>
        <p:spPr>
          <a:xfrm>
            <a:off x="1329955" y="373607"/>
            <a:ext cx="2905409"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endPar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3" name="Oval 2">
            <a:extLst>
              <a:ext uri="{FF2B5EF4-FFF2-40B4-BE49-F238E27FC236}">
                <a16:creationId xmlns:a16="http://schemas.microsoft.com/office/drawing/2014/main" id="{12507C49-2069-D35B-CFD6-A1997EC2CD7D}"/>
              </a:ext>
            </a:extLst>
          </p:cNvPr>
          <p:cNvSpPr/>
          <p:nvPr/>
        </p:nvSpPr>
        <p:spPr>
          <a:xfrm>
            <a:off x="365596" y="326167"/>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 name="Google Shape;128;p25">
            <a:extLst>
              <a:ext uri="{FF2B5EF4-FFF2-40B4-BE49-F238E27FC236}">
                <a16:creationId xmlns:a16="http://schemas.microsoft.com/office/drawing/2014/main" id="{FBBAD835-3C15-702C-C50E-64408DE1986A}"/>
              </a:ext>
            </a:extLst>
          </p:cNvPr>
          <p:cNvSpPr txBox="1">
            <a:spLocks/>
          </p:cNvSpPr>
          <p:nvPr/>
        </p:nvSpPr>
        <p:spPr>
          <a:xfrm>
            <a:off x="467236" y="360424"/>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5" name="TextBox 4">
            <a:extLst>
              <a:ext uri="{FF2B5EF4-FFF2-40B4-BE49-F238E27FC236}">
                <a16:creationId xmlns:a16="http://schemas.microsoft.com/office/drawing/2014/main" id="{EC4BA461-88DA-DE17-3347-89979766A577}"/>
              </a:ext>
            </a:extLst>
          </p:cNvPr>
          <p:cNvSpPr txBox="1"/>
          <p:nvPr/>
        </p:nvSpPr>
        <p:spPr>
          <a:xfrm>
            <a:off x="3656949" y="373607"/>
            <a:ext cx="5302739" cy="430887"/>
          </a:xfrm>
          <a:prstGeom prst="rect">
            <a:avLst/>
          </a:prstGeom>
          <a:noFill/>
        </p:spPr>
        <p:txBody>
          <a:bodyPr wrap="square">
            <a:spAutoFit/>
          </a:bodyPr>
          <a:lstStyle/>
          <a:p>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trong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phát</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triển</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kinh</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tế</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xã</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hội</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83E71798-A6FE-2EA7-6FA8-EFF801BCE25A}"/>
              </a:ext>
            </a:extLst>
          </p:cNvPr>
          <p:cNvSpPr txBox="1"/>
          <p:nvPr/>
        </p:nvSpPr>
        <p:spPr>
          <a:xfrm>
            <a:off x="1305053" y="879318"/>
            <a:ext cx="6188211" cy="769441"/>
          </a:xfrm>
          <a:prstGeom prst="rect">
            <a:avLst/>
          </a:prstGeom>
          <a:noFill/>
        </p:spPr>
        <p:txBody>
          <a:bodyPr wrap="square">
            <a:spAutoFit/>
          </a:bodyPr>
          <a:lstStyle/>
          <a:p>
            <a:pPr lvl="1" algn="just"/>
            <a:r>
              <a:rPr lang="vi-VN" sz="2200" b="1" dirty="0">
                <a:solidFill>
                  <a:srgbClr val="C00000"/>
                </a:solidFill>
                <a:latin typeface="Times New Roman" panose="02020603050405020304" pitchFamily="18" charset="0"/>
              </a:rPr>
              <a:t>3.4  </a:t>
            </a:r>
            <a:r>
              <a:rPr lang="en-US" sz="2200" b="1" dirty="0" err="1">
                <a:solidFill>
                  <a:srgbClr val="C00000"/>
                </a:solidFill>
                <a:latin typeface="Times New Roman" panose="02020603050405020304" pitchFamily="18" charset="0"/>
              </a:rPr>
              <a:t>Định</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hướng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phát</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triển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công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lý</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luận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trong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thời</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gian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tới</a:t>
            </a:r>
            <a:endParaRPr lang="en-US" sz="2200" b="1" dirty="0">
              <a:solidFill>
                <a:srgbClr val="C00000"/>
              </a:solidFill>
              <a:latin typeface="Times New Roman" panose="02020603050405020304" pitchFamily="18" charset="0"/>
            </a:endParaRPr>
          </a:p>
        </p:txBody>
      </p:sp>
      <p:sp>
        <p:nvSpPr>
          <p:cNvPr id="8" name="TextBox 7">
            <a:extLst>
              <a:ext uri="{FF2B5EF4-FFF2-40B4-BE49-F238E27FC236}">
                <a16:creationId xmlns:a16="http://schemas.microsoft.com/office/drawing/2014/main" id="{88AEC609-22A5-F47A-28BC-632D6A8C2AFE}"/>
              </a:ext>
            </a:extLst>
          </p:cNvPr>
          <p:cNvSpPr txBox="1"/>
          <p:nvPr/>
        </p:nvSpPr>
        <p:spPr>
          <a:xfrm>
            <a:off x="711200" y="1867720"/>
            <a:ext cx="4811397" cy="2652008"/>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Tăng cường hợp tác quốc tế</a:t>
            </a:r>
          </a:p>
          <a:p>
            <a:pPr marL="285750" indent="-285750" algn="just">
              <a:lnSpc>
                <a:spcPct val="107000"/>
              </a:lnSpc>
              <a:spcAft>
                <a:spcPts val="800"/>
              </a:spcAft>
              <a:buClr>
                <a:srgbClr val="774030"/>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Nâng cao chất lượng nghiên cứu</a:t>
            </a:r>
          </a:p>
          <a:p>
            <a:pPr marL="285750" indent="-285750" algn="just">
              <a:lnSpc>
                <a:spcPct val="107000"/>
              </a:lnSpc>
              <a:spcAft>
                <a:spcPts val="800"/>
              </a:spcAft>
              <a:buClr>
                <a:srgbClr val="774030"/>
              </a:buClr>
              <a:buFont typeface="Arial" panose="020B0604020202020204" pitchFamily="34" charset="0"/>
              <a:buChar char="•"/>
            </a:pPr>
            <a:r>
              <a:rPr lang="en-US" sz="2200" dirty="0">
                <a:solidFill>
                  <a:srgbClr val="5C1D14"/>
                </a:solidFill>
                <a:latin typeface="Times New Roman" panose="02020603050405020304" pitchFamily="18" charset="0"/>
                <a:ea typeface="Calibri" panose="020F0502020204030204" pitchFamily="34" charset="0"/>
              </a:rPr>
              <a:t>Hoàn </a:t>
            </a:r>
            <a:r>
              <a:rPr lang="en-US" sz="2200" dirty="0" err="1">
                <a:solidFill>
                  <a:srgbClr val="5C1D14"/>
                </a:solidFill>
                <a:latin typeface="Times New Roman" panose="02020603050405020304" pitchFamily="18" charset="0"/>
                <a:ea typeface="Calibri" panose="020F0502020204030204" pitchFamily="34" charset="0"/>
              </a:rPr>
              <a:t>thiện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pháp</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luật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chính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sách</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gn="just">
              <a:lnSpc>
                <a:spcPct val="107000"/>
              </a:lnSpc>
              <a:spcAft>
                <a:spcPts val="800"/>
              </a:spcAft>
              <a:buClr>
                <a:srgbClr val="774030"/>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Nghiên cứu kinh tế thị trường XHCN.</a:t>
            </a:r>
            <a:endParaRPr lang="en-US" sz="2200" dirty="0">
              <a:solidFill>
                <a:srgbClr val="5C1D14"/>
              </a:solidFill>
              <a:latin typeface="Times New Roman" panose="02020603050405020304" pitchFamily="18" charset="0"/>
              <a:ea typeface="Calibri" panose="020F0502020204030204" pitchFamily="34" charset="0"/>
            </a:endParaRPr>
          </a:p>
          <a:p>
            <a:pPr marL="285750" indent="-285750" algn="just">
              <a:lnSpc>
                <a:spcPct val="107000"/>
              </a:lnSpc>
              <a:spcAft>
                <a:spcPts val="800"/>
              </a:spcAft>
              <a:buClr>
                <a:srgbClr val="774030"/>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Đẩy</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mạnh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chuyển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đổi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số</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tế</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xanh</a:t>
            </a:r>
            <a:r>
              <a:rPr lang="vi-VN" sz="2200" dirty="0">
                <a:solidFill>
                  <a:srgbClr val="5C1D14"/>
                </a:solidFill>
                <a:latin typeface="Times New Roman" panose="02020603050405020304" pitchFamily="18" charset="0"/>
                <a:ea typeface="Calibri" panose="020F0502020204030204" pitchFamily="34" charset="0"/>
              </a:rPr>
              <a:t>, tuần hoàn</a:t>
            </a:r>
          </a:p>
        </p:txBody>
      </p:sp>
      <p:pic>
        <p:nvPicPr>
          <p:cNvPr id="7170" name="Picture 2" descr="Hướng dẫn 172 2024 thực hiện công tác lý luận chính trị năm 2025 thế nào?  Hướng dẫn công tác giáo dục lý luận chính trị năm 2025?">
            <a:extLst>
              <a:ext uri="{FF2B5EF4-FFF2-40B4-BE49-F238E27FC236}">
                <a16:creationId xmlns:a16="http://schemas.microsoft.com/office/drawing/2014/main" id="{AFA8AA18-575E-4017-BD96-94CE3A12273A}"/>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835567" y="1867720"/>
            <a:ext cx="2992692" cy="199512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6F5371F-C8FF-09B7-A1BB-A63A89B309D1}"/>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177175" y="1280652"/>
            <a:ext cx="782513" cy="792588"/>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469DA62D-BF1A-BA39-E449-E74B447C0BAE}"/>
              </a:ext>
            </a:extLst>
          </p:cNvPr>
          <p:cNvSpPr/>
          <p:nvPr/>
        </p:nvSpPr>
        <p:spPr>
          <a:xfrm rot="20050037">
            <a:off x="505589" y="-1305633"/>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Google Shape;128;p25">
            <a:extLst>
              <a:ext uri="{FF2B5EF4-FFF2-40B4-BE49-F238E27FC236}">
                <a16:creationId xmlns:a16="http://schemas.microsoft.com/office/drawing/2014/main" id="{F1174711-AF7A-B749-A6E5-B41ADD71E652}"/>
              </a:ext>
            </a:extLst>
          </p:cNvPr>
          <p:cNvSpPr txBox="1">
            <a:spLocks/>
          </p:cNvSpPr>
          <p:nvPr/>
        </p:nvSpPr>
        <p:spPr>
          <a:xfrm rot="20050037">
            <a:off x="587367" y="-1290058"/>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4</a:t>
            </a:r>
            <a:endParaRPr lang="en" sz="2800" b="1" dirty="0">
              <a:solidFill>
                <a:srgbClr val="C00000"/>
              </a:solidFill>
            </a:endParaRPr>
          </a:p>
        </p:txBody>
      </p:sp>
    </p:spTree>
    <p:extLst>
      <p:ext uri="{BB962C8B-B14F-4D97-AF65-F5344CB8AC3E}">
        <p14:creationId xmlns:p14="http://schemas.microsoft.com/office/powerpoint/2010/main" val="4176883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E0DFDAFE-C3F4-9C18-7E62-8420B7FF63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9FD173-3F3C-AC8B-7BE5-136F20E3D279}"/>
              </a:ext>
            </a:extLst>
          </p:cNvPr>
          <p:cNvSpPr txBox="1"/>
          <p:nvPr/>
        </p:nvSpPr>
        <p:spPr>
          <a:xfrm>
            <a:off x="1329957" y="342118"/>
            <a:ext cx="4040698"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trong</a:t>
            </a:r>
          </a:p>
        </p:txBody>
      </p:sp>
      <p:sp>
        <p:nvSpPr>
          <p:cNvPr id="7" name="Oval 6">
            <a:extLst>
              <a:ext uri="{FF2B5EF4-FFF2-40B4-BE49-F238E27FC236}">
                <a16:creationId xmlns:a16="http://schemas.microsoft.com/office/drawing/2014/main" id="{9DFE647F-3977-B7A8-37AB-3239B684B464}"/>
              </a:ext>
            </a:extLst>
          </p:cNvPr>
          <p:cNvSpPr/>
          <p:nvPr/>
        </p:nvSpPr>
        <p:spPr>
          <a:xfrm rot="20974047">
            <a:off x="-1641260" y="296269"/>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Google Shape;128;p25">
            <a:extLst>
              <a:ext uri="{FF2B5EF4-FFF2-40B4-BE49-F238E27FC236}">
                <a16:creationId xmlns:a16="http://schemas.microsoft.com/office/drawing/2014/main" id="{0ED4E370-CBE2-2954-09BF-1C7D803B8522}"/>
              </a:ext>
            </a:extLst>
          </p:cNvPr>
          <p:cNvSpPr txBox="1">
            <a:spLocks/>
          </p:cNvSpPr>
          <p:nvPr/>
        </p:nvSpPr>
        <p:spPr>
          <a:xfrm rot="20974047">
            <a:off x="-1539620" y="330526"/>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11" name="Oval 10">
            <a:extLst>
              <a:ext uri="{FF2B5EF4-FFF2-40B4-BE49-F238E27FC236}">
                <a16:creationId xmlns:a16="http://schemas.microsoft.com/office/drawing/2014/main" id="{52CDAD48-33E4-03B0-8AE0-F66A7997DA01}"/>
              </a:ext>
            </a:extLst>
          </p:cNvPr>
          <p:cNvSpPr/>
          <p:nvPr/>
        </p:nvSpPr>
        <p:spPr>
          <a:xfrm>
            <a:off x="383944" y="27308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Google Shape;128;p25">
            <a:extLst>
              <a:ext uri="{FF2B5EF4-FFF2-40B4-BE49-F238E27FC236}">
                <a16:creationId xmlns:a16="http://schemas.microsoft.com/office/drawing/2014/main" id="{65BBCF04-0501-E5C8-1E5F-5662324C470A}"/>
              </a:ext>
            </a:extLst>
          </p:cNvPr>
          <p:cNvSpPr txBox="1">
            <a:spLocks/>
          </p:cNvSpPr>
          <p:nvPr/>
        </p:nvSpPr>
        <p:spPr>
          <a:xfrm>
            <a:off x="465722" y="28866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4</a:t>
            </a:r>
            <a:endParaRPr lang="en" sz="2800" b="1" dirty="0">
              <a:solidFill>
                <a:srgbClr val="C00000"/>
              </a:solidFill>
            </a:endParaRPr>
          </a:p>
        </p:txBody>
      </p:sp>
      <p:sp>
        <p:nvSpPr>
          <p:cNvPr id="14" name="TextBox 13">
            <a:extLst>
              <a:ext uri="{FF2B5EF4-FFF2-40B4-BE49-F238E27FC236}">
                <a16:creationId xmlns:a16="http://schemas.microsoft.com/office/drawing/2014/main" id="{401D207D-B2D4-3B01-BEE1-ED883128BB5B}"/>
              </a:ext>
            </a:extLst>
          </p:cNvPr>
          <p:cNvSpPr txBox="1"/>
          <p:nvPr/>
        </p:nvSpPr>
        <p:spPr>
          <a:xfrm>
            <a:off x="1996635" y="693385"/>
            <a:ext cx="5411164" cy="430887"/>
          </a:xfrm>
          <a:prstGeom prst="rect">
            <a:avLst/>
          </a:prstGeom>
          <a:noFill/>
        </p:spPr>
        <p:txBody>
          <a:bodyPr wrap="square">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xây dựng con người và văn </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hoá</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99BE9378-5FA5-90FF-EF42-2CA868CA59A9}"/>
              </a:ext>
            </a:extLst>
          </p:cNvPr>
          <p:cNvSpPr txBox="1"/>
          <p:nvPr/>
        </p:nvSpPr>
        <p:spPr>
          <a:xfrm>
            <a:off x="761083" y="1228675"/>
            <a:ext cx="6494613" cy="430246"/>
          </a:xfrm>
          <a:prstGeom prst="rect">
            <a:avLst/>
          </a:prstGeom>
          <a:noFill/>
        </p:spPr>
        <p:txBody>
          <a:bodyPr wrap="square">
            <a:spAutoFit/>
          </a:bodyPr>
          <a:lstStyle/>
          <a:p>
            <a:pPr>
              <a:lnSpc>
                <a:spcPct val="107000"/>
              </a:lnSpc>
              <a:spcAft>
                <a:spcPts val="800"/>
              </a:spcAft>
            </a:pPr>
            <a:r>
              <a:rPr lang="en-US" sz="2200" b="1" dirty="0">
                <a:solidFill>
                  <a:srgbClr val="C00000"/>
                </a:solidFill>
                <a:latin typeface="Times New Roman" panose="02020603050405020304" pitchFamily="18" charset="0"/>
              </a:rPr>
              <a:t>4.</a:t>
            </a:r>
            <a:r>
              <a:rPr lang="vi-VN" sz="2200" b="1" dirty="0">
                <a:solidFill>
                  <a:srgbClr val="C00000"/>
                </a:solidFill>
                <a:latin typeface="Times New Roman" panose="02020603050405020304" pitchFamily="18" charset="0"/>
              </a:rPr>
              <a:t>1</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Công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lý</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luận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trong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xây</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dựng</a:t>
            </a:r>
            <a:r>
              <a:rPr lang="en-US" sz="2200" b="1" dirty="0">
                <a:solidFill>
                  <a:srgbClr val="C00000"/>
                </a:solidFill>
                <a:latin typeface="Times New Roman" panose="02020603050405020304" pitchFamily="18" charset="0"/>
              </a:rPr>
              <a:t> con </a:t>
            </a:r>
            <a:r>
              <a:rPr lang="en-US" sz="2200" b="1" dirty="0" err="1">
                <a:solidFill>
                  <a:srgbClr val="C00000"/>
                </a:solidFill>
                <a:latin typeface="Times New Roman" panose="02020603050405020304" pitchFamily="18" charset="0"/>
              </a:rPr>
              <a:t>người</a:t>
            </a:r>
            <a:endParaRPr lang="en-US" sz="2200" b="1" dirty="0">
              <a:solidFill>
                <a:srgbClr val="C00000"/>
              </a:solidFill>
              <a:latin typeface="Times New Roman" panose="02020603050405020304" pitchFamily="18" charset="0"/>
            </a:endParaRPr>
          </a:p>
        </p:txBody>
      </p:sp>
      <p:sp>
        <p:nvSpPr>
          <p:cNvPr id="3" name="TextBox 2">
            <a:extLst>
              <a:ext uri="{FF2B5EF4-FFF2-40B4-BE49-F238E27FC236}">
                <a16:creationId xmlns:a16="http://schemas.microsoft.com/office/drawing/2014/main" id="{2083C197-F232-DC6B-B620-217B9AFAD842}"/>
              </a:ext>
            </a:extLst>
          </p:cNvPr>
          <p:cNvSpPr txBox="1"/>
          <p:nvPr/>
        </p:nvSpPr>
        <p:spPr>
          <a:xfrm>
            <a:off x="816061" y="1724587"/>
            <a:ext cx="4736689" cy="1359988"/>
          </a:xfrm>
          <a:prstGeom prst="rect">
            <a:avLst/>
          </a:prstGeom>
          <a:noFill/>
        </p:spPr>
        <p:txBody>
          <a:bodyPr wrap="square">
            <a:spAutoFit/>
          </a:bodyPr>
          <a:lstStyle/>
          <a:p>
            <a:pPr marL="285750" indent="-285750">
              <a:lnSpc>
                <a:spcPct val="107000"/>
              </a:lnSpc>
              <a:spcAft>
                <a:spcPts val="800"/>
              </a:spcAft>
              <a:buClr>
                <a:srgbClr val="774030"/>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Giáo</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dục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đào</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tạo</a:t>
            </a:r>
            <a:endParaRPr lang="en-US" sz="2200" dirty="0">
              <a:solidFill>
                <a:srgbClr val="5C1D14"/>
              </a:solidFill>
              <a:latin typeface="Times New Roman" panose="02020603050405020304" pitchFamily="18" charset="0"/>
              <a:ea typeface="Calibri" panose="020F0502020204030204" pitchFamily="34" charset="0"/>
            </a:endParaRPr>
          </a:p>
          <a:p>
            <a:pPr marL="285750" indent="-285750">
              <a:lnSpc>
                <a:spcPct val="107000"/>
              </a:lnSpc>
              <a:spcAft>
                <a:spcPts val="800"/>
              </a:spcAft>
              <a:buClr>
                <a:srgbClr val="774030"/>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Phát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triền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nhân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đạo</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đức</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nSpc>
                <a:spcPct val="107000"/>
              </a:lnSpc>
              <a:spcAft>
                <a:spcPts val="800"/>
              </a:spcAft>
              <a:buClr>
                <a:srgbClr val="774030"/>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Tạo</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đọng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lực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phát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triển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cá</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nhân</a:t>
            </a:r>
            <a:endParaRPr lang="en-US" sz="2200" dirty="0">
              <a:solidFill>
                <a:srgbClr val="5C1D14"/>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090364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3F5D9003-E231-25AC-4F11-2624CEDB13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00114A-95E5-08EE-8ABA-E03E4F8DB32E}"/>
              </a:ext>
            </a:extLst>
          </p:cNvPr>
          <p:cNvSpPr txBox="1"/>
          <p:nvPr/>
        </p:nvSpPr>
        <p:spPr>
          <a:xfrm>
            <a:off x="1329957" y="342118"/>
            <a:ext cx="4040698"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trong</a:t>
            </a:r>
          </a:p>
        </p:txBody>
      </p:sp>
      <p:sp>
        <p:nvSpPr>
          <p:cNvPr id="7" name="Oval 6">
            <a:extLst>
              <a:ext uri="{FF2B5EF4-FFF2-40B4-BE49-F238E27FC236}">
                <a16:creationId xmlns:a16="http://schemas.microsoft.com/office/drawing/2014/main" id="{F78787B4-0746-B0E1-C612-608FF3208093}"/>
              </a:ext>
            </a:extLst>
          </p:cNvPr>
          <p:cNvSpPr/>
          <p:nvPr/>
        </p:nvSpPr>
        <p:spPr>
          <a:xfrm rot="20974047">
            <a:off x="-1641260" y="296269"/>
            <a:ext cx="903959" cy="868576"/>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Google Shape;128;p25">
            <a:extLst>
              <a:ext uri="{FF2B5EF4-FFF2-40B4-BE49-F238E27FC236}">
                <a16:creationId xmlns:a16="http://schemas.microsoft.com/office/drawing/2014/main" id="{E69C535B-3AFE-82A2-BFE0-161C6D7A8369}"/>
              </a:ext>
            </a:extLst>
          </p:cNvPr>
          <p:cNvSpPr txBox="1">
            <a:spLocks/>
          </p:cNvSpPr>
          <p:nvPr/>
        </p:nvSpPr>
        <p:spPr>
          <a:xfrm rot="20974047">
            <a:off x="-1539620" y="330526"/>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3</a:t>
            </a:r>
            <a:endParaRPr lang="en" sz="2800" b="1" dirty="0">
              <a:solidFill>
                <a:srgbClr val="C00000"/>
              </a:solidFill>
            </a:endParaRPr>
          </a:p>
        </p:txBody>
      </p:sp>
      <p:sp>
        <p:nvSpPr>
          <p:cNvPr id="11" name="Oval 10">
            <a:extLst>
              <a:ext uri="{FF2B5EF4-FFF2-40B4-BE49-F238E27FC236}">
                <a16:creationId xmlns:a16="http://schemas.microsoft.com/office/drawing/2014/main" id="{B76DC36D-4593-AE62-2E0C-CB9D9D806163}"/>
              </a:ext>
            </a:extLst>
          </p:cNvPr>
          <p:cNvSpPr/>
          <p:nvPr/>
        </p:nvSpPr>
        <p:spPr>
          <a:xfrm>
            <a:off x="383944" y="27308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Google Shape;128;p25">
            <a:extLst>
              <a:ext uri="{FF2B5EF4-FFF2-40B4-BE49-F238E27FC236}">
                <a16:creationId xmlns:a16="http://schemas.microsoft.com/office/drawing/2014/main" id="{72D9CE50-6522-04A9-C8EC-F033F1EAF918}"/>
              </a:ext>
            </a:extLst>
          </p:cNvPr>
          <p:cNvSpPr txBox="1">
            <a:spLocks/>
          </p:cNvSpPr>
          <p:nvPr/>
        </p:nvSpPr>
        <p:spPr>
          <a:xfrm>
            <a:off x="465722" y="28866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4</a:t>
            </a:r>
            <a:endParaRPr lang="en" sz="2800" b="1" dirty="0">
              <a:solidFill>
                <a:srgbClr val="C00000"/>
              </a:solidFill>
            </a:endParaRPr>
          </a:p>
        </p:txBody>
      </p:sp>
      <p:sp>
        <p:nvSpPr>
          <p:cNvPr id="14" name="TextBox 13">
            <a:extLst>
              <a:ext uri="{FF2B5EF4-FFF2-40B4-BE49-F238E27FC236}">
                <a16:creationId xmlns:a16="http://schemas.microsoft.com/office/drawing/2014/main" id="{82C187B3-455D-0110-FC18-22953B55013C}"/>
              </a:ext>
            </a:extLst>
          </p:cNvPr>
          <p:cNvSpPr txBox="1"/>
          <p:nvPr/>
        </p:nvSpPr>
        <p:spPr>
          <a:xfrm>
            <a:off x="1996635" y="693385"/>
            <a:ext cx="5411164" cy="430887"/>
          </a:xfrm>
          <a:prstGeom prst="rect">
            <a:avLst/>
          </a:prstGeom>
          <a:noFill/>
        </p:spPr>
        <p:txBody>
          <a:bodyPr wrap="square">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xây dựng con người và văn </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hoá</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3133F07F-A0CB-8BCA-D5F5-FF0BA2B7B0F4}"/>
              </a:ext>
            </a:extLst>
          </p:cNvPr>
          <p:cNvSpPr txBox="1"/>
          <p:nvPr/>
        </p:nvSpPr>
        <p:spPr>
          <a:xfrm>
            <a:off x="761083" y="1228675"/>
            <a:ext cx="6494613" cy="430246"/>
          </a:xfrm>
          <a:prstGeom prst="rect">
            <a:avLst/>
          </a:prstGeom>
          <a:noFill/>
        </p:spPr>
        <p:txBody>
          <a:bodyPr wrap="square">
            <a:spAutoFit/>
          </a:bodyPr>
          <a:lstStyle/>
          <a:p>
            <a:pPr>
              <a:lnSpc>
                <a:spcPct val="107000"/>
              </a:lnSpc>
              <a:spcAft>
                <a:spcPts val="800"/>
              </a:spcAft>
            </a:pPr>
            <a:r>
              <a:rPr lang="en-US" sz="2200" b="1" dirty="0">
                <a:solidFill>
                  <a:srgbClr val="C00000"/>
                </a:solidFill>
                <a:latin typeface="Times New Roman" panose="02020603050405020304" pitchFamily="18" charset="0"/>
              </a:rPr>
              <a:t>4.</a:t>
            </a:r>
            <a:r>
              <a:rPr lang="vi-VN" sz="2200" b="1" dirty="0">
                <a:solidFill>
                  <a:srgbClr val="C00000"/>
                </a:solidFill>
                <a:latin typeface="Times New Roman" panose="02020603050405020304" pitchFamily="18" charset="0"/>
              </a:rPr>
              <a:t>1</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Công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lý</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luận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trong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xây</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dựng</a:t>
            </a:r>
            <a:r>
              <a:rPr lang="en-US" sz="2200" b="1" dirty="0">
                <a:solidFill>
                  <a:srgbClr val="C00000"/>
                </a:solidFill>
                <a:latin typeface="Times New Roman" panose="02020603050405020304" pitchFamily="18" charset="0"/>
              </a:rPr>
              <a:t> con </a:t>
            </a:r>
            <a:r>
              <a:rPr lang="en-US" sz="2200" b="1" dirty="0" err="1">
                <a:solidFill>
                  <a:srgbClr val="C00000"/>
                </a:solidFill>
                <a:latin typeface="Times New Roman" panose="02020603050405020304" pitchFamily="18" charset="0"/>
              </a:rPr>
              <a:t>người</a:t>
            </a:r>
            <a:endParaRPr lang="en-US" sz="2200" b="1" dirty="0">
              <a:solidFill>
                <a:srgbClr val="C00000"/>
              </a:solidFill>
              <a:latin typeface="Times New Roman" panose="02020603050405020304" pitchFamily="18" charset="0"/>
            </a:endParaRPr>
          </a:p>
        </p:txBody>
      </p:sp>
      <p:pic>
        <p:nvPicPr>
          <p:cNvPr id="4" name="Picture 4">
            <a:extLst>
              <a:ext uri="{FF2B5EF4-FFF2-40B4-BE49-F238E27FC236}">
                <a16:creationId xmlns:a16="http://schemas.microsoft.com/office/drawing/2014/main" id="{B4CA5B87-375C-4D76-4F63-F5FF04677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904" y="1795967"/>
            <a:ext cx="3757015" cy="26541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ây dựng không gian văn hóa Hồ Chí Minh trong trường học góp phần xây dựng nền tảng đạo đức, lối ...">
            <a:extLst>
              <a:ext uri="{FF2B5EF4-FFF2-40B4-BE49-F238E27FC236}">
                <a16:creationId xmlns:a16="http://schemas.microsoft.com/office/drawing/2014/main" id="{ED8ACAFE-8315-B805-96C1-A9001847A25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82" y="1822536"/>
            <a:ext cx="3651689" cy="2738222"/>
          </a:xfrm>
          <a:prstGeom prst="rect">
            <a:avLst/>
          </a:prstGeom>
          <a:noFill/>
          <a:ln>
            <a:noFill/>
          </a:ln>
        </p:spPr>
      </p:pic>
      <p:sp>
        <p:nvSpPr>
          <p:cNvPr id="6" name="Rectangle 5">
            <a:extLst>
              <a:ext uri="{FF2B5EF4-FFF2-40B4-BE49-F238E27FC236}">
                <a16:creationId xmlns:a16="http://schemas.microsoft.com/office/drawing/2014/main" id="{81181AD5-DD48-C738-CDE3-49780926380C}"/>
              </a:ext>
            </a:extLst>
          </p:cNvPr>
          <p:cNvSpPr/>
          <p:nvPr/>
        </p:nvSpPr>
        <p:spPr>
          <a:xfrm>
            <a:off x="193456" y="4053926"/>
            <a:ext cx="4130810" cy="769442"/>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ED6FFAF-5982-3695-8324-C271271E5E41}"/>
              </a:ext>
            </a:extLst>
          </p:cNvPr>
          <p:cNvSpPr txBox="1"/>
          <p:nvPr/>
        </p:nvSpPr>
        <p:spPr>
          <a:xfrm>
            <a:off x="193456" y="4231700"/>
            <a:ext cx="4130810" cy="430887"/>
          </a:xfrm>
          <a:prstGeom prst="rect">
            <a:avLst/>
          </a:prstGeom>
          <a:noFill/>
        </p:spPr>
        <p:txBody>
          <a:bodyPr wrap="square">
            <a:spAutoFit/>
          </a:bodyPr>
          <a:lstStyle/>
          <a:p>
            <a:pPr algn="ctr"/>
            <a:r>
              <a:rPr lang="en-US" sz="2200" dirty="0" err="1">
                <a:solidFill>
                  <a:srgbClr val="F1DDAD"/>
                </a:solidFill>
                <a:latin typeface="Times New Roman" panose="02020603050405020304" pitchFamily="18" charset="0"/>
                <a:cs typeface="Times New Roman" panose="02020603050405020304" pitchFamily="18" charset="0"/>
              </a:rPr>
              <a:t>Không</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gian</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văn</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hóa</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Hồ</a:t>
            </a:r>
            <a:r>
              <a:rPr lang="en-US" sz="2200" dirty="0">
                <a:solidFill>
                  <a:srgbClr val="F1DDAD"/>
                </a:solidFill>
                <a:latin typeface="Times New Roman" panose="02020603050405020304" pitchFamily="18" charset="0"/>
                <a:cs typeface="Times New Roman" panose="02020603050405020304" pitchFamily="18" charset="0"/>
              </a:rPr>
              <a:t> Chí Minh.</a:t>
            </a:r>
          </a:p>
        </p:txBody>
      </p:sp>
      <p:sp>
        <p:nvSpPr>
          <p:cNvPr id="9" name="Rectangle 8">
            <a:extLst>
              <a:ext uri="{FF2B5EF4-FFF2-40B4-BE49-F238E27FC236}">
                <a16:creationId xmlns:a16="http://schemas.microsoft.com/office/drawing/2014/main" id="{9C2E48E6-E754-018E-8585-C95BD8DC9251}"/>
              </a:ext>
            </a:extLst>
          </p:cNvPr>
          <p:cNvSpPr/>
          <p:nvPr/>
        </p:nvSpPr>
        <p:spPr>
          <a:xfrm>
            <a:off x="4606692" y="4053927"/>
            <a:ext cx="4364171" cy="769442"/>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F84CE23-51B7-39A7-1A18-CD49145CEC2C}"/>
              </a:ext>
            </a:extLst>
          </p:cNvPr>
          <p:cNvSpPr txBox="1"/>
          <p:nvPr/>
        </p:nvSpPr>
        <p:spPr>
          <a:xfrm>
            <a:off x="4743044" y="4062422"/>
            <a:ext cx="4227819" cy="769441"/>
          </a:xfrm>
          <a:prstGeom prst="rect">
            <a:avLst/>
          </a:prstGeom>
          <a:noFill/>
        </p:spPr>
        <p:txBody>
          <a:bodyPr wrap="square">
            <a:spAutoFit/>
          </a:bodyPr>
          <a:lstStyle/>
          <a:p>
            <a:pPr algn="ctr"/>
            <a:r>
              <a:rPr lang="en-US" sz="2200" dirty="0" err="1">
                <a:solidFill>
                  <a:srgbClr val="F1DDAD"/>
                </a:solidFill>
                <a:latin typeface="Times New Roman" panose="02020603050405020304" pitchFamily="18" charset="0"/>
                <a:cs typeface="Times New Roman" panose="02020603050405020304" pitchFamily="18" charset="0"/>
              </a:rPr>
              <a:t>Ngày</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Quốc</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tế</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Thiếu</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nhi</a:t>
            </a:r>
            <a:r>
              <a:rPr lang="vi-VN" sz="2200" dirty="0">
                <a:solidFill>
                  <a:srgbClr val="F1DDAD"/>
                </a:solidFill>
                <a:latin typeface="Times New Roman" panose="02020603050405020304" pitchFamily="18" charset="0"/>
                <a:cs typeface="Times New Roman" panose="02020603050405020304" pitchFamily="18" charset="0"/>
              </a:rPr>
              <a:t> ( 1969 ) </a:t>
            </a:r>
          </a:p>
          <a:p>
            <a:pPr algn="ctr"/>
            <a:r>
              <a:rPr lang="en-US" sz="2200" dirty="0" err="1">
                <a:solidFill>
                  <a:srgbClr val="F1DDAD"/>
                </a:solidFill>
                <a:latin typeface="Times New Roman" panose="02020603050405020304" pitchFamily="18" charset="0"/>
                <a:cs typeface="Times New Roman" panose="02020603050405020304" pitchFamily="18" charset="0"/>
              </a:rPr>
              <a:t>tại</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Phủ</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Chủ</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tịch</a:t>
            </a:r>
            <a:endParaRPr lang="en-US" sz="2200" dirty="0">
              <a:solidFill>
                <a:srgbClr val="F1DD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3278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F961B9F6-4426-4DC3-5D6D-11346F856E77}"/>
            </a:ext>
          </a:extLst>
        </p:cNvPr>
        <p:cNvGrpSpPr/>
        <p:nvPr/>
      </p:nvGrpSpPr>
      <p:grpSpPr>
        <a:xfrm>
          <a:off x="0" y="0"/>
          <a:ext cx="0" cy="0"/>
          <a:chOff x="0" y="0"/>
          <a:chExt cx="0" cy="0"/>
        </a:xfrm>
      </p:grpSpPr>
      <p:sp>
        <p:nvSpPr>
          <p:cNvPr id="3" name="Google Shape;124;p25">
            <a:extLst>
              <a:ext uri="{FF2B5EF4-FFF2-40B4-BE49-F238E27FC236}">
                <a16:creationId xmlns:a16="http://schemas.microsoft.com/office/drawing/2014/main" id="{70A5FA6A-4339-312D-8B39-EDE09CFCBBD4}"/>
              </a:ext>
            </a:extLst>
          </p:cNvPr>
          <p:cNvSpPr/>
          <p:nvPr/>
        </p:nvSpPr>
        <p:spPr>
          <a:xfrm>
            <a:off x="3573257" y="-2911222"/>
            <a:ext cx="3851622" cy="2742930"/>
          </a:xfrm>
          <a:prstGeom prst="rect">
            <a:avLst/>
          </a:prstGeom>
          <a:noFill/>
          <a:ln w="28575">
            <a:solidFill>
              <a:srgbClr val="5C1D14"/>
            </a:solidFill>
          </a:ln>
        </p:spPr>
        <p:txBody>
          <a:bodyPr/>
          <a:lstStyle/>
          <a:p>
            <a:endParaRPr lang="en-US" dirty="0">
              <a:solidFill>
                <a:srgbClr val="5C1D14"/>
              </a:solidFill>
            </a:endParaRPr>
          </a:p>
        </p:txBody>
      </p:sp>
      <p:sp>
        <p:nvSpPr>
          <p:cNvPr id="14" name="Google Shape;115;p24">
            <a:extLst>
              <a:ext uri="{FF2B5EF4-FFF2-40B4-BE49-F238E27FC236}">
                <a16:creationId xmlns:a16="http://schemas.microsoft.com/office/drawing/2014/main" id="{5A060C30-BB92-71F4-CF2E-7B2A3B6E8623}"/>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p24">
            <a:extLst>
              <a:ext uri="{FF2B5EF4-FFF2-40B4-BE49-F238E27FC236}">
                <a16:creationId xmlns:a16="http://schemas.microsoft.com/office/drawing/2014/main" id="{A13F8FFB-3DAD-849C-BCC0-2013DF270F2D}"/>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Cách mạng Tháng Mười Nga luôn soi sáng con đường cách mạng Việt Nam - Media  story - Tạp chí Cộng sản">
            <a:extLst>
              <a:ext uri="{FF2B5EF4-FFF2-40B4-BE49-F238E27FC236}">
                <a16:creationId xmlns:a16="http://schemas.microsoft.com/office/drawing/2014/main" id="{BE71EF38-1569-DAC3-A41A-B605FB124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3" y="-3340859"/>
            <a:ext cx="3937461" cy="27429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October Revolution — The Bristorian">
            <a:extLst>
              <a:ext uri="{FF2B5EF4-FFF2-40B4-BE49-F238E27FC236}">
                <a16:creationId xmlns:a16="http://schemas.microsoft.com/office/drawing/2014/main" id="{F01D5B3F-D319-9AF8-AE97-A291D6557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8692" y="2710952"/>
            <a:ext cx="3937460" cy="2420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2968E51-21F0-1229-FF8B-9D659E13F3B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055689" y="3257550"/>
            <a:ext cx="2828925" cy="1885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1AC85BD-6317-A11A-66EC-BB2C5ED7ED16}"/>
              </a:ext>
            </a:extLst>
          </p:cNvPr>
          <p:cNvSpPr/>
          <p:nvPr/>
        </p:nvSpPr>
        <p:spPr>
          <a:xfrm>
            <a:off x="10653279" y="2381003"/>
            <a:ext cx="5853438" cy="603248"/>
          </a:xfrm>
          <a:prstGeom prst="rect">
            <a:avLst/>
          </a:prstGeom>
          <a:ln>
            <a:solidFill>
              <a:srgbClr val="5C1D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71A7CB-20FB-8188-9325-ECDF364430A4}"/>
              </a:ext>
            </a:extLst>
          </p:cNvPr>
          <p:cNvSpPr txBox="1"/>
          <p:nvPr/>
        </p:nvSpPr>
        <p:spPr>
          <a:xfrm>
            <a:off x="11665865" y="2509755"/>
            <a:ext cx="4645660" cy="369332"/>
          </a:xfrm>
          <a:prstGeom prst="rect">
            <a:avLst/>
          </a:prstGeom>
          <a:noFill/>
        </p:spPr>
        <p:txBody>
          <a:bodyPr wrap="square" rtlCol="0">
            <a:spAutoFit/>
          </a:bodyPr>
          <a:lstStyle/>
          <a:p>
            <a:r>
              <a:rPr lang="vi-VN" sz="1800" b="1" dirty="0">
                <a:solidFill>
                  <a:srgbClr val="282D2F"/>
                </a:solidFill>
                <a:latin typeface="Tahoma" panose="020B0604030504040204" pitchFamily="34" charset="0"/>
                <a:ea typeface="Tahoma" panose="020B0604030504040204" pitchFamily="34" charset="0"/>
                <a:cs typeface="Tahoma" panose="020B0604030504040204" pitchFamily="34" charset="0"/>
              </a:rPr>
              <a:t>Cách mạng Tháng 10 Nga - 1917</a:t>
            </a:r>
            <a:endParaRPr lang="en-US" sz="1800" b="1" dirty="0">
              <a:solidFill>
                <a:srgbClr val="282D2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F3AB0FD9-4893-1A4A-5F46-0036799E7F24}"/>
              </a:ext>
            </a:extLst>
          </p:cNvPr>
          <p:cNvSpPr txBox="1"/>
          <p:nvPr/>
        </p:nvSpPr>
        <p:spPr>
          <a:xfrm>
            <a:off x="1781574" y="1998161"/>
            <a:ext cx="7757160" cy="430887"/>
          </a:xfrm>
          <a:prstGeom prst="rect">
            <a:avLst/>
          </a:prstGeom>
          <a:noFill/>
        </p:spPr>
        <p:txBody>
          <a:bodyPr wrap="square">
            <a:spAutoFit/>
          </a:bodyPr>
          <a:lstStyle/>
          <a:p>
            <a:r>
              <a:rPr lang="en-US" sz="2200" b="1" dirty="0" err="1">
                <a:solidFill>
                  <a:srgbClr val="5C1D14"/>
                </a:solidFill>
                <a:effectLst/>
                <a:latin typeface="Times New Roman" panose="02020603050405020304" pitchFamily="18" charset="0"/>
                <a:ea typeface="Calibri" panose="020F0502020204030204" pitchFamily="34" charset="0"/>
              </a:rPr>
              <a:t>Ảnh</a:t>
            </a:r>
            <a:r>
              <a:rPr lang="en-US" sz="2200" b="1" dirty="0">
                <a:solidFill>
                  <a:srgbClr val="5C1D14"/>
                </a:solidFill>
                <a:effectLst/>
                <a:latin typeface="Times New Roman" panose="02020603050405020304" pitchFamily="18" charset="0"/>
                <a:ea typeface="Calibri" panose="020F0502020204030204" pitchFamily="34" charset="0"/>
              </a:rPr>
              <a:t> </a:t>
            </a:r>
            <a:r>
              <a:rPr lang="en-US" sz="2200" b="1" dirty="0" err="1">
                <a:solidFill>
                  <a:srgbClr val="5C1D14"/>
                </a:solidFill>
                <a:effectLst/>
                <a:latin typeface="Times New Roman" panose="02020603050405020304" pitchFamily="18" charset="0"/>
                <a:ea typeface="Calibri" panose="020F0502020204030204" pitchFamily="34" charset="0"/>
              </a:rPr>
              <a:t>hưởng</a:t>
            </a:r>
            <a:r>
              <a:rPr lang="en-US" sz="2200" b="1" dirty="0">
                <a:solidFill>
                  <a:srgbClr val="5C1D14"/>
                </a:solidFill>
                <a:effectLst/>
                <a:latin typeface="Times New Roman" panose="02020603050405020304" pitchFamily="18" charset="0"/>
                <a:ea typeface="Calibri" panose="020F0502020204030204" pitchFamily="34" charset="0"/>
              </a:rPr>
              <a:t> </a:t>
            </a:r>
            <a:r>
              <a:rPr lang="en-US" sz="2200" b="1" dirty="0" err="1">
                <a:solidFill>
                  <a:srgbClr val="5C1D14"/>
                </a:solidFill>
                <a:effectLst/>
                <a:latin typeface="Times New Roman" panose="02020603050405020304" pitchFamily="18" charset="0"/>
                <a:ea typeface="Calibri" panose="020F0502020204030204" pitchFamily="34" charset="0"/>
              </a:rPr>
              <a:t>của</a:t>
            </a:r>
            <a:r>
              <a:rPr lang="en-US" sz="2200" b="1" dirty="0">
                <a:solidFill>
                  <a:srgbClr val="5C1D14"/>
                </a:solidFill>
                <a:effectLst/>
                <a:latin typeface="Times New Roman" panose="02020603050405020304" pitchFamily="18" charset="0"/>
                <a:ea typeface="Calibri" panose="020F0502020204030204" pitchFamily="34" charset="0"/>
              </a:rPr>
              <a:t> </a:t>
            </a:r>
            <a:r>
              <a:rPr lang="en-US" sz="2200" b="1" dirty="0" err="1">
                <a:solidFill>
                  <a:srgbClr val="5C1D14"/>
                </a:solidFill>
                <a:effectLst/>
                <a:latin typeface="Times New Roman" panose="02020603050405020304" pitchFamily="18" charset="0"/>
                <a:ea typeface="Calibri" panose="020F0502020204030204" pitchFamily="34" charset="0"/>
              </a:rPr>
              <a:t>Cách</a:t>
            </a:r>
            <a:r>
              <a:rPr lang="en-US" sz="2200" b="1" dirty="0">
                <a:solidFill>
                  <a:srgbClr val="5C1D14"/>
                </a:solidFill>
                <a:effectLst/>
                <a:latin typeface="Times New Roman" panose="02020603050405020304" pitchFamily="18" charset="0"/>
                <a:ea typeface="Calibri" panose="020F0502020204030204" pitchFamily="34" charset="0"/>
              </a:rPr>
              <a:t> </a:t>
            </a:r>
            <a:r>
              <a:rPr lang="en-US" sz="2200" b="1" dirty="0" err="1">
                <a:solidFill>
                  <a:srgbClr val="5C1D14"/>
                </a:solidFill>
                <a:effectLst/>
                <a:latin typeface="Times New Roman" panose="02020603050405020304" pitchFamily="18" charset="0"/>
                <a:ea typeface="Calibri" panose="020F0502020204030204" pitchFamily="34" charset="0"/>
              </a:rPr>
              <a:t>mạng</a:t>
            </a:r>
            <a:r>
              <a:rPr lang="en-US" sz="2200" b="1" dirty="0">
                <a:solidFill>
                  <a:srgbClr val="5C1D14"/>
                </a:solidFill>
                <a:effectLst/>
                <a:latin typeface="Times New Roman" panose="02020603050405020304" pitchFamily="18" charset="0"/>
                <a:ea typeface="Calibri" panose="020F0502020204030204" pitchFamily="34" charset="0"/>
              </a:rPr>
              <a:t> </a:t>
            </a:r>
            <a:r>
              <a:rPr lang="en-US" sz="2200" b="1" dirty="0" err="1">
                <a:solidFill>
                  <a:srgbClr val="5C1D14"/>
                </a:solidFill>
                <a:effectLst/>
                <a:latin typeface="Times New Roman" panose="02020603050405020304" pitchFamily="18" charset="0"/>
                <a:ea typeface="Calibri" panose="020F0502020204030204" pitchFamily="34" charset="0"/>
              </a:rPr>
              <a:t>Tháng</a:t>
            </a:r>
            <a:r>
              <a:rPr lang="en-US" sz="2200" b="1" dirty="0">
                <a:solidFill>
                  <a:srgbClr val="5C1D14"/>
                </a:solidFill>
                <a:effectLst/>
                <a:latin typeface="Times New Roman" panose="02020603050405020304" pitchFamily="18" charset="0"/>
                <a:ea typeface="Calibri" panose="020F0502020204030204" pitchFamily="34" charset="0"/>
              </a:rPr>
              <a:t> </a:t>
            </a:r>
            <a:r>
              <a:rPr lang="en-US" sz="2200" b="1" dirty="0" err="1">
                <a:solidFill>
                  <a:srgbClr val="5C1D14"/>
                </a:solidFill>
                <a:effectLst/>
                <a:latin typeface="Times New Roman" panose="02020603050405020304" pitchFamily="18" charset="0"/>
                <a:ea typeface="Calibri" panose="020F0502020204030204" pitchFamily="34" charset="0"/>
              </a:rPr>
              <a:t>Mười</a:t>
            </a:r>
            <a:r>
              <a:rPr lang="en-US" sz="2200" b="1" dirty="0">
                <a:solidFill>
                  <a:srgbClr val="5C1D14"/>
                </a:solidFill>
                <a:effectLst/>
                <a:latin typeface="Times New Roman" panose="02020603050405020304" pitchFamily="18" charset="0"/>
                <a:ea typeface="Calibri" panose="020F0502020204030204" pitchFamily="34" charset="0"/>
              </a:rPr>
              <a:t> Nga:</a:t>
            </a:r>
            <a:endParaRPr lang="en-US" sz="2200" b="1" dirty="0">
              <a:solidFill>
                <a:srgbClr val="5C1D14"/>
              </a:solidFill>
            </a:endParaRPr>
          </a:p>
        </p:txBody>
      </p:sp>
      <p:sp>
        <p:nvSpPr>
          <p:cNvPr id="10" name="TextBox 9">
            <a:extLst>
              <a:ext uri="{FF2B5EF4-FFF2-40B4-BE49-F238E27FC236}">
                <a16:creationId xmlns:a16="http://schemas.microsoft.com/office/drawing/2014/main" id="{844BAD91-E2F5-725F-D97C-838C024C13D8}"/>
              </a:ext>
            </a:extLst>
          </p:cNvPr>
          <p:cNvSpPr txBox="1"/>
          <p:nvPr/>
        </p:nvSpPr>
        <p:spPr>
          <a:xfrm>
            <a:off x="1781574" y="2492372"/>
            <a:ext cx="6734276" cy="895117"/>
          </a:xfrm>
          <a:prstGeom prst="rect">
            <a:avLst/>
          </a:prstGeom>
          <a:noFill/>
        </p:spPr>
        <p:txBody>
          <a:bodyPr wrap="square">
            <a:spAutoFit/>
          </a:bodyPr>
          <a:lstStyle/>
          <a:p>
            <a:pPr marL="285750" indent="-285750" algn="just">
              <a:lnSpc>
                <a:spcPct val="107000"/>
              </a:lnSpc>
              <a:spcAft>
                <a:spcPts val="800"/>
              </a:spcAft>
              <a:buClr>
                <a:srgbClr val="5C1D14"/>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C</a:t>
            </a:r>
            <a:r>
              <a:rPr lang="en-US" sz="2200" dirty="0" err="1">
                <a:solidFill>
                  <a:srgbClr val="5C1D14"/>
                </a:solidFill>
                <a:latin typeface="Times New Roman" panose="02020603050405020304" pitchFamily="18" charset="0"/>
                <a:ea typeface="Calibri" panose="020F0502020204030204" pitchFamily="34" charset="0"/>
              </a:rPr>
              <a:t>hứng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minh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tính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đúng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đắn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của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Mác</a:t>
            </a:r>
            <a:r>
              <a:rPr lang="en-US" sz="2200" dirty="0">
                <a:solidFill>
                  <a:srgbClr val="5C1D14"/>
                </a:solidFill>
                <a:latin typeface="Times New Roman" panose="02020603050405020304" pitchFamily="18" charset="0"/>
                <a:ea typeface="Calibri" panose="020F0502020204030204" pitchFamily="34" charset="0"/>
              </a:rPr>
              <a:t> – </a:t>
            </a:r>
            <a:r>
              <a:rPr lang="en-US" sz="2200" dirty="0" err="1">
                <a:solidFill>
                  <a:srgbClr val="5C1D14"/>
                </a:solidFill>
                <a:latin typeface="Times New Roman" panose="02020603050405020304" pitchFamily="18" charset="0"/>
                <a:ea typeface="Calibri" panose="020F0502020204030204" pitchFamily="34" charset="0"/>
              </a:rPr>
              <a:t>Lênin</a:t>
            </a:r>
            <a:r>
              <a:rPr lang="vi-VN" sz="2200" dirty="0">
                <a:solidFill>
                  <a:srgbClr val="5C1D14"/>
                </a:solidFill>
                <a:latin typeface="Times New Roman" panose="02020603050405020304" pitchFamily="18" charset="0"/>
                <a:ea typeface="Calibri" panose="020F0502020204030204" pitchFamily="34" charset="0"/>
              </a:rPr>
              <a:t>.</a:t>
            </a:r>
            <a:r>
              <a:rPr lang="en-US" sz="2200" dirty="0">
                <a:solidFill>
                  <a:srgbClr val="5C1D14"/>
                </a:solidFill>
                <a:latin typeface="Times New Roman" panose="02020603050405020304" pitchFamily="18" charset="0"/>
                <a:ea typeface="Calibri" panose="020F0502020204030204" pitchFamily="34" charset="0"/>
              </a:rPr>
              <a:t> </a:t>
            </a:r>
            <a:endParaRPr lang="vi-VN" sz="2200" dirty="0">
              <a:solidFill>
                <a:srgbClr val="5C1D14"/>
              </a:solidFill>
              <a:latin typeface="Times New Roman" panose="02020603050405020304" pitchFamily="18" charset="0"/>
              <a:ea typeface="Calibri" panose="020F0502020204030204" pitchFamily="34" charset="0"/>
            </a:endParaRPr>
          </a:p>
          <a:p>
            <a:pPr marL="285750" indent="-285750" algn="just">
              <a:lnSpc>
                <a:spcPct val="107000"/>
              </a:lnSpc>
              <a:spcAft>
                <a:spcPts val="800"/>
              </a:spcAft>
              <a:buClr>
                <a:srgbClr val="5C1D14"/>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M</a:t>
            </a:r>
            <a:r>
              <a:rPr lang="en-US" sz="2200" dirty="0">
                <a:solidFill>
                  <a:srgbClr val="5C1D14"/>
                </a:solidFill>
                <a:latin typeface="Times New Roman" panose="02020603050405020304" pitchFamily="18" charset="0"/>
                <a:ea typeface="Calibri" panose="020F0502020204030204" pitchFamily="34" charset="0"/>
              </a:rPr>
              <a:t>ở </a:t>
            </a:r>
            <a:r>
              <a:rPr lang="en-US" sz="2200" dirty="0" err="1">
                <a:solidFill>
                  <a:srgbClr val="5C1D14"/>
                </a:solidFill>
                <a:latin typeface="Times New Roman" panose="02020603050405020304" pitchFamily="18" charset="0"/>
                <a:ea typeface="Calibri" panose="020F0502020204030204" pitchFamily="34" charset="0"/>
              </a:rPr>
              <a:t>ra</a:t>
            </a:r>
            <a:r>
              <a:rPr lang="en-US" sz="2200" dirty="0">
                <a:solidFill>
                  <a:srgbClr val="5C1D14"/>
                </a:solidFill>
                <a:latin typeface="Times New Roman" panose="02020603050405020304" pitchFamily="18" charset="0"/>
                <a:ea typeface="Calibri" panose="020F0502020204030204" pitchFamily="34" charset="0"/>
              </a:rPr>
              <a:t> con </a:t>
            </a:r>
            <a:r>
              <a:rPr lang="en-US" sz="2200" dirty="0" err="1">
                <a:solidFill>
                  <a:srgbClr val="5C1D14"/>
                </a:solidFill>
                <a:latin typeface="Times New Roman" panose="02020603050405020304" pitchFamily="18" charset="0"/>
                <a:ea typeface="Calibri" panose="020F0502020204030204" pitchFamily="34" charset="0"/>
              </a:rPr>
              <a:t>đường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giải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phóng</a:t>
            </a:r>
            <a:r>
              <a:rPr lang="vi-VN" sz="2200" b="1" dirty="0">
                <a:solidFill>
                  <a:srgbClr val="5C1D14"/>
                </a:solidFill>
                <a:latin typeface="Times New Roman" panose="02020603050405020304" pitchFamily="18" charset="0"/>
                <a:ea typeface="Calibri" panose="020F0502020204030204" pitchFamily="34" charset="0"/>
              </a:rPr>
              <a:t>.</a:t>
            </a:r>
            <a:endParaRPr lang="en-US" sz="2200" b="1" dirty="0">
              <a:solidFill>
                <a:srgbClr val="5C1D14"/>
              </a:solidFill>
              <a:latin typeface="Times New Roman" panose="02020603050405020304" pitchFamily="18" charset="0"/>
              <a:ea typeface="Calibri" panose="020F0502020204030204" pitchFamily="34" charset="0"/>
            </a:endParaRPr>
          </a:p>
        </p:txBody>
      </p:sp>
      <p:sp>
        <p:nvSpPr>
          <p:cNvPr id="7" name="Oval 6">
            <a:extLst>
              <a:ext uri="{FF2B5EF4-FFF2-40B4-BE49-F238E27FC236}">
                <a16:creationId xmlns:a16="http://schemas.microsoft.com/office/drawing/2014/main" id="{36EA8434-6C02-CA56-98D7-383918CFFD6D}"/>
              </a:ext>
            </a:extLst>
          </p:cNvPr>
          <p:cNvSpPr/>
          <p:nvPr/>
        </p:nvSpPr>
        <p:spPr>
          <a:xfrm>
            <a:off x="785719" y="270726"/>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E5EEB8-ACE2-935E-58A0-97FF909F86B9}"/>
              </a:ext>
            </a:extLst>
          </p:cNvPr>
          <p:cNvSpPr txBox="1"/>
          <p:nvPr/>
        </p:nvSpPr>
        <p:spPr>
          <a:xfrm>
            <a:off x="1731732" y="458509"/>
            <a:ext cx="6785440" cy="769441"/>
          </a:xfrm>
          <a:prstGeom prst="rect">
            <a:avLst/>
          </a:prstGeom>
          <a:noFill/>
        </p:spPr>
        <p:txBody>
          <a:bodyPr wrap="square" rtlCol="0">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sp>
        <p:nvSpPr>
          <p:cNvPr id="11" name="Google Shape;128;p25">
            <a:extLst>
              <a:ext uri="{FF2B5EF4-FFF2-40B4-BE49-F238E27FC236}">
                <a16:creationId xmlns:a16="http://schemas.microsoft.com/office/drawing/2014/main" id="{256A0794-2984-F10C-1607-AA103CD5C3C5}"/>
              </a:ext>
            </a:extLst>
          </p:cNvPr>
          <p:cNvSpPr txBox="1">
            <a:spLocks/>
          </p:cNvSpPr>
          <p:nvPr/>
        </p:nvSpPr>
        <p:spPr>
          <a:xfrm>
            <a:off x="867497" y="28630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sp>
        <p:nvSpPr>
          <p:cNvPr id="13" name="TextBox 12">
            <a:extLst>
              <a:ext uri="{FF2B5EF4-FFF2-40B4-BE49-F238E27FC236}">
                <a16:creationId xmlns:a16="http://schemas.microsoft.com/office/drawing/2014/main" id="{CA29AC72-112F-349B-5520-316BBC90FE35}"/>
              </a:ext>
            </a:extLst>
          </p:cNvPr>
          <p:cNvSpPr txBox="1"/>
          <p:nvPr/>
        </p:nvSpPr>
        <p:spPr>
          <a:xfrm>
            <a:off x="1706358" y="1156934"/>
            <a:ext cx="6589917" cy="830997"/>
          </a:xfrm>
          <a:prstGeom prst="rect">
            <a:avLst/>
          </a:prstGeom>
          <a:noFill/>
        </p:spPr>
        <p:txBody>
          <a:bodyPr wrap="square" rtlCol="0">
            <a:spAutoFit/>
          </a:bodyPr>
          <a:lstStyle/>
          <a:p>
            <a:r>
              <a:rPr lang="vi-VN" sz="2400" b="1" dirty="0">
                <a:solidFill>
                  <a:srgbClr val="C00000"/>
                </a:solidFill>
                <a:latin typeface="Times New Roman" panose="02020603050405020304" pitchFamily="18" charset="0"/>
              </a:rPr>
              <a:t>1.1. Chủ nghĩa Mác-</a:t>
            </a:r>
            <a:r>
              <a:rPr lang="vi-VN" sz="2400" b="1" dirty="0" err="1">
                <a:solidFill>
                  <a:srgbClr val="C00000"/>
                </a:solidFill>
                <a:latin typeface="Times New Roman" panose="02020603050405020304" pitchFamily="18" charset="0"/>
              </a:rPr>
              <a:t>Lênin</a:t>
            </a:r>
            <a:r>
              <a:rPr lang="vi-VN" sz="2400" b="1" dirty="0">
                <a:solidFill>
                  <a:srgbClr val="C00000"/>
                </a:solidFill>
                <a:latin typeface="Times New Roman" panose="02020603050405020304" pitchFamily="18" charset="0"/>
              </a:rPr>
              <a:t> là nền tảng tư tưởng cốt lõi:</a:t>
            </a:r>
            <a:endParaRPr lang="en-US" sz="2400" b="1" dirty="0">
              <a:solidFill>
                <a:srgbClr val="C00000"/>
              </a:solidFill>
              <a:latin typeface="Times New Roman" panose="02020603050405020304" pitchFamily="18" charset="0"/>
            </a:endParaRPr>
          </a:p>
        </p:txBody>
      </p:sp>
      <p:pic>
        <p:nvPicPr>
          <p:cNvPr id="1028" name="Picture 4" descr="Poster &quot;What the October Revolution gave to the worker and peasant woman&quot;">
            <a:extLst>
              <a:ext uri="{FF2B5EF4-FFF2-40B4-BE49-F238E27FC236}">
                <a16:creationId xmlns:a16="http://schemas.microsoft.com/office/drawing/2014/main" id="{40C31B4B-851D-7B45-38AB-7A2CCDA221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502057"/>
            <a:ext cx="3281363" cy="5154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9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29930516-24CA-E96C-4F32-0545BEF14D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283226-4E89-79E8-4F73-6888CC1187A6}"/>
              </a:ext>
            </a:extLst>
          </p:cNvPr>
          <p:cNvSpPr txBox="1"/>
          <p:nvPr/>
        </p:nvSpPr>
        <p:spPr>
          <a:xfrm>
            <a:off x="1329957" y="342118"/>
            <a:ext cx="4040698"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trong</a:t>
            </a:r>
          </a:p>
        </p:txBody>
      </p:sp>
      <p:sp>
        <p:nvSpPr>
          <p:cNvPr id="11" name="Oval 10">
            <a:extLst>
              <a:ext uri="{FF2B5EF4-FFF2-40B4-BE49-F238E27FC236}">
                <a16:creationId xmlns:a16="http://schemas.microsoft.com/office/drawing/2014/main" id="{20E358D1-F34C-96D5-E741-8C5C342DB770}"/>
              </a:ext>
            </a:extLst>
          </p:cNvPr>
          <p:cNvSpPr/>
          <p:nvPr/>
        </p:nvSpPr>
        <p:spPr>
          <a:xfrm>
            <a:off x="383944" y="27308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Google Shape;128;p25">
            <a:extLst>
              <a:ext uri="{FF2B5EF4-FFF2-40B4-BE49-F238E27FC236}">
                <a16:creationId xmlns:a16="http://schemas.microsoft.com/office/drawing/2014/main" id="{0C01B0EB-0C36-861C-1382-D61C0CA8CCB9}"/>
              </a:ext>
            </a:extLst>
          </p:cNvPr>
          <p:cNvSpPr txBox="1">
            <a:spLocks/>
          </p:cNvSpPr>
          <p:nvPr/>
        </p:nvSpPr>
        <p:spPr>
          <a:xfrm>
            <a:off x="465722" y="28866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4</a:t>
            </a:r>
            <a:endParaRPr lang="en" sz="2800" b="1" dirty="0">
              <a:solidFill>
                <a:srgbClr val="C00000"/>
              </a:solidFill>
            </a:endParaRPr>
          </a:p>
        </p:txBody>
      </p:sp>
      <p:sp>
        <p:nvSpPr>
          <p:cNvPr id="14" name="TextBox 13">
            <a:extLst>
              <a:ext uri="{FF2B5EF4-FFF2-40B4-BE49-F238E27FC236}">
                <a16:creationId xmlns:a16="http://schemas.microsoft.com/office/drawing/2014/main" id="{C501B551-A43A-A762-5FB2-D15DCA7E79E1}"/>
              </a:ext>
            </a:extLst>
          </p:cNvPr>
          <p:cNvSpPr txBox="1"/>
          <p:nvPr/>
        </p:nvSpPr>
        <p:spPr>
          <a:xfrm>
            <a:off x="1996635" y="693385"/>
            <a:ext cx="5411164" cy="430887"/>
          </a:xfrm>
          <a:prstGeom prst="rect">
            <a:avLst/>
          </a:prstGeom>
          <a:noFill/>
        </p:spPr>
        <p:txBody>
          <a:bodyPr wrap="square">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xây dựng con người và văn </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hoá</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11883D50-C7D9-4E00-C351-8CDC7D651E0C}"/>
              </a:ext>
            </a:extLst>
          </p:cNvPr>
          <p:cNvSpPr txBox="1"/>
          <p:nvPr/>
        </p:nvSpPr>
        <p:spPr>
          <a:xfrm>
            <a:off x="761083" y="1228675"/>
            <a:ext cx="6494613" cy="430246"/>
          </a:xfrm>
          <a:prstGeom prst="rect">
            <a:avLst/>
          </a:prstGeom>
          <a:noFill/>
        </p:spPr>
        <p:txBody>
          <a:bodyPr wrap="square">
            <a:spAutoFit/>
          </a:bodyPr>
          <a:lstStyle/>
          <a:p>
            <a:pPr>
              <a:lnSpc>
                <a:spcPct val="107000"/>
              </a:lnSpc>
              <a:spcAft>
                <a:spcPts val="800"/>
              </a:spcAft>
            </a:pPr>
            <a:r>
              <a:rPr lang="en-US" sz="2200" b="1" dirty="0">
                <a:solidFill>
                  <a:srgbClr val="C00000"/>
                </a:solidFill>
                <a:latin typeface="Times New Roman" panose="02020603050405020304" pitchFamily="18" charset="0"/>
              </a:rPr>
              <a:t>4.</a:t>
            </a:r>
            <a:r>
              <a:rPr lang="vi-VN" sz="2200" b="1" dirty="0">
                <a:solidFill>
                  <a:srgbClr val="C00000"/>
                </a:solidFill>
                <a:latin typeface="Times New Roman" panose="02020603050405020304" pitchFamily="18" charset="0"/>
              </a:rPr>
              <a:t>2</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Công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lý</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luận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trong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xây</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dựng</a:t>
            </a:r>
            <a:r>
              <a:rPr lang="en-US" sz="2200" b="1" dirty="0">
                <a:solidFill>
                  <a:srgbClr val="C00000"/>
                </a:solidFill>
                <a:latin typeface="Times New Roman" panose="02020603050405020304" pitchFamily="18" charset="0"/>
              </a:rPr>
              <a:t> </a:t>
            </a:r>
            <a:r>
              <a:rPr lang="vi-VN" sz="2200" b="1" dirty="0">
                <a:solidFill>
                  <a:srgbClr val="C00000"/>
                </a:solidFill>
                <a:latin typeface="Times New Roman" panose="02020603050405020304" pitchFamily="18" charset="0"/>
              </a:rPr>
              <a:t>văn </a:t>
            </a:r>
            <a:r>
              <a:rPr lang="vi-VN" sz="2200" b="1" dirty="0" err="1">
                <a:solidFill>
                  <a:srgbClr val="C00000"/>
                </a:solidFill>
                <a:latin typeface="Times New Roman" panose="02020603050405020304" pitchFamily="18" charset="0"/>
              </a:rPr>
              <a:t>hoá</a:t>
            </a:r>
            <a:endParaRPr lang="en-US" sz="2200" b="1" dirty="0">
              <a:solidFill>
                <a:srgbClr val="C00000"/>
              </a:solidFill>
              <a:latin typeface="Times New Roman" panose="02020603050405020304" pitchFamily="18" charset="0"/>
            </a:endParaRPr>
          </a:p>
        </p:txBody>
      </p:sp>
      <p:sp>
        <p:nvSpPr>
          <p:cNvPr id="4" name="TextBox 3">
            <a:extLst>
              <a:ext uri="{FF2B5EF4-FFF2-40B4-BE49-F238E27FC236}">
                <a16:creationId xmlns:a16="http://schemas.microsoft.com/office/drawing/2014/main" id="{08A5CCC5-9D41-EA31-5D3D-74B5AC2C0B82}"/>
              </a:ext>
            </a:extLst>
          </p:cNvPr>
          <p:cNvSpPr txBox="1"/>
          <p:nvPr/>
        </p:nvSpPr>
        <p:spPr>
          <a:xfrm>
            <a:off x="761083" y="1763324"/>
            <a:ext cx="4704997" cy="1359988"/>
          </a:xfrm>
          <a:prstGeom prst="rect">
            <a:avLst/>
          </a:prstGeom>
          <a:noFill/>
        </p:spPr>
        <p:txBody>
          <a:bodyPr wrap="square">
            <a:spAutoFit/>
          </a:bodyPr>
          <a:lstStyle/>
          <a:p>
            <a:pPr marL="285750" indent="-285750">
              <a:lnSpc>
                <a:spcPct val="107000"/>
              </a:lnSpc>
              <a:spcAft>
                <a:spcPts val="800"/>
              </a:spcAft>
              <a:buClr>
                <a:srgbClr val="774030"/>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Bảo</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tồn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phát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huy</a:t>
            </a:r>
            <a:endParaRPr lang="en-US" sz="2200" dirty="0">
              <a:solidFill>
                <a:srgbClr val="5C1D14"/>
              </a:solidFill>
              <a:latin typeface="Times New Roman" panose="02020603050405020304" pitchFamily="18" charset="0"/>
              <a:ea typeface="Calibri" panose="020F0502020204030204" pitchFamily="34" charset="0"/>
            </a:endParaRPr>
          </a:p>
          <a:p>
            <a:pPr marL="285750" indent="-285750">
              <a:lnSpc>
                <a:spcPct val="107000"/>
              </a:lnSpc>
              <a:spcAft>
                <a:spcPts val="800"/>
              </a:spcAft>
              <a:buClr>
                <a:srgbClr val="774030"/>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Xây</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dựng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hệ</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giá</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trị</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hóa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mới</a:t>
            </a:r>
            <a:endParaRPr lang="en-US" sz="2200" dirty="0">
              <a:solidFill>
                <a:srgbClr val="5C1D14"/>
              </a:solidFill>
              <a:latin typeface="Times New Roman" panose="02020603050405020304" pitchFamily="18" charset="0"/>
              <a:ea typeface="Calibri" panose="020F0502020204030204" pitchFamily="34" charset="0"/>
            </a:endParaRPr>
          </a:p>
          <a:p>
            <a:pPr marL="285750" indent="-285750">
              <a:lnSpc>
                <a:spcPct val="107000"/>
              </a:lnSpc>
              <a:spcAft>
                <a:spcPts val="800"/>
              </a:spcAft>
              <a:buClr>
                <a:srgbClr val="774030"/>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Phát </a:t>
            </a:r>
            <a:r>
              <a:rPr lang="en-US" sz="2200" dirty="0" err="1">
                <a:solidFill>
                  <a:srgbClr val="5C1D14"/>
                </a:solidFill>
                <a:latin typeface="Times New Roman" panose="02020603050405020304" pitchFamily="18" charset="0"/>
                <a:ea typeface="Calibri" panose="020F0502020204030204" pitchFamily="34" charset="0"/>
              </a:rPr>
              <a:t>triển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ngành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công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nghiệp</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văn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hóa</a:t>
            </a:r>
            <a:endParaRPr lang="en-US" sz="2200" dirty="0">
              <a:solidFill>
                <a:srgbClr val="5C1D14"/>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44883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E0A1C70-C148-ECD2-CDE5-558B738463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20E40DE-8DE0-04A7-7955-10696CCF17F4}"/>
              </a:ext>
            </a:extLst>
          </p:cNvPr>
          <p:cNvSpPr txBox="1"/>
          <p:nvPr/>
        </p:nvSpPr>
        <p:spPr>
          <a:xfrm>
            <a:off x="1329957" y="342118"/>
            <a:ext cx="4040698"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trong</a:t>
            </a:r>
          </a:p>
        </p:txBody>
      </p:sp>
      <p:sp>
        <p:nvSpPr>
          <p:cNvPr id="11" name="Oval 10">
            <a:extLst>
              <a:ext uri="{FF2B5EF4-FFF2-40B4-BE49-F238E27FC236}">
                <a16:creationId xmlns:a16="http://schemas.microsoft.com/office/drawing/2014/main" id="{75CEEEC5-FFA4-9ECE-4FFC-AB2AE8AE3AD4}"/>
              </a:ext>
            </a:extLst>
          </p:cNvPr>
          <p:cNvSpPr/>
          <p:nvPr/>
        </p:nvSpPr>
        <p:spPr>
          <a:xfrm>
            <a:off x="383944" y="27308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Google Shape;128;p25">
            <a:extLst>
              <a:ext uri="{FF2B5EF4-FFF2-40B4-BE49-F238E27FC236}">
                <a16:creationId xmlns:a16="http://schemas.microsoft.com/office/drawing/2014/main" id="{DB27A09E-D106-ABD9-F1F1-64E455DFBD11}"/>
              </a:ext>
            </a:extLst>
          </p:cNvPr>
          <p:cNvSpPr txBox="1">
            <a:spLocks/>
          </p:cNvSpPr>
          <p:nvPr/>
        </p:nvSpPr>
        <p:spPr>
          <a:xfrm>
            <a:off x="465722" y="28866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4</a:t>
            </a:r>
            <a:endParaRPr lang="en" sz="2800" b="1" dirty="0">
              <a:solidFill>
                <a:srgbClr val="C00000"/>
              </a:solidFill>
            </a:endParaRPr>
          </a:p>
        </p:txBody>
      </p:sp>
      <p:sp>
        <p:nvSpPr>
          <p:cNvPr id="14" name="TextBox 13">
            <a:extLst>
              <a:ext uri="{FF2B5EF4-FFF2-40B4-BE49-F238E27FC236}">
                <a16:creationId xmlns:a16="http://schemas.microsoft.com/office/drawing/2014/main" id="{827232E6-CF3D-F60C-42FE-69B7FA72EFD9}"/>
              </a:ext>
            </a:extLst>
          </p:cNvPr>
          <p:cNvSpPr txBox="1"/>
          <p:nvPr/>
        </p:nvSpPr>
        <p:spPr>
          <a:xfrm>
            <a:off x="1996635" y="693385"/>
            <a:ext cx="5411164" cy="430887"/>
          </a:xfrm>
          <a:prstGeom prst="rect">
            <a:avLst/>
          </a:prstGeom>
          <a:noFill/>
        </p:spPr>
        <p:txBody>
          <a:bodyPr wrap="square">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xây dựng con người và văn </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hoá</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B1A0ED02-0831-3948-1880-12C48A93B17B}"/>
              </a:ext>
            </a:extLst>
          </p:cNvPr>
          <p:cNvSpPr txBox="1"/>
          <p:nvPr/>
        </p:nvSpPr>
        <p:spPr>
          <a:xfrm>
            <a:off x="761083" y="1228675"/>
            <a:ext cx="6494613" cy="430246"/>
          </a:xfrm>
          <a:prstGeom prst="rect">
            <a:avLst/>
          </a:prstGeom>
          <a:noFill/>
        </p:spPr>
        <p:txBody>
          <a:bodyPr wrap="square">
            <a:spAutoFit/>
          </a:bodyPr>
          <a:lstStyle/>
          <a:p>
            <a:pPr>
              <a:lnSpc>
                <a:spcPct val="107000"/>
              </a:lnSpc>
              <a:spcAft>
                <a:spcPts val="800"/>
              </a:spcAft>
            </a:pPr>
            <a:r>
              <a:rPr lang="en-US" sz="2200" b="1" dirty="0">
                <a:solidFill>
                  <a:srgbClr val="C00000"/>
                </a:solidFill>
                <a:latin typeface="Times New Roman" panose="02020603050405020304" pitchFamily="18" charset="0"/>
              </a:rPr>
              <a:t>4.</a:t>
            </a:r>
            <a:r>
              <a:rPr lang="vi-VN" sz="2200" b="1" dirty="0">
                <a:solidFill>
                  <a:srgbClr val="C00000"/>
                </a:solidFill>
                <a:latin typeface="Times New Roman" panose="02020603050405020304" pitchFamily="18" charset="0"/>
              </a:rPr>
              <a:t>2</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Công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tác</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lý</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luận</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trong</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xây</a:t>
            </a:r>
            <a:r>
              <a:rPr lang="en-US" sz="2200" b="1" dirty="0">
                <a:solidFill>
                  <a:srgbClr val="C00000"/>
                </a:solidFill>
                <a:latin typeface="Times New Roman" panose="02020603050405020304" pitchFamily="18" charset="0"/>
              </a:rPr>
              <a:t> </a:t>
            </a:r>
            <a:r>
              <a:rPr lang="en-US" sz="2200" b="1" dirty="0" err="1">
                <a:solidFill>
                  <a:srgbClr val="C00000"/>
                </a:solidFill>
                <a:latin typeface="Times New Roman" panose="02020603050405020304" pitchFamily="18" charset="0"/>
              </a:rPr>
              <a:t>dựng</a:t>
            </a:r>
            <a:r>
              <a:rPr lang="en-US" sz="2200" b="1" dirty="0">
                <a:solidFill>
                  <a:srgbClr val="C00000"/>
                </a:solidFill>
                <a:latin typeface="Times New Roman" panose="02020603050405020304" pitchFamily="18" charset="0"/>
              </a:rPr>
              <a:t> </a:t>
            </a:r>
            <a:r>
              <a:rPr lang="vi-VN" sz="2200" b="1" dirty="0">
                <a:solidFill>
                  <a:srgbClr val="C00000"/>
                </a:solidFill>
                <a:latin typeface="Times New Roman" panose="02020603050405020304" pitchFamily="18" charset="0"/>
              </a:rPr>
              <a:t>văn </a:t>
            </a:r>
            <a:r>
              <a:rPr lang="vi-VN" sz="2200" b="1" dirty="0" err="1">
                <a:solidFill>
                  <a:srgbClr val="C00000"/>
                </a:solidFill>
                <a:latin typeface="Times New Roman" panose="02020603050405020304" pitchFamily="18" charset="0"/>
              </a:rPr>
              <a:t>hoá</a:t>
            </a:r>
            <a:endParaRPr lang="en-US" sz="2200" b="1" dirty="0">
              <a:solidFill>
                <a:srgbClr val="C00000"/>
              </a:solidFill>
              <a:latin typeface="Times New Roman" panose="02020603050405020304" pitchFamily="18" charset="0"/>
            </a:endParaRPr>
          </a:p>
        </p:txBody>
      </p:sp>
      <p:pic>
        <p:nvPicPr>
          <p:cNvPr id="3" name="Picture 2">
            <a:extLst>
              <a:ext uri="{FF2B5EF4-FFF2-40B4-BE49-F238E27FC236}">
                <a16:creationId xmlns:a16="http://schemas.microsoft.com/office/drawing/2014/main" id="{D973F8BD-C076-376F-5F7C-242080C702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031" y="1751254"/>
            <a:ext cx="3538422" cy="2365243"/>
          </a:xfrm>
          <a:prstGeom prst="rect">
            <a:avLst/>
          </a:prstGeom>
          <a:noFill/>
          <a:ln>
            <a:noFill/>
          </a:ln>
        </p:spPr>
      </p:pic>
      <p:pic>
        <p:nvPicPr>
          <p:cNvPr id="5" name="Picture 4">
            <a:extLst>
              <a:ext uri="{FF2B5EF4-FFF2-40B4-BE49-F238E27FC236}">
                <a16:creationId xmlns:a16="http://schemas.microsoft.com/office/drawing/2014/main" id="{66E2E5D4-7918-8B9A-F5C2-DDC971C1F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8943" y="1702022"/>
            <a:ext cx="3538423" cy="252077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733AB79-BC49-BD22-42BB-CF5AE71C13D4}"/>
              </a:ext>
            </a:extLst>
          </p:cNvPr>
          <p:cNvSpPr/>
          <p:nvPr/>
        </p:nvSpPr>
        <p:spPr>
          <a:xfrm>
            <a:off x="193456" y="3995225"/>
            <a:ext cx="4130810" cy="900332"/>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259055F-8C81-37EE-2620-3D74288C77C3}"/>
              </a:ext>
            </a:extLst>
          </p:cNvPr>
          <p:cNvSpPr/>
          <p:nvPr/>
        </p:nvSpPr>
        <p:spPr>
          <a:xfrm>
            <a:off x="4606692" y="3995225"/>
            <a:ext cx="4364171" cy="900332"/>
          </a:xfrm>
          <a:prstGeom prst="rect">
            <a:avLst/>
          </a:prstGeom>
          <a:solidFill>
            <a:srgbClr val="4B4B4B"/>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2DA8A1-884C-6E75-E0C3-64794CA32B23}"/>
              </a:ext>
            </a:extLst>
          </p:cNvPr>
          <p:cNvSpPr txBox="1"/>
          <p:nvPr/>
        </p:nvSpPr>
        <p:spPr>
          <a:xfrm>
            <a:off x="416475" y="4053926"/>
            <a:ext cx="3775534" cy="769441"/>
          </a:xfrm>
          <a:prstGeom prst="rect">
            <a:avLst/>
          </a:prstGeom>
          <a:noFill/>
        </p:spPr>
        <p:txBody>
          <a:bodyPr wrap="square">
            <a:spAutoFit/>
          </a:bodyPr>
          <a:lstStyle/>
          <a:p>
            <a:pPr algn="ctr"/>
            <a:r>
              <a:rPr lang="vi-VN" sz="2200" dirty="0">
                <a:solidFill>
                  <a:srgbClr val="F1DDAD"/>
                </a:solidFill>
                <a:latin typeface="Times New Roman" panose="02020603050405020304" pitchFamily="18" charset="0"/>
                <a:cs typeface="Times New Roman" panose="02020603050405020304" pitchFamily="18" charset="0"/>
              </a:rPr>
              <a:t>Lễ hội Hoa Lư </a:t>
            </a:r>
          </a:p>
          <a:p>
            <a:pPr algn="ctr"/>
            <a:r>
              <a:rPr lang="vi-VN" sz="2200" dirty="0">
                <a:solidFill>
                  <a:srgbClr val="F1DDAD"/>
                </a:solidFill>
                <a:latin typeface="Times New Roman" panose="02020603050405020304" pitchFamily="18" charset="0"/>
                <a:cs typeface="Times New Roman" panose="02020603050405020304" pitchFamily="18" charset="0"/>
              </a:rPr>
              <a:t>(Lễ hội Trường Yên)</a:t>
            </a:r>
            <a:endParaRPr lang="en-US" sz="2200" dirty="0">
              <a:solidFill>
                <a:srgbClr val="F1DDAD"/>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85D941B-329C-1167-6E99-6D11F5167978}"/>
              </a:ext>
            </a:extLst>
          </p:cNvPr>
          <p:cNvSpPr txBox="1"/>
          <p:nvPr/>
        </p:nvSpPr>
        <p:spPr>
          <a:xfrm>
            <a:off x="4702217" y="4053926"/>
            <a:ext cx="4223666" cy="769441"/>
          </a:xfrm>
          <a:prstGeom prst="rect">
            <a:avLst/>
          </a:prstGeom>
          <a:noFill/>
        </p:spPr>
        <p:txBody>
          <a:bodyPr wrap="square">
            <a:spAutoFit/>
          </a:bodyPr>
          <a:lstStyle/>
          <a:p>
            <a:pPr algn="ctr"/>
            <a:r>
              <a:rPr lang="en-US" sz="2200" dirty="0" err="1">
                <a:solidFill>
                  <a:srgbClr val="F1DDAD"/>
                </a:solidFill>
                <a:latin typeface="Times New Roman" panose="02020603050405020304" pitchFamily="18" charset="0"/>
                <a:cs typeface="Times New Roman" panose="02020603050405020304" pitchFamily="18" charset="0"/>
              </a:rPr>
              <a:t>Đại</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biểu</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Diễn</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đàn</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Trí</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thức</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trẻ</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Việt</a:t>
            </a:r>
            <a:r>
              <a:rPr lang="en-US" sz="2200" dirty="0">
                <a:solidFill>
                  <a:srgbClr val="F1DDAD"/>
                </a:solidFill>
                <a:latin typeface="Times New Roman" panose="02020603050405020304" pitchFamily="18" charset="0"/>
                <a:cs typeface="Times New Roman" panose="02020603050405020304" pitchFamily="18" charset="0"/>
              </a:rPr>
              <a:t> Nam </a:t>
            </a:r>
            <a:r>
              <a:rPr lang="en-US" sz="2200" dirty="0" err="1">
                <a:solidFill>
                  <a:srgbClr val="F1DDAD"/>
                </a:solidFill>
                <a:latin typeface="Times New Roman" panose="02020603050405020304" pitchFamily="18" charset="0"/>
                <a:cs typeface="Times New Roman" panose="02020603050405020304" pitchFamily="18" charset="0"/>
              </a:rPr>
              <a:t>toàn</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cầu</a:t>
            </a:r>
            <a:r>
              <a:rPr lang="en-US" sz="2200" dirty="0">
                <a:solidFill>
                  <a:srgbClr val="F1DDAD"/>
                </a:solidFill>
                <a:latin typeface="Times New Roman" panose="02020603050405020304" pitchFamily="18" charset="0"/>
                <a:cs typeface="Times New Roman" panose="02020603050405020304" pitchFamily="18" charset="0"/>
              </a:rPr>
              <a:t> </a:t>
            </a:r>
            <a:r>
              <a:rPr lang="en-US" sz="2200" dirty="0" err="1">
                <a:solidFill>
                  <a:srgbClr val="F1DDAD"/>
                </a:solidFill>
                <a:latin typeface="Times New Roman" panose="02020603050405020304" pitchFamily="18" charset="0"/>
                <a:cs typeface="Times New Roman" panose="02020603050405020304" pitchFamily="18" charset="0"/>
              </a:rPr>
              <a:t>thăm</a:t>
            </a:r>
            <a:r>
              <a:rPr lang="en-US" sz="2200" dirty="0">
                <a:solidFill>
                  <a:srgbClr val="F1DDAD"/>
                </a:solidFill>
                <a:latin typeface="Times New Roman" panose="02020603050405020304" pitchFamily="18" charset="0"/>
                <a:cs typeface="Times New Roman" panose="02020603050405020304" pitchFamily="18" charset="0"/>
              </a:rPr>
              <a:t> Văn </a:t>
            </a:r>
            <a:r>
              <a:rPr lang="en-US" sz="2200" dirty="0" err="1">
                <a:solidFill>
                  <a:srgbClr val="F1DDAD"/>
                </a:solidFill>
                <a:latin typeface="Times New Roman" panose="02020603050405020304" pitchFamily="18" charset="0"/>
                <a:cs typeface="Times New Roman" panose="02020603050405020304" pitchFamily="18" charset="0"/>
              </a:rPr>
              <a:t>Miếu</a:t>
            </a:r>
            <a:r>
              <a:rPr lang="en-US" sz="2200" dirty="0">
                <a:solidFill>
                  <a:srgbClr val="F1DDAD"/>
                </a:solidFill>
                <a:latin typeface="Times New Roman" panose="02020603050405020304" pitchFamily="18" charset="0"/>
                <a:cs typeface="Times New Roman" panose="02020603050405020304" pitchFamily="18" charset="0"/>
              </a:rPr>
              <a:t> </a:t>
            </a:r>
          </a:p>
        </p:txBody>
      </p:sp>
      <p:sp>
        <p:nvSpPr>
          <p:cNvPr id="21" name="Google Shape;384;p36">
            <a:extLst>
              <a:ext uri="{FF2B5EF4-FFF2-40B4-BE49-F238E27FC236}">
                <a16:creationId xmlns:a16="http://schemas.microsoft.com/office/drawing/2014/main" id="{49250EC6-1691-2BFE-7B5B-C506C97E7E99}"/>
              </a:ext>
            </a:extLst>
          </p:cNvPr>
          <p:cNvSpPr/>
          <p:nvPr/>
        </p:nvSpPr>
        <p:spPr>
          <a:xfrm rot="10800000">
            <a:off x="-2681826" y="-5346037"/>
            <a:ext cx="7253826" cy="5336888"/>
          </a:xfrm>
          <a:prstGeom prst="rect">
            <a:avLst/>
          </a:prstGeom>
          <a:solidFill>
            <a:srgbClr val="F0DDAF"/>
          </a:solidFill>
          <a:ln>
            <a:noFill/>
          </a:ln>
        </p:spPr>
        <p:txBody>
          <a:bodyPr/>
          <a:lstStyle/>
          <a:p>
            <a:endParaRPr lang="en-US" b="1" dirty="0"/>
          </a:p>
        </p:txBody>
      </p:sp>
      <p:sp>
        <p:nvSpPr>
          <p:cNvPr id="22" name="Google Shape;384;p36">
            <a:extLst>
              <a:ext uri="{FF2B5EF4-FFF2-40B4-BE49-F238E27FC236}">
                <a16:creationId xmlns:a16="http://schemas.microsoft.com/office/drawing/2014/main" id="{C5BE9960-09DA-C120-E236-7E62BCABD307}"/>
              </a:ext>
            </a:extLst>
          </p:cNvPr>
          <p:cNvSpPr/>
          <p:nvPr/>
        </p:nvSpPr>
        <p:spPr>
          <a:xfrm>
            <a:off x="4564631" y="5143500"/>
            <a:ext cx="7253825" cy="5207962"/>
          </a:xfrm>
          <a:prstGeom prst="rect">
            <a:avLst/>
          </a:prstGeom>
          <a:solidFill>
            <a:srgbClr val="774030"/>
          </a:solidFill>
          <a:ln>
            <a:noFill/>
          </a:ln>
        </p:spPr>
        <p:txBody>
          <a:bodyPr/>
          <a:lstStyle/>
          <a:p>
            <a:endParaRPr lang="en-US"/>
          </a:p>
        </p:txBody>
      </p:sp>
      <p:sp>
        <p:nvSpPr>
          <p:cNvPr id="17" name="Google Shape;124;p25">
            <a:extLst>
              <a:ext uri="{FF2B5EF4-FFF2-40B4-BE49-F238E27FC236}">
                <a16:creationId xmlns:a16="http://schemas.microsoft.com/office/drawing/2014/main" id="{3DA8590D-7BEF-1098-AC9C-E26A951C999F}"/>
              </a:ext>
            </a:extLst>
          </p:cNvPr>
          <p:cNvSpPr/>
          <p:nvPr/>
        </p:nvSpPr>
        <p:spPr>
          <a:xfrm>
            <a:off x="9609335" y="777995"/>
            <a:ext cx="1682139" cy="692554"/>
          </a:xfrm>
          <a:prstGeom prst="rect">
            <a:avLst/>
          </a:prstGeom>
          <a:solidFill>
            <a:srgbClr val="F0DDAF"/>
          </a:solidFill>
          <a:ln w="28575">
            <a:solidFill>
              <a:srgbClr val="5C1D14"/>
            </a:solidFill>
          </a:ln>
        </p:spPr>
        <p:txBody>
          <a:bodyPr/>
          <a:lstStyle/>
          <a:p>
            <a:endParaRPr lang="en-US" dirty="0">
              <a:solidFill>
                <a:srgbClr val="5C1D14"/>
              </a:solidFill>
            </a:endParaRPr>
          </a:p>
        </p:txBody>
      </p:sp>
      <p:sp>
        <p:nvSpPr>
          <p:cNvPr id="18" name="TextBox 17">
            <a:extLst>
              <a:ext uri="{FF2B5EF4-FFF2-40B4-BE49-F238E27FC236}">
                <a16:creationId xmlns:a16="http://schemas.microsoft.com/office/drawing/2014/main" id="{5DD95E29-6B7C-195B-4543-D947BD8EF972}"/>
              </a:ext>
            </a:extLst>
          </p:cNvPr>
          <p:cNvSpPr txBox="1"/>
          <p:nvPr/>
        </p:nvSpPr>
        <p:spPr>
          <a:xfrm>
            <a:off x="9775755" y="915081"/>
            <a:ext cx="1515719" cy="430246"/>
          </a:xfrm>
          <a:prstGeom prst="rect">
            <a:avLst/>
          </a:prstGeom>
          <a:noFill/>
        </p:spPr>
        <p:txBody>
          <a:bodyPr wrap="square">
            <a:spAutoFit/>
          </a:bodyPr>
          <a:lstStyle/>
          <a:p>
            <a:pPr>
              <a:lnSpc>
                <a:spcPct val="107000"/>
              </a:lnSpc>
              <a:spcAft>
                <a:spcPts val="800"/>
              </a:spcAft>
            </a:pPr>
            <a:r>
              <a:rPr lang="en-US" sz="2200" b="1" dirty="0" err="1">
                <a:solidFill>
                  <a:srgbClr val="774030"/>
                </a:solidFill>
                <a:latin typeface="Times New Roman" panose="02020603050405020304" pitchFamily="18" charset="0"/>
              </a:rPr>
              <a:t>Giải</a:t>
            </a:r>
            <a:r>
              <a:rPr lang="en-US" sz="2200" b="1" dirty="0">
                <a:solidFill>
                  <a:srgbClr val="774030"/>
                </a:solidFill>
                <a:latin typeface="Times New Roman" panose="02020603050405020304" pitchFamily="18" charset="0"/>
              </a:rPr>
              <a:t> </a:t>
            </a:r>
            <a:r>
              <a:rPr lang="en-US" sz="2200" b="1" dirty="0" err="1">
                <a:solidFill>
                  <a:srgbClr val="774030"/>
                </a:solidFill>
                <a:latin typeface="Times New Roman" panose="02020603050405020304" pitchFamily="18" charset="0"/>
              </a:rPr>
              <a:t>pháp</a:t>
            </a:r>
            <a:endParaRPr lang="en-US" sz="2200" b="1" dirty="0">
              <a:solidFill>
                <a:srgbClr val="774030"/>
              </a:solidFill>
              <a:latin typeface="Times New Roman" panose="02020603050405020304" pitchFamily="18" charset="0"/>
            </a:endParaRPr>
          </a:p>
        </p:txBody>
      </p:sp>
      <p:sp>
        <p:nvSpPr>
          <p:cNvPr id="19" name="Google Shape;124;p25">
            <a:extLst>
              <a:ext uri="{FF2B5EF4-FFF2-40B4-BE49-F238E27FC236}">
                <a16:creationId xmlns:a16="http://schemas.microsoft.com/office/drawing/2014/main" id="{CD0BEF23-8EE8-3C83-E4F8-35F6564E7406}"/>
              </a:ext>
            </a:extLst>
          </p:cNvPr>
          <p:cNvSpPr/>
          <p:nvPr/>
        </p:nvSpPr>
        <p:spPr>
          <a:xfrm>
            <a:off x="-1867488" y="1614550"/>
            <a:ext cx="1788989" cy="701930"/>
          </a:xfrm>
          <a:prstGeom prst="rect">
            <a:avLst/>
          </a:prstGeom>
          <a:solidFill>
            <a:srgbClr val="774030"/>
          </a:solidFill>
          <a:ln w="28575">
            <a:solidFill>
              <a:srgbClr val="5C1D14"/>
            </a:solidFill>
          </a:ln>
        </p:spPr>
        <p:txBody>
          <a:bodyPr/>
          <a:lstStyle/>
          <a:p>
            <a:endParaRPr lang="en-US" dirty="0">
              <a:solidFill>
                <a:srgbClr val="5C1D14"/>
              </a:solidFill>
            </a:endParaRPr>
          </a:p>
        </p:txBody>
      </p:sp>
      <p:sp>
        <p:nvSpPr>
          <p:cNvPr id="20" name="TextBox 19">
            <a:extLst>
              <a:ext uri="{FF2B5EF4-FFF2-40B4-BE49-F238E27FC236}">
                <a16:creationId xmlns:a16="http://schemas.microsoft.com/office/drawing/2014/main" id="{0445A67E-28AA-BB49-6452-CC95EE4514E7}"/>
              </a:ext>
            </a:extLst>
          </p:cNvPr>
          <p:cNvSpPr txBox="1"/>
          <p:nvPr/>
        </p:nvSpPr>
        <p:spPr>
          <a:xfrm>
            <a:off x="-1788990" y="1750392"/>
            <a:ext cx="1788990" cy="430246"/>
          </a:xfrm>
          <a:prstGeom prst="rect">
            <a:avLst/>
          </a:prstGeom>
          <a:noFill/>
        </p:spPr>
        <p:txBody>
          <a:bodyPr wrap="square">
            <a:spAutoFit/>
          </a:bodyPr>
          <a:lstStyle/>
          <a:p>
            <a:pPr>
              <a:lnSpc>
                <a:spcPct val="107000"/>
              </a:lnSpc>
              <a:spcAft>
                <a:spcPts val="800"/>
              </a:spcAft>
            </a:pPr>
            <a:r>
              <a:rPr lang="en-US" sz="2200" b="1" dirty="0" err="1">
                <a:solidFill>
                  <a:srgbClr val="F0DDAF"/>
                </a:solidFill>
                <a:effectLst/>
                <a:latin typeface="Times New Roman" panose="02020603050405020304" pitchFamily="18" charset="0"/>
                <a:ea typeface="Times New Roman" panose="02020603050405020304" pitchFamily="18" charset="0"/>
              </a:rPr>
              <a:t>Thách</a:t>
            </a:r>
            <a:r>
              <a:rPr lang="en-US" sz="2200" b="1" dirty="0">
                <a:solidFill>
                  <a:srgbClr val="F0DDAF"/>
                </a:solidFill>
                <a:effectLst/>
                <a:latin typeface="Times New Roman" panose="02020603050405020304" pitchFamily="18" charset="0"/>
                <a:ea typeface="Times New Roman" panose="02020603050405020304" pitchFamily="18" charset="0"/>
              </a:rPr>
              <a:t> </a:t>
            </a:r>
            <a:r>
              <a:rPr lang="en-US" sz="2200" b="1" dirty="0" err="1">
                <a:solidFill>
                  <a:srgbClr val="F0DDAF"/>
                </a:solidFill>
                <a:effectLst/>
                <a:latin typeface="Times New Roman" panose="02020603050405020304" pitchFamily="18" charset="0"/>
                <a:ea typeface="Times New Roman" panose="02020603050405020304" pitchFamily="18" charset="0"/>
              </a:rPr>
              <a:t>thức</a:t>
            </a:r>
            <a:endParaRPr lang="en-US" sz="2200" b="1" dirty="0">
              <a:solidFill>
                <a:srgbClr val="F0DDAF"/>
              </a:solidFill>
              <a:latin typeface="Times New Roman" panose="02020603050405020304" pitchFamily="18" charset="0"/>
            </a:endParaRPr>
          </a:p>
        </p:txBody>
      </p:sp>
    </p:spTree>
    <p:extLst>
      <p:ext uri="{BB962C8B-B14F-4D97-AF65-F5344CB8AC3E}">
        <p14:creationId xmlns:p14="http://schemas.microsoft.com/office/powerpoint/2010/main" val="17716662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A183366C-AB60-872A-D1F5-85B5989B63A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A6C2A6D-66B0-0694-345C-6325CE5C2C3B}"/>
              </a:ext>
            </a:extLst>
          </p:cNvPr>
          <p:cNvSpPr txBox="1"/>
          <p:nvPr/>
        </p:nvSpPr>
        <p:spPr>
          <a:xfrm>
            <a:off x="1329957" y="342118"/>
            <a:ext cx="4040698"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trong</a:t>
            </a:r>
          </a:p>
        </p:txBody>
      </p:sp>
      <p:sp>
        <p:nvSpPr>
          <p:cNvPr id="11" name="Oval 10">
            <a:extLst>
              <a:ext uri="{FF2B5EF4-FFF2-40B4-BE49-F238E27FC236}">
                <a16:creationId xmlns:a16="http://schemas.microsoft.com/office/drawing/2014/main" id="{51DC4162-DB0F-E248-0E4D-D25F5775860F}"/>
              </a:ext>
            </a:extLst>
          </p:cNvPr>
          <p:cNvSpPr/>
          <p:nvPr/>
        </p:nvSpPr>
        <p:spPr>
          <a:xfrm>
            <a:off x="383944" y="27308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Google Shape;128;p25">
            <a:extLst>
              <a:ext uri="{FF2B5EF4-FFF2-40B4-BE49-F238E27FC236}">
                <a16:creationId xmlns:a16="http://schemas.microsoft.com/office/drawing/2014/main" id="{0DCA54D4-14EE-1C2D-43D8-8EC7CB4D847D}"/>
              </a:ext>
            </a:extLst>
          </p:cNvPr>
          <p:cNvSpPr txBox="1">
            <a:spLocks/>
          </p:cNvSpPr>
          <p:nvPr/>
        </p:nvSpPr>
        <p:spPr>
          <a:xfrm>
            <a:off x="465722" y="28866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4</a:t>
            </a:r>
            <a:endParaRPr lang="en" sz="2800" b="1" dirty="0">
              <a:solidFill>
                <a:srgbClr val="C00000"/>
              </a:solidFill>
            </a:endParaRPr>
          </a:p>
        </p:txBody>
      </p:sp>
      <p:sp>
        <p:nvSpPr>
          <p:cNvPr id="14" name="TextBox 13">
            <a:extLst>
              <a:ext uri="{FF2B5EF4-FFF2-40B4-BE49-F238E27FC236}">
                <a16:creationId xmlns:a16="http://schemas.microsoft.com/office/drawing/2014/main" id="{4E40A39B-8ECD-6139-FDAC-9ECE2C2C9D7C}"/>
              </a:ext>
            </a:extLst>
          </p:cNvPr>
          <p:cNvSpPr txBox="1"/>
          <p:nvPr/>
        </p:nvSpPr>
        <p:spPr>
          <a:xfrm>
            <a:off x="1996635" y="693385"/>
            <a:ext cx="5411164" cy="430887"/>
          </a:xfrm>
          <a:prstGeom prst="rect">
            <a:avLst/>
          </a:prstGeom>
          <a:noFill/>
        </p:spPr>
        <p:txBody>
          <a:bodyPr wrap="square">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xây dựng con người và văn </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hoá</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E48F3356-588B-42C9-D4DA-D89E3BE43FF5}"/>
              </a:ext>
            </a:extLst>
          </p:cNvPr>
          <p:cNvSpPr txBox="1"/>
          <p:nvPr/>
        </p:nvSpPr>
        <p:spPr>
          <a:xfrm>
            <a:off x="761083" y="1228675"/>
            <a:ext cx="6494613" cy="460895"/>
          </a:xfrm>
          <a:prstGeom prst="rect">
            <a:avLst/>
          </a:prstGeom>
          <a:noFill/>
        </p:spPr>
        <p:txBody>
          <a:bodyPr wrap="square">
            <a:spAutoFit/>
          </a:bodyPr>
          <a:lstStyle/>
          <a:p>
            <a:pPr>
              <a:lnSpc>
                <a:spcPct val="107000"/>
              </a:lnSpc>
              <a:spcAft>
                <a:spcPts val="800"/>
              </a:spcAft>
            </a:pPr>
            <a:r>
              <a:rPr lang="en-US" sz="2200" b="1" dirty="0">
                <a:solidFill>
                  <a:srgbClr val="C00000"/>
                </a:solidFill>
                <a:latin typeface="Times New Roman" panose="02020603050405020304" pitchFamily="18" charset="0"/>
              </a:rPr>
              <a:t>4.</a:t>
            </a:r>
            <a:r>
              <a:rPr lang="vi-VN" sz="2200" b="1" dirty="0">
                <a:solidFill>
                  <a:srgbClr val="C00000"/>
                </a:solidFill>
                <a:latin typeface="Times New Roman" panose="02020603050405020304" pitchFamily="18" charset="0"/>
              </a:rPr>
              <a:t>3 </a:t>
            </a:r>
            <a:r>
              <a:rPr lang="en-US" sz="2400" b="1" dirty="0" err="1">
                <a:solidFill>
                  <a:srgbClr val="C00000"/>
                </a:solidFill>
                <a:latin typeface="Times New Roman" panose="02020603050405020304" pitchFamily="18" charset="0"/>
              </a:rPr>
              <a:t>Những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thách</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thức</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và</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giải</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pháp</a:t>
            </a:r>
            <a:endParaRPr lang="en-US" sz="2200" b="1" dirty="0">
              <a:solidFill>
                <a:srgbClr val="C00000"/>
              </a:solidFill>
              <a:latin typeface="Times New Roman" panose="02020603050405020304" pitchFamily="18" charset="0"/>
            </a:endParaRPr>
          </a:p>
        </p:txBody>
      </p:sp>
      <p:sp>
        <p:nvSpPr>
          <p:cNvPr id="8" name="Google Shape;384;p36">
            <a:extLst>
              <a:ext uri="{FF2B5EF4-FFF2-40B4-BE49-F238E27FC236}">
                <a16:creationId xmlns:a16="http://schemas.microsoft.com/office/drawing/2014/main" id="{AD241347-3696-65A2-8090-19630F3F3C4A}"/>
              </a:ext>
            </a:extLst>
          </p:cNvPr>
          <p:cNvSpPr/>
          <p:nvPr/>
        </p:nvSpPr>
        <p:spPr>
          <a:xfrm rot="10800000">
            <a:off x="-2681826" y="-5346037"/>
            <a:ext cx="7253826" cy="5336888"/>
          </a:xfrm>
          <a:prstGeom prst="rect">
            <a:avLst/>
          </a:prstGeom>
          <a:solidFill>
            <a:srgbClr val="F0DDAF"/>
          </a:solidFill>
          <a:ln>
            <a:noFill/>
          </a:ln>
        </p:spPr>
        <p:txBody>
          <a:bodyPr/>
          <a:lstStyle/>
          <a:p>
            <a:endParaRPr lang="en-US" b="1" dirty="0"/>
          </a:p>
        </p:txBody>
      </p:sp>
      <p:sp>
        <p:nvSpPr>
          <p:cNvPr id="10" name="Google Shape;384;p36">
            <a:extLst>
              <a:ext uri="{FF2B5EF4-FFF2-40B4-BE49-F238E27FC236}">
                <a16:creationId xmlns:a16="http://schemas.microsoft.com/office/drawing/2014/main" id="{01B3019D-78F8-E5A3-C4ED-216F6445851F}"/>
              </a:ext>
            </a:extLst>
          </p:cNvPr>
          <p:cNvSpPr/>
          <p:nvPr/>
        </p:nvSpPr>
        <p:spPr>
          <a:xfrm>
            <a:off x="4564631" y="5143500"/>
            <a:ext cx="7253825" cy="5207962"/>
          </a:xfrm>
          <a:prstGeom prst="rect">
            <a:avLst/>
          </a:prstGeom>
          <a:solidFill>
            <a:srgbClr val="774030"/>
          </a:solidFill>
          <a:ln>
            <a:noFill/>
          </a:ln>
        </p:spPr>
        <p:txBody>
          <a:bodyPr/>
          <a:lstStyle/>
          <a:p>
            <a:endParaRPr lang="en-US"/>
          </a:p>
        </p:txBody>
      </p:sp>
      <p:sp>
        <p:nvSpPr>
          <p:cNvPr id="3" name="Google Shape;124;p25">
            <a:extLst>
              <a:ext uri="{FF2B5EF4-FFF2-40B4-BE49-F238E27FC236}">
                <a16:creationId xmlns:a16="http://schemas.microsoft.com/office/drawing/2014/main" id="{C25159FB-DF99-FB3C-0102-3563974577D3}"/>
              </a:ext>
            </a:extLst>
          </p:cNvPr>
          <p:cNvSpPr/>
          <p:nvPr/>
        </p:nvSpPr>
        <p:spPr>
          <a:xfrm>
            <a:off x="9609335" y="777995"/>
            <a:ext cx="1682139" cy="692554"/>
          </a:xfrm>
          <a:prstGeom prst="rect">
            <a:avLst/>
          </a:prstGeom>
          <a:solidFill>
            <a:srgbClr val="F0DDAF"/>
          </a:solidFill>
          <a:ln w="28575">
            <a:solidFill>
              <a:srgbClr val="5C1D14"/>
            </a:solidFill>
          </a:ln>
        </p:spPr>
        <p:txBody>
          <a:bodyPr/>
          <a:lstStyle/>
          <a:p>
            <a:endParaRPr lang="en-US" dirty="0">
              <a:solidFill>
                <a:srgbClr val="5C1D14"/>
              </a:solidFill>
            </a:endParaRPr>
          </a:p>
        </p:txBody>
      </p:sp>
      <p:sp>
        <p:nvSpPr>
          <p:cNvPr id="5" name="TextBox 4">
            <a:extLst>
              <a:ext uri="{FF2B5EF4-FFF2-40B4-BE49-F238E27FC236}">
                <a16:creationId xmlns:a16="http://schemas.microsoft.com/office/drawing/2014/main" id="{02673228-9EEF-E0B1-779F-F8596AF5B505}"/>
              </a:ext>
            </a:extLst>
          </p:cNvPr>
          <p:cNvSpPr txBox="1"/>
          <p:nvPr/>
        </p:nvSpPr>
        <p:spPr>
          <a:xfrm>
            <a:off x="9775755" y="915081"/>
            <a:ext cx="1515719" cy="430246"/>
          </a:xfrm>
          <a:prstGeom prst="rect">
            <a:avLst/>
          </a:prstGeom>
          <a:noFill/>
        </p:spPr>
        <p:txBody>
          <a:bodyPr wrap="square">
            <a:spAutoFit/>
          </a:bodyPr>
          <a:lstStyle/>
          <a:p>
            <a:pPr>
              <a:lnSpc>
                <a:spcPct val="107000"/>
              </a:lnSpc>
              <a:spcAft>
                <a:spcPts val="800"/>
              </a:spcAft>
            </a:pPr>
            <a:r>
              <a:rPr lang="en-US" sz="2200" b="1" dirty="0" err="1">
                <a:solidFill>
                  <a:srgbClr val="774030"/>
                </a:solidFill>
                <a:latin typeface="Times New Roman" panose="02020603050405020304" pitchFamily="18" charset="0"/>
              </a:rPr>
              <a:t>Giải</a:t>
            </a:r>
            <a:r>
              <a:rPr lang="en-US" sz="2200" b="1" dirty="0">
                <a:solidFill>
                  <a:srgbClr val="774030"/>
                </a:solidFill>
                <a:latin typeface="Times New Roman" panose="02020603050405020304" pitchFamily="18" charset="0"/>
              </a:rPr>
              <a:t> </a:t>
            </a:r>
            <a:r>
              <a:rPr lang="en-US" sz="2200" b="1" dirty="0" err="1">
                <a:solidFill>
                  <a:srgbClr val="774030"/>
                </a:solidFill>
                <a:latin typeface="Times New Roman" panose="02020603050405020304" pitchFamily="18" charset="0"/>
              </a:rPr>
              <a:t>pháp</a:t>
            </a:r>
            <a:endParaRPr lang="en-US" sz="2200" b="1" dirty="0">
              <a:solidFill>
                <a:srgbClr val="774030"/>
              </a:solidFill>
              <a:latin typeface="Times New Roman" panose="02020603050405020304" pitchFamily="18" charset="0"/>
            </a:endParaRPr>
          </a:p>
        </p:txBody>
      </p:sp>
      <p:sp>
        <p:nvSpPr>
          <p:cNvPr id="6" name="Google Shape;124;p25">
            <a:extLst>
              <a:ext uri="{FF2B5EF4-FFF2-40B4-BE49-F238E27FC236}">
                <a16:creationId xmlns:a16="http://schemas.microsoft.com/office/drawing/2014/main" id="{6BB0EB04-9E01-12CF-29F5-9384A08AA752}"/>
              </a:ext>
            </a:extLst>
          </p:cNvPr>
          <p:cNvSpPr/>
          <p:nvPr/>
        </p:nvSpPr>
        <p:spPr>
          <a:xfrm>
            <a:off x="-1867488" y="1614550"/>
            <a:ext cx="1788989" cy="701930"/>
          </a:xfrm>
          <a:prstGeom prst="rect">
            <a:avLst/>
          </a:prstGeom>
          <a:solidFill>
            <a:srgbClr val="774030"/>
          </a:solidFill>
          <a:ln w="28575">
            <a:solidFill>
              <a:srgbClr val="5C1D14"/>
            </a:solidFill>
          </a:ln>
        </p:spPr>
        <p:txBody>
          <a:bodyPr/>
          <a:lstStyle/>
          <a:p>
            <a:endParaRPr lang="en-US" dirty="0">
              <a:solidFill>
                <a:srgbClr val="5C1D14"/>
              </a:solidFill>
            </a:endParaRPr>
          </a:p>
        </p:txBody>
      </p:sp>
      <p:sp>
        <p:nvSpPr>
          <p:cNvPr id="7" name="TextBox 6">
            <a:extLst>
              <a:ext uri="{FF2B5EF4-FFF2-40B4-BE49-F238E27FC236}">
                <a16:creationId xmlns:a16="http://schemas.microsoft.com/office/drawing/2014/main" id="{334C0358-1255-A2AC-27F9-9E0B97D6A185}"/>
              </a:ext>
            </a:extLst>
          </p:cNvPr>
          <p:cNvSpPr txBox="1"/>
          <p:nvPr/>
        </p:nvSpPr>
        <p:spPr>
          <a:xfrm>
            <a:off x="-1788990" y="1750392"/>
            <a:ext cx="1788990" cy="430246"/>
          </a:xfrm>
          <a:prstGeom prst="rect">
            <a:avLst/>
          </a:prstGeom>
          <a:noFill/>
        </p:spPr>
        <p:txBody>
          <a:bodyPr wrap="square">
            <a:spAutoFit/>
          </a:bodyPr>
          <a:lstStyle/>
          <a:p>
            <a:pPr>
              <a:lnSpc>
                <a:spcPct val="107000"/>
              </a:lnSpc>
              <a:spcAft>
                <a:spcPts val="800"/>
              </a:spcAft>
            </a:pPr>
            <a:r>
              <a:rPr lang="en-US" sz="2200" b="1" dirty="0" err="1">
                <a:solidFill>
                  <a:srgbClr val="F0DDAF"/>
                </a:solidFill>
                <a:effectLst/>
                <a:latin typeface="Times New Roman" panose="02020603050405020304" pitchFamily="18" charset="0"/>
                <a:ea typeface="Times New Roman" panose="02020603050405020304" pitchFamily="18" charset="0"/>
              </a:rPr>
              <a:t>Thách</a:t>
            </a:r>
            <a:r>
              <a:rPr lang="en-US" sz="2200" b="1" dirty="0">
                <a:solidFill>
                  <a:srgbClr val="F0DDAF"/>
                </a:solidFill>
                <a:effectLst/>
                <a:latin typeface="Times New Roman" panose="02020603050405020304" pitchFamily="18" charset="0"/>
                <a:ea typeface="Times New Roman" panose="02020603050405020304" pitchFamily="18" charset="0"/>
              </a:rPr>
              <a:t> </a:t>
            </a:r>
            <a:r>
              <a:rPr lang="en-US" sz="2200" b="1" dirty="0" err="1">
                <a:solidFill>
                  <a:srgbClr val="F0DDAF"/>
                </a:solidFill>
                <a:effectLst/>
                <a:latin typeface="Times New Roman" panose="02020603050405020304" pitchFamily="18" charset="0"/>
                <a:ea typeface="Times New Roman" panose="02020603050405020304" pitchFamily="18" charset="0"/>
              </a:rPr>
              <a:t>thức</a:t>
            </a:r>
            <a:endParaRPr lang="en-US" sz="2200" b="1" dirty="0">
              <a:solidFill>
                <a:srgbClr val="F0DDAF"/>
              </a:solidFill>
              <a:latin typeface="Times New Roman" panose="02020603050405020304" pitchFamily="18" charset="0"/>
            </a:endParaRPr>
          </a:p>
        </p:txBody>
      </p:sp>
    </p:spTree>
    <p:extLst>
      <p:ext uri="{BB962C8B-B14F-4D97-AF65-F5344CB8AC3E}">
        <p14:creationId xmlns:p14="http://schemas.microsoft.com/office/powerpoint/2010/main" val="165237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B3A37BF-E381-21F4-DAE0-382E36126F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1309C6-9E88-6B77-E910-1CE377D7509B}"/>
              </a:ext>
            </a:extLst>
          </p:cNvPr>
          <p:cNvSpPr txBox="1"/>
          <p:nvPr/>
        </p:nvSpPr>
        <p:spPr>
          <a:xfrm>
            <a:off x="1329957" y="342118"/>
            <a:ext cx="4040698" cy="430887"/>
          </a:xfrm>
          <a:prstGeom prst="rect">
            <a:avLst/>
          </a:prstGeom>
          <a:noFill/>
        </p:spPr>
        <p:txBody>
          <a:bodyPr wrap="square" rtlCol="0">
            <a:spAutoFit/>
          </a:bodyPr>
          <a:lstStyle/>
          <a:p>
            <a:pPr algn="just"/>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Công</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tác</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lý</a:t>
            </a:r>
            <a:r>
              <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rPr>
              <a:t> </a:t>
            </a:r>
            <a:r>
              <a:rPr lang="en-US"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luận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trong</a:t>
            </a:r>
          </a:p>
        </p:txBody>
      </p:sp>
      <p:sp>
        <p:nvSpPr>
          <p:cNvPr id="11" name="Oval 10">
            <a:extLst>
              <a:ext uri="{FF2B5EF4-FFF2-40B4-BE49-F238E27FC236}">
                <a16:creationId xmlns:a16="http://schemas.microsoft.com/office/drawing/2014/main" id="{959D368F-3CFB-1DC1-01AE-B126E1671793}"/>
              </a:ext>
            </a:extLst>
          </p:cNvPr>
          <p:cNvSpPr/>
          <p:nvPr/>
        </p:nvSpPr>
        <p:spPr>
          <a:xfrm>
            <a:off x="383944" y="273085"/>
            <a:ext cx="864235" cy="840740"/>
          </a:xfrm>
          <a:prstGeom prst="ellipse">
            <a:avLst/>
          </a:prstGeom>
          <a:solidFill>
            <a:srgbClr val="F2E0B2"/>
          </a:solidFill>
          <a:ln>
            <a:solidFill>
              <a:srgbClr val="992E2A"/>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Google Shape;128;p25">
            <a:extLst>
              <a:ext uri="{FF2B5EF4-FFF2-40B4-BE49-F238E27FC236}">
                <a16:creationId xmlns:a16="http://schemas.microsoft.com/office/drawing/2014/main" id="{79118FF0-7401-B07B-05A9-863734D84BEE}"/>
              </a:ext>
            </a:extLst>
          </p:cNvPr>
          <p:cNvSpPr txBox="1">
            <a:spLocks/>
          </p:cNvSpPr>
          <p:nvPr/>
        </p:nvSpPr>
        <p:spPr>
          <a:xfrm>
            <a:off x="465722" y="288660"/>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a:t>
            </a:r>
            <a:r>
              <a:rPr lang="vi-VN" sz="2800" b="1" dirty="0">
                <a:solidFill>
                  <a:srgbClr val="C00000"/>
                </a:solidFill>
              </a:rPr>
              <a:t>4</a:t>
            </a:r>
            <a:endParaRPr lang="en" sz="2800" b="1" dirty="0">
              <a:solidFill>
                <a:srgbClr val="C00000"/>
              </a:solidFill>
            </a:endParaRPr>
          </a:p>
        </p:txBody>
      </p:sp>
      <p:sp>
        <p:nvSpPr>
          <p:cNvPr id="14" name="TextBox 13">
            <a:extLst>
              <a:ext uri="{FF2B5EF4-FFF2-40B4-BE49-F238E27FC236}">
                <a16:creationId xmlns:a16="http://schemas.microsoft.com/office/drawing/2014/main" id="{D87DDA74-6CEE-9B6D-8138-AF7A9D8BF147}"/>
              </a:ext>
            </a:extLst>
          </p:cNvPr>
          <p:cNvSpPr txBox="1"/>
          <p:nvPr/>
        </p:nvSpPr>
        <p:spPr>
          <a:xfrm>
            <a:off x="1996635" y="693385"/>
            <a:ext cx="5411164" cy="430887"/>
          </a:xfrm>
          <a:prstGeom prst="rect">
            <a:avLst/>
          </a:prstGeom>
          <a:noFill/>
        </p:spPr>
        <p:txBody>
          <a:bodyPr wrap="square">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xây dựng con người và văn </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hoá</a:t>
            </a:r>
            <a:endParaRPr lang="en-US" sz="2200" b="1" dirty="0">
              <a:solidFill>
                <a:srgbClr val="5C1D14"/>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4BE286A8-FD43-7857-E348-2B8534E33BEC}"/>
              </a:ext>
            </a:extLst>
          </p:cNvPr>
          <p:cNvSpPr txBox="1"/>
          <p:nvPr/>
        </p:nvSpPr>
        <p:spPr>
          <a:xfrm>
            <a:off x="761083" y="1228675"/>
            <a:ext cx="6494613" cy="460895"/>
          </a:xfrm>
          <a:prstGeom prst="rect">
            <a:avLst/>
          </a:prstGeom>
          <a:noFill/>
        </p:spPr>
        <p:txBody>
          <a:bodyPr wrap="square">
            <a:spAutoFit/>
          </a:bodyPr>
          <a:lstStyle/>
          <a:p>
            <a:pPr>
              <a:lnSpc>
                <a:spcPct val="107000"/>
              </a:lnSpc>
              <a:spcAft>
                <a:spcPts val="800"/>
              </a:spcAft>
            </a:pPr>
            <a:r>
              <a:rPr lang="en-US" sz="2200" b="1" dirty="0">
                <a:solidFill>
                  <a:srgbClr val="C00000"/>
                </a:solidFill>
                <a:latin typeface="Times New Roman" panose="02020603050405020304" pitchFamily="18" charset="0"/>
              </a:rPr>
              <a:t>4.</a:t>
            </a:r>
            <a:r>
              <a:rPr lang="vi-VN" sz="2200" b="1" dirty="0">
                <a:solidFill>
                  <a:srgbClr val="C00000"/>
                </a:solidFill>
                <a:latin typeface="Times New Roman" panose="02020603050405020304" pitchFamily="18" charset="0"/>
              </a:rPr>
              <a:t>3 </a:t>
            </a:r>
            <a:r>
              <a:rPr lang="en-US" sz="2400" b="1" dirty="0" err="1">
                <a:solidFill>
                  <a:srgbClr val="C00000"/>
                </a:solidFill>
                <a:latin typeface="Times New Roman" panose="02020603050405020304" pitchFamily="18" charset="0"/>
              </a:rPr>
              <a:t>Những</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thách</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thức</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và</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giải</a:t>
            </a:r>
            <a:r>
              <a:rPr lang="en-US" sz="2400" b="1" dirty="0">
                <a:solidFill>
                  <a:srgbClr val="C00000"/>
                </a:solidFill>
                <a:latin typeface="Times New Roman" panose="02020603050405020304" pitchFamily="18" charset="0"/>
              </a:rPr>
              <a:t> </a:t>
            </a:r>
            <a:r>
              <a:rPr lang="en-US" sz="2400" b="1" dirty="0" err="1">
                <a:solidFill>
                  <a:srgbClr val="C00000"/>
                </a:solidFill>
                <a:latin typeface="Times New Roman" panose="02020603050405020304" pitchFamily="18" charset="0"/>
              </a:rPr>
              <a:t>pháp</a:t>
            </a:r>
            <a:endParaRPr lang="en-US" sz="2200" b="1" dirty="0">
              <a:solidFill>
                <a:srgbClr val="C00000"/>
              </a:solidFill>
              <a:latin typeface="Times New Roman" panose="02020603050405020304" pitchFamily="18" charset="0"/>
            </a:endParaRPr>
          </a:p>
        </p:txBody>
      </p:sp>
      <p:sp>
        <p:nvSpPr>
          <p:cNvPr id="16" name="Google Shape;384;p36">
            <a:extLst>
              <a:ext uri="{FF2B5EF4-FFF2-40B4-BE49-F238E27FC236}">
                <a16:creationId xmlns:a16="http://schemas.microsoft.com/office/drawing/2014/main" id="{678E431E-ABFF-C842-DA3B-3679E37CAD0A}"/>
              </a:ext>
            </a:extLst>
          </p:cNvPr>
          <p:cNvSpPr/>
          <p:nvPr/>
        </p:nvSpPr>
        <p:spPr>
          <a:xfrm rot="10800000">
            <a:off x="-2681826" y="-1"/>
            <a:ext cx="7253826" cy="5143499"/>
          </a:xfrm>
          <a:prstGeom prst="rect">
            <a:avLst/>
          </a:prstGeom>
          <a:solidFill>
            <a:srgbClr val="F0DDAF"/>
          </a:solidFill>
          <a:ln>
            <a:noFill/>
          </a:ln>
        </p:spPr>
        <p:txBody>
          <a:bodyPr/>
          <a:lstStyle/>
          <a:p>
            <a:endParaRPr lang="en-US" b="1" dirty="0"/>
          </a:p>
        </p:txBody>
      </p:sp>
      <p:sp>
        <p:nvSpPr>
          <p:cNvPr id="17" name="Google Shape;384;p36">
            <a:extLst>
              <a:ext uri="{FF2B5EF4-FFF2-40B4-BE49-F238E27FC236}">
                <a16:creationId xmlns:a16="http://schemas.microsoft.com/office/drawing/2014/main" id="{9794C9D2-B152-4C0B-A14C-3B5305CF2A1D}"/>
              </a:ext>
            </a:extLst>
          </p:cNvPr>
          <p:cNvSpPr/>
          <p:nvPr/>
        </p:nvSpPr>
        <p:spPr>
          <a:xfrm>
            <a:off x="4564631" y="-64463"/>
            <a:ext cx="7253825" cy="5207963"/>
          </a:xfrm>
          <a:prstGeom prst="rect">
            <a:avLst/>
          </a:prstGeom>
          <a:solidFill>
            <a:srgbClr val="774030"/>
          </a:solidFill>
          <a:ln>
            <a:noFill/>
          </a:ln>
        </p:spPr>
        <p:txBody>
          <a:bodyPr/>
          <a:lstStyle/>
          <a:p>
            <a:endParaRPr lang="en-US" dirty="0"/>
          </a:p>
        </p:txBody>
      </p:sp>
      <p:sp>
        <p:nvSpPr>
          <p:cNvPr id="18" name="Google Shape;124;p25">
            <a:extLst>
              <a:ext uri="{FF2B5EF4-FFF2-40B4-BE49-F238E27FC236}">
                <a16:creationId xmlns:a16="http://schemas.microsoft.com/office/drawing/2014/main" id="{42DD2743-7FD1-110E-32B3-4BDBFF2E1900}"/>
              </a:ext>
            </a:extLst>
          </p:cNvPr>
          <p:cNvSpPr/>
          <p:nvPr/>
        </p:nvSpPr>
        <p:spPr>
          <a:xfrm>
            <a:off x="1169680" y="536890"/>
            <a:ext cx="1788989" cy="701930"/>
          </a:xfrm>
          <a:prstGeom prst="rect">
            <a:avLst/>
          </a:prstGeom>
          <a:solidFill>
            <a:srgbClr val="774030"/>
          </a:solidFill>
          <a:ln w="28575">
            <a:solidFill>
              <a:srgbClr val="5C1D14"/>
            </a:solidFill>
          </a:ln>
        </p:spPr>
        <p:txBody>
          <a:bodyPr/>
          <a:lstStyle/>
          <a:p>
            <a:endParaRPr lang="en-US" dirty="0">
              <a:solidFill>
                <a:srgbClr val="5C1D14"/>
              </a:solidFill>
            </a:endParaRPr>
          </a:p>
        </p:txBody>
      </p:sp>
      <p:sp>
        <p:nvSpPr>
          <p:cNvPr id="19" name="TextBox 18">
            <a:extLst>
              <a:ext uri="{FF2B5EF4-FFF2-40B4-BE49-F238E27FC236}">
                <a16:creationId xmlns:a16="http://schemas.microsoft.com/office/drawing/2014/main" id="{55634091-09F5-832D-8BB7-AB133D107996}"/>
              </a:ext>
            </a:extLst>
          </p:cNvPr>
          <p:cNvSpPr txBox="1"/>
          <p:nvPr/>
        </p:nvSpPr>
        <p:spPr>
          <a:xfrm>
            <a:off x="1248178" y="672732"/>
            <a:ext cx="1788990" cy="430246"/>
          </a:xfrm>
          <a:prstGeom prst="rect">
            <a:avLst/>
          </a:prstGeom>
          <a:noFill/>
        </p:spPr>
        <p:txBody>
          <a:bodyPr wrap="square">
            <a:spAutoFit/>
          </a:bodyPr>
          <a:lstStyle/>
          <a:p>
            <a:pPr>
              <a:lnSpc>
                <a:spcPct val="107000"/>
              </a:lnSpc>
              <a:spcAft>
                <a:spcPts val="800"/>
              </a:spcAft>
            </a:pPr>
            <a:r>
              <a:rPr lang="en-US" sz="2200" b="1" dirty="0" err="1">
                <a:solidFill>
                  <a:srgbClr val="F0DDAF"/>
                </a:solidFill>
                <a:effectLst/>
                <a:latin typeface="Times New Roman" panose="02020603050405020304" pitchFamily="18" charset="0"/>
                <a:ea typeface="Times New Roman" panose="02020603050405020304" pitchFamily="18" charset="0"/>
              </a:rPr>
              <a:t>Thách</a:t>
            </a:r>
            <a:r>
              <a:rPr lang="en-US" sz="2200" b="1" dirty="0">
                <a:solidFill>
                  <a:srgbClr val="F0DDAF"/>
                </a:solidFill>
                <a:effectLst/>
                <a:latin typeface="Times New Roman" panose="02020603050405020304" pitchFamily="18" charset="0"/>
                <a:ea typeface="Times New Roman" panose="02020603050405020304" pitchFamily="18" charset="0"/>
              </a:rPr>
              <a:t> </a:t>
            </a:r>
            <a:r>
              <a:rPr lang="en-US" sz="2200" b="1" dirty="0" err="1">
                <a:solidFill>
                  <a:srgbClr val="F0DDAF"/>
                </a:solidFill>
                <a:effectLst/>
                <a:latin typeface="Times New Roman" panose="02020603050405020304" pitchFamily="18" charset="0"/>
                <a:ea typeface="Times New Roman" panose="02020603050405020304" pitchFamily="18" charset="0"/>
              </a:rPr>
              <a:t>thức</a:t>
            </a:r>
            <a:endParaRPr lang="en-US" sz="2200" b="1" dirty="0">
              <a:solidFill>
                <a:srgbClr val="F0DDAF"/>
              </a:solidFill>
              <a:latin typeface="Times New Roman" panose="02020603050405020304" pitchFamily="18" charset="0"/>
            </a:endParaRPr>
          </a:p>
        </p:txBody>
      </p:sp>
      <p:sp>
        <p:nvSpPr>
          <p:cNvPr id="20" name="Google Shape;124;p25">
            <a:extLst>
              <a:ext uri="{FF2B5EF4-FFF2-40B4-BE49-F238E27FC236}">
                <a16:creationId xmlns:a16="http://schemas.microsoft.com/office/drawing/2014/main" id="{CD91B0A7-91FA-4063-9FF2-BA8B1A470239}"/>
              </a:ext>
            </a:extLst>
          </p:cNvPr>
          <p:cNvSpPr/>
          <p:nvPr/>
        </p:nvSpPr>
        <p:spPr>
          <a:xfrm>
            <a:off x="6071347" y="536121"/>
            <a:ext cx="1682139" cy="692554"/>
          </a:xfrm>
          <a:prstGeom prst="rect">
            <a:avLst/>
          </a:prstGeom>
          <a:solidFill>
            <a:srgbClr val="F0DDAF"/>
          </a:solidFill>
          <a:ln w="28575">
            <a:solidFill>
              <a:srgbClr val="5C1D14"/>
            </a:solidFill>
          </a:ln>
        </p:spPr>
        <p:txBody>
          <a:bodyPr/>
          <a:lstStyle/>
          <a:p>
            <a:endParaRPr lang="en-US" dirty="0">
              <a:solidFill>
                <a:srgbClr val="5C1D14"/>
              </a:solidFill>
            </a:endParaRPr>
          </a:p>
        </p:txBody>
      </p:sp>
      <p:sp>
        <p:nvSpPr>
          <p:cNvPr id="21" name="TextBox 20">
            <a:extLst>
              <a:ext uri="{FF2B5EF4-FFF2-40B4-BE49-F238E27FC236}">
                <a16:creationId xmlns:a16="http://schemas.microsoft.com/office/drawing/2014/main" id="{2229B294-6661-EEDA-6311-983B7101B193}"/>
              </a:ext>
            </a:extLst>
          </p:cNvPr>
          <p:cNvSpPr txBox="1"/>
          <p:nvPr/>
        </p:nvSpPr>
        <p:spPr>
          <a:xfrm>
            <a:off x="6237767" y="673207"/>
            <a:ext cx="1515719" cy="430246"/>
          </a:xfrm>
          <a:prstGeom prst="rect">
            <a:avLst/>
          </a:prstGeom>
          <a:noFill/>
        </p:spPr>
        <p:txBody>
          <a:bodyPr wrap="square">
            <a:spAutoFit/>
          </a:bodyPr>
          <a:lstStyle/>
          <a:p>
            <a:pPr>
              <a:lnSpc>
                <a:spcPct val="107000"/>
              </a:lnSpc>
              <a:spcAft>
                <a:spcPts val="800"/>
              </a:spcAft>
            </a:pPr>
            <a:r>
              <a:rPr lang="en-US" sz="2200" b="1" dirty="0" err="1">
                <a:solidFill>
                  <a:srgbClr val="774030"/>
                </a:solidFill>
                <a:latin typeface="Times New Roman" panose="02020603050405020304" pitchFamily="18" charset="0"/>
              </a:rPr>
              <a:t>Giải</a:t>
            </a:r>
            <a:r>
              <a:rPr lang="en-US" sz="2200" b="1" dirty="0">
                <a:solidFill>
                  <a:srgbClr val="774030"/>
                </a:solidFill>
                <a:latin typeface="Times New Roman" panose="02020603050405020304" pitchFamily="18" charset="0"/>
              </a:rPr>
              <a:t> </a:t>
            </a:r>
            <a:r>
              <a:rPr lang="en-US" sz="2200" b="1" dirty="0" err="1">
                <a:solidFill>
                  <a:srgbClr val="774030"/>
                </a:solidFill>
                <a:latin typeface="Times New Roman" panose="02020603050405020304" pitchFamily="18" charset="0"/>
              </a:rPr>
              <a:t>pháp</a:t>
            </a:r>
            <a:endParaRPr lang="en-US" sz="2200" b="1" dirty="0">
              <a:solidFill>
                <a:srgbClr val="774030"/>
              </a:solidFill>
              <a:latin typeface="Times New Roman" panose="02020603050405020304" pitchFamily="18" charset="0"/>
            </a:endParaRPr>
          </a:p>
        </p:txBody>
      </p:sp>
      <p:sp>
        <p:nvSpPr>
          <p:cNvPr id="22" name="TextBox 21">
            <a:extLst>
              <a:ext uri="{FF2B5EF4-FFF2-40B4-BE49-F238E27FC236}">
                <a16:creationId xmlns:a16="http://schemas.microsoft.com/office/drawing/2014/main" id="{60C6F5EC-F347-4155-2DAA-DB880167393C}"/>
              </a:ext>
            </a:extLst>
          </p:cNvPr>
          <p:cNvSpPr txBox="1"/>
          <p:nvPr/>
        </p:nvSpPr>
        <p:spPr>
          <a:xfrm>
            <a:off x="383945" y="1520406"/>
            <a:ext cx="3468056" cy="792525"/>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en-US" sz="2200" dirty="0">
                <a:solidFill>
                  <a:srgbClr val="5C1D14"/>
                </a:solidFill>
                <a:latin typeface="Times New Roman" panose="02020603050405020304" pitchFamily="18" charset="0"/>
                <a:ea typeface="Calibri" panose="020F0502020204030204" pitchFamily="34" charset="0"/>
              </a:rPr>
              <a:t>Văn </a:t>
            </a:r>
            <a:r>
              <a:rPr lang="en-US" sz="2200" dirty="0" err="1">
                <a:solidFill>
                  <a:srgbClr val="5C1D14"/>
                </a:solidFill>
                <a:latin typeface="Times New Roman" panose="02020603050405020304" pitchFamily="18" charset="0"/>
                <a:ea typeface="Calibri" panose="020F0502020204030204" pitchFamily="34" charset="0"/>
              </a:rPr>
              <a:t>hóa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ngoại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lai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toàn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cầu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hóa</a:t>
            </a:r>
            <a:r>
              <a:rPr lang="en-US" sz="2200" dirty="0">
                <a:solidFill>
                  <a:srgbClr val="5C1D14"/>
                </a:solidFill>
                <a:latin typeface="Times New Roman" panose="02020603050405020304" pitchFamily="18" charset="0"/>
                <a:ea typeface="Calibri" panose="020F0502020204030204" pitchFamily="34" charset="0"/>
              </a:rPr>
              <a:t>.</a:t>
            </a:r>
          </a:p>
        </p:txBody>
      </p:sp>
      <p:sp>
        <p:nvSpPr>
          <p:cNvPr id="23" name="TextBox 22">
            <a:extLst>
              <a:ext uri="{FF2B5EF4-FFF2-40B4-BE49-F238E27FC236}">
                <a16:creationId xmlns:a16="http://schemas.microsoft.com/office/drawing/2014/main" id="{67FDAC23-C78C-77A7-7C35-9FCFB7E3EA80}"/>
              </a:ext>
            </a:extLst>
          </p:cNvPr>
          <p:cNvSpPr txBox="1"/>
          <p:nvPr/>
        </p:nvSpPr>
        <p:spPr>
          <a:xfrm>
            <a:off x="383945" y="2329149"/>
            <a:ext cx="3468055" cy="792525"/>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Suy </a:t>
            </a:r>
            <a:r>
              <a:rPr lang="en-US" sz="2200" dirty="0" err="1">
                <a:solidFill>
                  <a:srgbClr val="5C1D14"/>
                </a:solidFill>
                <a:latin typeface="Times New Roman" panose="02020603050405020304" pitchFamily="18" charset="0"/>
                <a:ea typeface="Calibri" panose="020F0502020204030204" pitchFamily="34" charset="0"/>
              </a:rPr>
              <a:t>giảm</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giá</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trị</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truyền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thống</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25" name="TextBox 24">
            <a:extLst>
              <a:ext uri="{FF2B5EF4-FFF2-40B4-BE49-F238E27FC236}">
                <a16:creationId xmlns:a16="http://schemas.microsoft.com/office/drawing/2014/main" id="{A1EAA6EF-D585-7BA3-BCFC-729A8C70859F}"/>
              </a:ext>
            </a:extLst>
          </p:cNvPr>
          <p:cNvSpPr txBox="1"/>
          <p:nvPr/>
        </p:nvSpPr>
        <p:spPr>
          <a:xfrm>
            <a:off x="383944" y="3142174"/>
            <a:ext cx="3468056" cy="792525"/>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Thiếu</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gắn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kết</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lý</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luận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thực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tiễn</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26" name="TextBox 25">
            <a:extLst>
              <a:ext uri="{FF2B5EF4-FFF2-40B4-BE49-F238E27FC236}">
                <a16:creationId xmlns:a16="http://schemas.microsoft.com/office/drawing/2014/main" id="{DF1A2A4E-7ABD-6790-5F8C-FF817E2E968B}"/>
              </a:ext>
            </a:extLst>
          </p:cNvPr>
          <p:cNvSpPr txBox="1"/>
          <p:nvPr/>
        </p:nvSpPr>
        <p:spPr>
          <a:xfrm>
            <a:off x="4949138" y="1606312"/>
            <a:ext cx="4349361"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en-US" sz="2200" dirty="0" err="1">
                <a:solidFill>
                  <a:srgbClr val="F0DDAF"/>
                </a:solidFill>
                <a:latin typeface="Times New Roman" panose="02020603050405020304" pitchFamily="18" charset="0"/>
                <a:ea typeface="Calibri" panose="020F0502020204030204" pitchFamily="34" charset="0"/>
              </a:rPr>
              <a:t>Nâng</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cao</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nghiên</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cứu</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lý</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luận</a:t>
            </a:r>
            <a:endParaRPr lang="vi-VN" sz="2200" dirty="0">
              <a:solidFill>
                <a:srgbClr val="F0DDAF"/>
              </a:solidFill>
              <a:latin typeface="Times New Roman" panose="02020603050405020304" pitchFamily="18" charset="0"/>
              <a:ea typeface="Calibri" panose="020F0502020204030204" pitchFamily="34" charset="0"/>
            </a:endParaRPr>
          </a:p>
        </p:txBody>
      </p:sp>
      <p:sp>
        <p:nvSpPr>
          <p:cNvPr id="27" name="TextBox 26">
            <a:extLst>
              <a:ext uri="{FF2B5EF4-FFF2-40B4-BE49-F238E27FC236}">
                <a16:creationId xmlns:a16="http://schemas.microsoft.com/office/drawing/2014/main" id="{2E376D32-C9B3-F67D-8F24-5C7588445778}"/>
              </a:ext>
            </a:extLst>
          </p:cNvPr>
          <p:cNvSpPr txBox="1"/>
          <p:nvPr/>
        </p:nvSpPr>
        <p:spPr>
          <a:xfrm>
            <a:off x="4949138" y="2615294"/>
            <a:ext cx="4662862"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vi-VN" sz="2200" dirty="0">
                <a:solidFill>
                  <a:srgbClr val="F0DDAF"/>
                </a:solidFill>
                <a:latin typeface="Times New Roman" panose="02020603050405020304" pitchFamily="18" charset="0"/>
                <a:ea typeface="Calibri" panose="020F0502020204030204" pitchFamily="34" charset="0"/>
              </a:rPr>
              <a:t>Ứng dụng lý luận vào thực tiễn</a:t>
            </a:r>
            <a:r>
              <a:rPr lang="en-US" sz="2200" dirty="0">
                <a:solidFill>
                  <a:srgbClr val="F0DDAF"/>
                </a:solidFill>
                <a:latin typeface="Times New Roman" panose="02020603050405020304" pitchFamily="18" charset="0"/>
                <a:ea typeface="Calibri" panose="020F0502020204030204" pitchFamily="34" charset="0"/>
              </a:rPr>
              <a:t>.</a:t>
            </a:r>
          </a:p>
        </p:txBody>
      </p:sp>
      <p:sp>
        <p:nvSpPr>
          <p:cNvPr id="28" name="TextBox 27">
            <a:extLst>
              <a:ext uri="{FF2B5EF4-FFF2-40B4-BE49-F238E27FC236}">
                <a16:creationId xmlns:a16="http://schemas.microsoft.com/office/drawing/2014/main" id="{EAF1F29F-FEFE-20B5-A37E-338F5F766144}"/>
              </a:ext>
            </a:extLst>
          </p:cNvPr>
          <p:cNvSpPr txBox="1"/>
          <p:nvPr/>
        </p:nvSpPr>
        <p:spPr>
          <a:xfrm>
            <a:off x="4949138" y="3121674"/>
            <a:ext cx="4492077"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en-US" sz="2200" dirty="0" err="1">
                <a:solidFill>
                  <a:srgbClr val="F0DDAF"/>
                </a:solidFill>
                <a:latin typeface="Times New Roman" panose="02020603050405020304" pitchFamily="18" charset="0"/>
                <a:ea typeface="Calibri" panose="020F0502020204030204" pitchFamily="34" charset="0"/>
              </a:rPr>
              <a:t>Kết</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hợp</a:t>
            </a:r>
            <a:r>
              <a:rPr lang="en-US" sz="2200" dirty="0">
                <a:solidFill>
                  <a:srgbClr val="F0DDAF"/>
                </a:solidFill>
                <a:latin typeface="Times New Roman" panose="02020603050405020304" pitchFamily="18" charset="0"/>
                <a:ea typeface="Calibri" panose="020F0502020204030204" pitchFamily="34" charset="0"/>
              </a:rPr>
              <a:t> </a:t>
            </a:r>
            <a:r>
              <a:rPr lang="vi-VN" sz="2200" dirty="0">
                <a:solidFill>
                  <a:srgbClr val="F0DDAF"/>
                </a:solidFill>
                <a:latin typeface="Times New Roman" panose="02020603050405020304" pitchFamily="18" charset="0"/>
                <a:ea typeface="Calibri" panose="020F0502020204030204" pitchFamily="34" charset="0"/>
              </a:rPr>
              <a:t>truyền thống với tiến bộ</a:t>
            </a:r>
            <a:r>
              <a:rPr lang="en-US" sz="2200" dirty="0">
                <a:solidFill>
                  <a:srgbClr val="F0DDAF"/>
                </a:solidFill>
                <a:latin typeface="Times New Roman" panose="02020603050405020304" pitchFamily="18" charset="0"/>
                <a:ea typeface="Calibri" panose="020F0502020204030204" pitchFamily="34" charset="0"/>
              </a:rPr>
              <a:t>.</a:t>
            </a:r>
          </a:p>
        </p:txBody>
      </p:sp>
      <p:sp>
        <p:nvSpPr>
          <p:cNvPr id="30" name="TextBox 29">
            <a:extLst>
              <a:ext uri="{FF2B5EF4-FFF2-40B4-BE49-F238E27FC236}">
                <a16:creationId xmlns:a16="http://schemas.microsoft.com/office/drawing/2014/main" id="{C5F33877-7081-447F-8E32-71E67EFCA8F0}"/>
              </a:ext>
            </a:extLst>
          </p:cNvPr>
          <p:cNvSpPr txBox="1"/>
          <p:nvPr/>
        </p:nvSpPr>
        <p:spPr>
          <a:xfrm>
            <a:off x="4949138" y="2092243"/>
            <a:ext cx="7246800"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en-US" sz="2200" dirty="0" err="1">
                <a:solidFill>
                  <a:srgbClr val="F0DDAF"/>
                </a:solidFill>
                <a:latin typeface="Times New Roman" panose="02020603050405020304" pitchFamily="18" charset="0"/>
                <a:ea typeface="Calibri" panose="020F0502020204030204" pitchFamily="34" charset="0"/>
              </a:rPr>
              <a:t>Cập</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nhật</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những</a:t>
            </a:r>
            <a:r>
              <a:rPr lang="en-US" sz="2200" dirty="0">
                <a:solidFill>
                  <a:srgbClr val="F0DDAF"/>
                </a:solidFill>
                <a:latin typeface="Times New Roman" panose="02020603050405020304" pitchFamily="18" charset="0"/>
                <a:ea typeface="Calibri" panose="020F0502020204030204" pitchFamily="34" charset="0"/>
              </a:rPr>
              <a:t> xu </a:t>
            </a:r>
            <a:r>
              <a:rPr lang="en-US" sz="2200" dirty="0" err="1">
                <a:solidFill>
                  <a:srgbClr val="F0DDAF"/>
                </a:solidFill>
                <a:latin typeface="Times New Roman" panose="02020603050405020304" pitchFamily="18" charset="0"/>
                <a:ea typeface="Calibri" panose="020F0502020204030204" pitchFamily="34" charset="0"/>
              </a:rPr>
              <a:t>hướng</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mới</a:t>
            </a:r>
            <a:r>
              <a:rPr lang="vi-VN" sz="2200" dirty="0">
                <a:solidFill>
                  <a:srgbClr val="F0DDAF"/>
                </a:solidFill>
                <a:latin typeface="Times New Roman" panose="02020603050405020304" pitchFamily="18" charset="0"/>
                <a:ea typeface="Calibri" panose="020F0502020204030204" pitchFamily="34" charset="0"/>
              </a:rPr>
              <a:t>.</a:t>
            </a:r>
            <a:endParaRPr lang="en-US" sz="2200" dirty="0">
              <a:solidFill>
                <a:srgbClr val="F0DDAF"/>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71467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1000"/>
                                        <p:tgtEl>
                                          <p:spTgt spid="2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10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1000"/>
                                        <p:tgtEl>
                                          <p:spTgt spid="2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10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1000"/>
                                        <p:tgtEl>
                                          <p:spTgt spid="2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28" grpId="0"/>
      <p:bldP spid="3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F141AF3A-294C-1FCC-0146-75B89BEA6C1C}"/>
            </a:ext>
          </a:extLst>
        </p:cNvPr>
        <p:cNvGrpSpPr/>
        <p:nvPr/>
      </p:nvGrpSpPr>
      <p:grpSpPr>
        <a:xfrm>
          <a:off x="0" y="0"/>
          <a:ext cx="0" cy="0"/>
          <a:chOff x="0" y="0"/>
          <a:chExt cx="0" cy="0"/>
        </a:xfrm>
      </p:grpSpPr>
      <p:pic>
        <p:nvPicPr>
          <p:cNvPr id="31" name="Google Shape;523;p41">
            <a:extLst>
              <a:ext uri="{FF2B5EF4-FFF2-40B4-BE49-F238E27FC236}">
                <a16:creationId xmlns:a16="http://schemas.microsoft.com/office/drawing/2014/main" id="{93B42E73-B044-0BE2-57D8-B19F529DBFCC}"/>
              </a:ext>
            </a:extLst>
          </p:cNvPr>
          <p:cNvPicPr preferRelativeResize="0"/>
          <p:nvPr/>
        </p:nvPicPr>
        <p:blipFill rotWithShape="1">
          <a:blip r:embed="rId3">
            <a:alphaModFix/>
          </a:blip>
          <a:srcRect/>
          <a:stretch/>
        </p:blipFill>
        <p:spPr>
          <a:xfrm>
            <a:off x="-2055899" y="6447259"/>
            <a:ext cx="13255798" cy="7536220"/>
          </a:xfrm>
          <a:prstGeom prst="rect">
            <a:avLst/>
          </a:prstGeom>
          <a:noFill/>
          <a:ln>
            <a:noFill/>
          </a:ln>
        </p:spPr>
      </p:pic>
      <p:sp>
        <p:nvSpPr>
          <p:cNvPr id="32" name="TextBox 31">
            <a:extLst>
              <a:ext uri="{FF2B5EF4-FFF2-40B4-BE49-F238E27FC236}">
                <a16:creationId xmlns:a16="http://schemas.microsoft.com/office/drawing/2014/main" id="{4EED9074-1C16-C018-6C64-D089A6BCA2ED}"/>
              </a:ext>
            </a:extLst>
          </p:cNvPr>
          <p:cNvSpPr txBox="1"/>
          <p:nvPr/>
        </p:nvSpPr>
        <p:spPr>
          <a:xfrm>
            <a:off x="622582" y="7858677"/>
            <a:ext cx="8103413" cy="1323439"/>
          </a:xfrm>
          <a:prstGeom prst="rect">
            <a:avLst/>
          </a:prstGeom>
          <a:noFill/>
        </p:spPr>
        <p:txBody>
          <a:bodyPr wrap="square" rtlCol="0">
            <a:spAutoFit/>
          </a:bodyPr>
          <a:lstStyle/>
          <a:p>
            <a:pPr algn="ctr"/>
            <a:r>
              <a:rPr lang="vi-VN" sz="4000" b="1" dirty="0">
                <a:ln w="13462">
                  <a:solidFill>
                    <a:srgbClr val="F0DDAF"/>
                  </a:solidFill>
                  <a:prstDash val="solid"/>
                </a:ln>
                <a:solidFill>
                  <a:srgbClr val="F0DDAF"/>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Cảm </a:t>
            </a:r>
            <a:r>
              <a:rPr lang="vi-VN" sz="4000" b="1" dirty="0">
                <a:ln w="13462">
                  <a:solidFill>
                    <a:srgbClr val="F0DDAF"/>
                  </a:solidFill>
                  <a:prstDash val="solid"/>
                </a:ln>
                <a:solidFill>
                  <a:srgbClr val="F0DDAF"/>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sym typeface="Jockey One"/>
              </a:rPr>
              <a:t>ơn cô và các bạn đã lắng nghe </a:t>
            </a:r>
            <a:endParaRPr lang="en-US" sz="4000" b="1" dirty="0">
              <a:ln w="13462">
                <a:solidFill>
                  <a:srgbClr val="F0DDAF"/>
                </a:solidFill>
                <a:prstDash val="solid"/>
              </a:ln>
              <a:solidFill>
                <a:srgbClr val="F0DDAF"/>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sym typeface="Jockey One"/>
            </a:endParaRPr>
          </a:p>
        </p:txBody>
      </p:sp>
      <p:sp>
        <p:nvSpPr>
          <p:cNvPr id="3" name="Google Shape;384;p36">
            <a:extLst>
              <a:ext uri="{FF2B5EF4-FFF2-40B4-BE49-F238E27FC236}">
                <a16:creationId xmlns:a16="http://schemas.microsoft.com/office/drawing/2014/main" id="{CCCACB30-C58A-B84B-3D95-DB5A87D787E1}"/>
              </a:ext>
            </a:extLst>
          </p:cNvPr>
          <p:cNvSpPr/>
          <p:nvPr/>
        </p:nvSpPr>
        <p:spPr>
          <a:xfrm rot="10800000">
            <a:off x="-2681826" y="-1"/>
            <a:ext cx="7253826" cy="5143499"/>
          </a:xfrm>
          <a:prstGeom prst="rect">
            <a:avLst/>
          </a:prstGeom>
          <a:solidFill>
            <a:srgbClr val="F0DDAF"/>
          </a:solidFill>
          <a:ln>
            <a:noFill/>
          </a:ln>
        </p:spPr>
        <p:txBody>
          <a:bodyPr/>
          <a:lstStyle/>
          <a:p>
            <a:endParaRPr lang="en-US" b="1" dirty="0"/>
          </a:p>
        </p:txBody>
      </p:sp>
      <p:sp>
        <p:nvSpPr>
          <p:cNvPr id="4" name="Google Shape;384;p36">
            <a:extLst>
              <a:ext uri="{FF2B5EF4-FFF2-40B4-BE49-F238E27FC236}">
                <a16:creationId xmlns:a16="http://schemas.microsoft.com/office/drawing/2014/main" id="{D2C1D1DA-CC48-74D7-A437-8FB3C95ED330}"/>
              </a:ext>
            </a:extLst>
          </p:cNvPr>
          <p:cNvSpPr/>
          <p:nvPr/>
        </p:nvSpPr>
        <p:spPr>
          <a:xfrm>
            <a:off x="4564631" y="-64463"/>
            <a:ext cx="7253825" cy="5207963"/>
          </a:xfrm>
          <a:prstGeom prst="rect">
            <a:avLst/>
          </a:prstGeom>
          <a:solidFill>
            <a:srgbClr val="774030"/>
          </a:solidFill>
          <a:ln>
            <a:noFill/>
          </a:ln>
        </p:spPr>
        <p:txBody>
          <a:bodyPr/>
          <a:lstStyle/>
          <a:p>
            <a:endParaRPr lang="en-US" dirty="0"/>
          </a:p>
        </p:txBody>
      </p:sp>
      <p:sp>
        <p:nvSpPr>
          <p:cNvPr id="5" name="Google Shape;124;p25">
            <a:extLst>
              <a:ext uri="{FF2B5EF4-FFF2-40B4-BE49-F238E27FC236}">
                <a16:creationId xmlns:a16="http://schemas.microsoft.com/office/drawing/2014/main" id="{6335E229-994B-480F-D536-6C2EA91AB45F}"/>
              </a:ext>
            </a:extLst>
          </p:cNvPr>
          <p:cNvSpPr/>
          <p:nvPr/>
        </p:nvSpPr>
        <p:spPr>
          <a:xfrm>
            <a:off x="1169680" y="536890"/>
            <a:ext cx="1788989" cy="701930"/>
          </a:xfrm>
          <a:prstGeom prst="rect">
            <a:avLst/>
          </a:prstGeom>
          <a:solidFill>
            <a:srgbClr val="774030"/>
          </a:solidFill>
          <a:ln w="28575">
            <a:solidFill>
              <a:srgbClr val="5C1D14"/>
            </a:solidFill>
          </a:ln>
        </p:spPr>
        <p:txBody>
          <a:bodyPr/>
          <a:lstStyle/>
          <a:p>
            <a:endParaRPr lang="en-US" dirty="0">
              <a:solidFill>
                <a:srgbClr val="5C1D14"/>
              </a:solidFill>
            </a:endParaRPr>
          </a:p>
        </p:txBody>
      </p:sp>
      <p:sp>
        <p:nvSpPr>
          <p:cNvPr id="6" name="TextBox 5">
            <a:extLst>
              <a:ext uri="{FF2B5EF4-FFF2-40B4-BE49-F238E27FC236}">
                <a16:creationId xmlns:a16="http://schemas.microsoft.com/office/drawing/2014/main" id="{C629376A-5B21-D036-C456-EA2ACB300151}"/>
              </a:ext>
            </a:extLst>
          </p:cNvPr>
          <p:cNvSpPr txBox="1"/>
          <p:nvPr/>
        </p:nvSpPr>
        <p:spPr>
          <a:xfrm>
            <a:off x="1248178" y="672732"/>
            <a:ext cx="1788990" cy="430246"/>
          </a:xfrm>
          <a:prstGeom prst="rect">
            <a:avLst/>
          </a:prstGeom>
          <a:noFill/>
        </p:spPr>
        <p:txBody>
          <a:bodyPr wrap="square">
            <a:spAutoFit/>
          </a:bodyPr>
          <a:lstStyle/>
          <a:p>
            <a:pPr>
              <a:lnSpc>
                <a:spcPct val="107000"/>
              </a:lnSpc>
              <a:spcAft>
                <a:spcPts val="800"/>
              </a:spcAft>
            </a:pPr>
            <a:r>
              <a:rPr lang="en-US" sz="2200" b="1" dirty="0" err="1">
                <a:solidFill>
                  <a:srgbClr val="F0DDAF"/>
                </a:solidFill>
                <a:effectLst/>
                <a:latin typeface="Times New Roman" panose="02020603050405020304" pitchFamily="18" charset="0"/>
                <a:ea typeface="Times New Roman" panose="02020603050405020304" pitchFamily="18" charset="0"/>
              </a:rPr>
              <a:t>Thách</a:t>
            </a:r>
            <a:r>
              <a:rPr lang="en-US" sz="2200" b="1" dirty="0">
                <a:solidFill>
                  <a:srgbClr val="F0DDAF"/>
                </a:solidFill>
                <a:effectLst/>
                <a:latin typeface="Times New Roman" panose="02020603050405020304" pitchFamily="18" charset="0"/>
                <a:ea typeface="Times New Roman" panose="02020603050405020304" pitchFamily="18" charset="0"/>
              </a:rPr>
              <a:t> </a:t>
            </a:r>
            <a:r>
              <a:rPr lang="en-US" sz="2200" b="1" dirty="0" err="1">
                <a:solidFill>
                  <a:srgbClr val="F0DDAF"/>
                </a:solidFill>
                <a:effectLst/>
                <a:latin typeface="Times New Roman" panose="02020603050405020304" pitchFamily="18" charset="0"/>
                <a:ea typeface="Times New Roman" panose="02020603050405020304" pitchFamily="18" charset="0"/>
              </a:rPr>
              <a:t>thức</a:t>
            </a:r>
            <a:endParaRPr lang="en-US" sz="2200" b="1" dirty="0">
              <a:solidFill>
                <a:srgbClr val="F0DDAF"/>
              </a:solidFill>
              <a:latin typeface="Times New Roman" panose="02020603050405020304" pitchFamily="18" charset="0"/>
            </a:endParaRPr>
          </a:p>
        </p:txBody>
      </p:sp>
      <p:sp>
        <p:nvSpPr>
          <p:cNvPr id="7" name="Google Shape;124;p25">
            <a:extLst>
              <a:ext uri="{FF2B5EF4-FFF2-40B4-BE49-F238E27FC236}">
                <a16:creationId xmlns:a16="http://schemas.microsoft.com/office/drawing/2014/main" id="{CFBE30A4-7131-9CBE-D5A6-8D977A1E34D8}"/>
              </a:ext>
            </a:extLst>
          </p:cNvPr>
          <p:cNvSpPr/>
          <p:nvPr/>
        </p:nvSpPr>
        <p:spPr>
          <a:xfrm>
            <a:off x="6071347" y="536121"/>
            <a:ext cx="1682139" cy="692554"/>
          </a:xfrm>
          <a:prstGeom prst="rect">
            <a:avLst/>
          </a:prstGeom>
          <a:solidFill>
            <a:srgbClr val="F0DDAF"/>
          </a:solidFill>
          <a:ln w="28575">
            <a:solidFill>
              <a:srgbClr val="5C1D14"/>
            </a:solidFill>
          </a:ln>
        </p:spPr>
        <p:txBody>
          <a:bodyPr/>
          <a:lstStyle/>
          <a:p>
            <a:endParaRPr lang="en-US" dirty="0">
              <a:solidFill>
                <a:srgbClr val="5C1D14"/>
              </a:solidFill>
            </a:endParaRPr>
          </a:p>
        </p:txBody>
      </p:sp>
      <p:sp>
        <p:nvSpPr>
          <p:cNvPr id="8" name="TextBox 7">
            <a:extLst>
              <a:ext uri="{FF2B5EF4-FFF2-40B4-BE49-F238E27FC236}">
                <a16:creationId xmlns:a16="http://schemas.microsoft.com/office/drawing/2014/main" id="{377D7CEC-F58C-5FFE-2814-9301E486A4BA}"/>
              </a:ext>
            </a:extLst>
          </p:cNvPr>
          <p:cNvSpPr txBox="1"/>
          <p:nvPr/>
        </p:nvSpPr>
        <p:spPr>
          <a:xfrm>
            <a:off x="6237767" y="673207"/>
            <a:ext cx="1515719" cy="430246"/>
          </a:xfrm>
          <a:prstGeom prst="rect">
            <a:avLst/>
          </a:prstGeom>
          <a:noFill/>
        </p:spPr>
        <p:txBody>
          <a:bodyPr wrap="square">
            <a:spAutoFit/>
          </a:bodyPr>
          <a:lstStyle/>
          <a:p>
            <a:pPr>
              <a:lnSpc>
                <a:spcPct val="107000"/>
              </a:lnSpc>
              <a:spcAft>
                <a:spcPts val="800"/>
              </a:spcAft>
            </a:pPr>
            <a:r>
              <a:rPr lang="en-US" sz="2200" b="1" dirty="0" err="1">
                <a:solidFill>
                  <a:srgbClr val="774030"/>
                </a:solidFill>
                <a:latin typeface="Times New Roman" panose="02020603050405020304" pitchFamily="18" charset="0"/>
              </a:rPr>
              <a:t>Giải</a:t>
            </a:r>
            <a:r>
              <a:rPr lang="en-US" sz="2200" b="1" dirty="0">
                <a:solidFill>
                  <a:srgbClr val="774030"/>
                </a:solidFill>
                <a:latin typeface="Times New Roman" panose="02020603050405020304" pitchFamily="18" charset="0"/>
              </a:rPr>
              <a:t> </a:t>
            </a:r>
            <a:r>
              <a:rPr lang="en-US" sz="2200" b="1" dirty="0" err="1">
                <a:solidFill>
                  <a:srgbClr val="774030"/>
                </a:solidFill>
                <a:latin typeface="Times New Roman" panose="02020603050405020304" pitchFamily="18" charset="0"/>
              </a:rPr>
              <a:t>pháp</a:t>
            </a:r>
            <a:endParaRPr lang="en-US" sz="2200" b="1" dirty="0">
              <a:solidFill>
                <a:srgbClr val="774030"/>
              </a:solidFill>
              <a:latin typeface="Times New Roman" panose="02020603050405020304" pitchFamily="18" charset="0"/>
            </a:endParaRPr>
          </a:p>
        </p:txBody>
      </p:sp>
      <p:sp>
        <p:nvSpPr>
          <p:cNvPr id="9" name="TextBox 8">
            <a:extLst>
              <a:ext uri="{FF2B5EF4-FFF2-40B4-BE49-F238E27FC236}">
                <a16:creationId xmlns:a16="http://schemas.microsoft.com/office/drawing/2014/main" id="{5969FAEA-F274-E799-8B0B-11991D54A06A}"/>
              </a:ext>
            </a:extLst>
          </p:cNvPr>
          <p:cNvSpPr txBox="1"/>
          <p:nvPr/>
        </p:nvSpPr>
        <p:spPr>
          <a:xfrm>
            <a:off x="383945" y="1520406"/>
            <a:ext cx="3468056" cy="792525"/>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en-US" sz="2200" dirty="0">
                <a:solidFill>
                  <a:srgbClr val="5C1D14"/>
                </a:solidFill>
                <a:latin typeface="Times New Roman" panose="02020603050405020304" pitchFamily="18" charset="0"/>
                <a:ea typeface="Calibri" panose="020F0502020204030204" pitchFamily="34" charset="0"/>
              </a:rPr>
              <a:t>Văn </a:t>
            </a:r>
            <a:r>
              <a:rPr lang="en-US" sz="2200" dirty="0" err="1">
                <a:solidFill>
                  <a:srgbClr val="5C1D14"/>
                </a:solidFill>
                <a:latin typeface="Times New Roman" panose="02020603050405020304" pitchFamily="18" charset="0"/>
                <a:ea typeface="Calibri" panose="020F0502020204030204" pitchFamily="34" charset="0"/>
              </a:rPr>
              <a:t>hóa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ngoại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lai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toàn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cầu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hóa</a:t>
            </a:r>
            <a:r>
              <a:rPr lang="en-US" sz="2200" dirty="0">
                <a:solidFill>
                  <a:srgbClr val="5C1D14"/>
                </a:solidFill>
                <a:latin typeface="Times New Roman" panose="02020603050405020304" pitchFamily="18" charset="0"/>
                <a:ea typeface="Calibri" panose="020F0502020204030204" pitchFamily="34" charset="0"/>
              </a:rPr>
              <a:t>.</a:t>
            </a:r>
          </a:p>
        </p:txBody>
      </p:sp>
      <p:sp>
        <p:nvSpPr>
          <p:cNvPr id="10" name="TextBox 9">
            <a:extLst>
              <a:ext uri="{FF2B5EF4-FFF2-40B4-BE49-F238E27FC236}">
                <a16:creationId xmlns:a16="http://schemas.microsoft.com/office/drawing/2014/main" id="{723BFD7C-352F-16CD-77A1-3D714400E332}"/>
              </a:ext>
            </a:extLst>
          </p:cNvPr>
          <p:cNvSpPr txBox="1"/>
          <p:nvPr/>
        </p:nvSpPr>
        <p:spPr>
          <a:xfrm>
            <a:off x="383945" y="2329149"/>
            <a:ext cx="3468055" cy="792525"/>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Suy </a:t>
            </a:r>
            <a:r>
              <a:rPr lang="en-US" sz="2200" dirty="0" err="1">
                <a:solidFill>
                  <a:srgbClr val="5C1D14"/>
                </a:solidFill>
                <a:latin typeface="Times New Roman" panose="02020603050405020304" pitchFamily="18" charset="0"/>
                <a:ea typeface="Calibri" panose="020F0502020204030204" pitchFamily="34" charset="0"/>
              </a:rPr>
              <a:t>giảm</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giá</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trị</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truyền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thống</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13" name="TextBox 12">
            <a:extLst>
              <a:ext uri="{FF2B5EF4-FFF2-40B4-BE49-F238E27FC236}">
                <a16:creationId xmlns:a16="http://schemas.microsoft.com/office/drawing/2014/main" id="{C7487EFB-A4F5-6C3C-1DDB-885C3EBAA190}"/>
              </a:ext>
            </a:extLst>
          </p:cNvPr>
          <p:cNvSpPr txBox="1"/>
          <p:nvPr/>
        </p:nvSpPr>
        <p:spPr>
          <a:xfrm>
            <a:off x="383944" y="3142174"/>
            <a:ext cx="3468056" cy="792525"/>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Thiếu</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gắn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kết</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lý</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luận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thực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tiễn</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15" name="TextBox 14">
            <a:extLst>
              <a:ext uri="{FF2B5EF4-FFF2-40B4-BE49-F238E27FC236}">
                <a16:creationId xmlns:a16="http://schemas.microsoft.com/office/drawing/2014/main" id="{E22685B1-5EB4-72E3-1B98-325E24BB9B19}"/>
              </a:ext>
            </a:extLst>
          </p:cNvPr>
          <p:cNvSpPr txBox="1"/>
          <p:nvPr/>
        </p:nvSpPr>
        <p:spPr>
          <a:xfrm>
            <a:off x="4949138" y="1606312"/>
            <a:ext cx="4349361"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en-US" sz="2200" dirty="0" err="1">
                <a:solidFill>
                  <a:srgbClr val="F0DDAF"/>
                </a:solidFill>
                <a:latin typeface="Times New Roman" panose="02020603050405020304" pitchFamily="18" charset="0"/>
                <a:ea typeface="Calibri" panose="020F0502020204030204" pitchFamily="34" charset="0"/>
              </a:rPr>
              <a:t>Nâng</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cao</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nghiên</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cứu</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lý</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luận</a:t>
            </a:r>
            <a:endParaRPr lang="vi-VN" sz="2200" dirty="0">
              <a:solidFill>
                <a:srgbClr val="F0DDAF"/>
              </a:solidFill>
              <a:latin typeface="Times New Roman" panose="02020603050405020304" pitchFamily="18" charset="0"/>
              <a:ea typeface="Calibri" panose="020F0502020204030204" pitchFamily="34" charset="0"/>
            </a:endParaRPr>
          </a:p>
        </p:txBody>
      </p:sp>
      <p:sp>
        <p:nvSpPr>
          <p:cNvPr id="29" name="TextBox 28">
            <a:extLst>
              <a:ext uri="{FF2B5EF4-FFF2-40B4-BE49-F238E27FC236}">
                <a16:creationId xmlns:a16="http://schemas.microsoft.com/office/drawing/2014/main" id="{570BBEF0-2CE2-EFA1-3E67-B8D70B9BDD74}"/>
              </a:ext>
            </a:extLst>
          </p:cNvPr>
          <p:cNvSpPr txBox="1"/>
          <p:nvPr/>
        </p:nvSpPr>
        <p:spPr>
          <a:xfrm>
            <a:off x="4949138" y="2615294"/>
            <a:ext cx="4662862"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vi-VN" sz="2200" dirty="0">
                <a:solidFill>
                  <a:srgbClr val="F0DDAF"/>
                </a:solidFill>
                <a:latin typeface="Times New Roman" panose="02020603050405020304" pitchFamily="18" charset="0"/>
                <a:ea typeface="Calibri" panose="020F0502020204030204" pitchFamily="34" charset="0"/>
              </a:rPr>
              <a:t>Ứng dụng lý luận vào thực tiễn</a:t>
            </a:r>
            <a:r>
              <a:rPr lang="en-US" sz="2200" dirty="0">
                <a:solidFill>
                  <a:srgbClr val="F0DDAF"/>
                </a:solidFill>
                <a:latin typeface="Times New Roman" panose="02020603050405020304" pitchFamily="18" charset="0"/>
                <a:ea typeface="Calibri" panose="020F0502020204030204" pitchFamily="34" charset="0"/>
              </a:rPr>
              <a:t>.</a:t>
            </a:r>
          </a:p>
        </p:txBody>
      </p:sp>
      <p:sp>
        <p:nvSpPr>
          <p:cNvPr id="33" name="TextBox 32">
            <a:extLst>
              <a:ext uri="{FF2B5EF4-FFF2-40B4-BE49-F238E27FC236}">
                <a16:creationId xmlns:a16="http://schemas.microsoft.com/office/drawing/2014/main" id="{92423099-2785-AE47-23C9-D82476D5A6CA}"/>
              </a:ext>
            </a:extLst>
          </p:cNvPr>
          <p:cNvSpPr txBox="1"/>
          <p:nvPr/>
        </p:nvSpPr>
        <p:spPr>
          <a:xfrm>
            <a:off x="4949138" y="3121674"/>
            <a:ext cx="4492077"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en-US" sz="2200" dirty="0" err="1">
                <a:solidFill>
                  <a:srgbClr val="F0DDAF"/>
                </a:solidFill>
                <a:latin typeface="Times New Roman" panose="02020603050405020304" pitchFamily="18" charset="0"/>
                <a:ea typeface="Calibri" panose="020F0502020204030204" pitchFamily="34" charset="0"/>
              </a:rPr>
              <a:t>Kết</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hợp</a:t>
            </a:r>
            <a:r>
              <a:rPr lang="en-US" sz="2200" dirty="0">
                <a:solidFill>
                  <a:srgbClr val="F0DDAF"/>
                </a:solidFill>
                <a:latin typeface="Times New Roman" panose="02020603050405020304" pitchFamily="18" charset="0"/>
                <a:ea typeface="Calibri" panose="020F0502020204030204" pitchFamily="34" charset="0"/>
              </a:rPr>
              <a:t> </a:t>
            </a:r>
            <a:r>
              <a:rPr lang="vi-VN" sz="2200" dirty="0">
                <a:solidFill>
                  <a:srgbClr val="F0DDAF"/>
                </a:solidFill>
                <a:latin typeface="Times New Roman" panose="02020603050405020304" pitchFamily="18" charset="0"/>
                <a:ea typeface="Calibri" panose="020F0502020204030204" pitchFamily="34" charset="0"/>
              </a:rPr>
              <a:t>truyền thống với tiến bộ</a:t>
            </a:r>
            <a:r>
              <a:rPr lang="en-US" sz="2200" dirty="0">
                <a:solidFill>
                  <a:srgbClr val="F0DDAF"/>
                </a:solidFill>
                <a:latin typeface="Times New Roman" panose="02020603050405020304" pitchFamily="18" charset="0"/>
                <a:ea typeface="Calibri" panose="020F0502020204030204" pitchFamily="34" charset="0"/>
              </a:rPr>
              <a:t>.</a:t>
            </a:r>
          </a:p>
        </p:txBody>
      </p:sp>
      <p:sp>
        <p:nvSpPr>
          <p:cNvPr id="34" name="TextBox 33">
            <a:extLst>
              <a:ext uri="{FF2B5EF4-FFF2-40B4-BE49-F238E27FC236}">
                <a16:creationId xmlns:a16="http://schemas.microsoft.com/office/drawing/2014/main" id="{19786922-727E-05D8-DDD2-3E79C5D720CD}"/>
              </a:ext>
            </a:extLst>
          </p:cNvPr>
          <p:cNvSpPr txBox="1"/>
          <p:nvPr/>
        </p:nvSpPr>
        <p:spPr>
          <a:xfrm>
            <a:off x="4949138" y="2092243"/>
            <a:ext cx="7246800"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en-US" sz="2200" dirty="0" err="1">
                <a:solidFill>
                  <a:srgbClr val="F0DDAF"/>
                </a:solidFill>
                <a:latin typeface="Times New Roman" panose="02020603050405020304" pitchFamily="18" charset="0"/>
                <a:ea typeface="Calibri" panose="020F0502020204030204" pitchFamily="34" charset="0"/>
              </a:rPr>
              <a:t>Cập</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nhật</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những</a:t>
            </a:r>
            <a:r>
              <a:rPr lang="en-US" sz="2200" dirty="0">
                <a:solidFill>
                  <a:srgbClr val="F0DDAF"/>
                </a:solidFill>
                <a:latin typeface="Times New Roman" panose="02020603050405020304" pitchFamily="18" charset="0"/>
                <a:ea typeface="Calibri" panose="020F0502020204030204" pitchFamily="34" charset="0"/>
              </a:rPr>
              <a:t> xu </a:t>
            </a:r>
            <a:r>
              <a:rPr lang="en-US" sz="2200" dirty="0" err="1">
                <a:solidFill>
                  <a:srgbClr val="F0DDAF"/>
                </a:solidFill>
                <a:latin typeface="Times New Roman" panose="02020603050405020304" pitchFamily="18" charset="0"/>
                <a:ea typeface="Calibri" panose="020F0502020204030204" pitchFamily="34" charset="0"/>
              </a:rPr>
              <a:t>hướng</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mới</a:t>
            </a:r>
            <a:r>
              <a:rPr lang="vi-VN" sz="2200" dirty="0">
                <a:solidFill>
                  <a:srgbClr val="F0DDAF"/>
                </a:solidFill>
                <a:latin typeface="Times New Roman" panose="02020603050405020304" pitchFamily="18" charset="0"/>
                <a:ea typeface="Calibri" panose="020F0502020204030204" pitchFamily="34" charset="0"/>
              </a:rPr>
              <a:t>.</a:t>
            </a:r>
            <a:endParaRPr lang="en-US" sz="2200" dirty="0">
              <a:solidFill>
                <a:srgbClr val="F0DDAF"/>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103316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A4751B3-3B83-4E17-B7E9-A0A20907EF80}"/>
              </a:ext>
            </a:extLst>
          </p:cNvPr>
          <p:cNvSpPr/>
          <p:nvPr/>
        </p:nvSpPr>
        <p:spPr>
          <a:xfrm>
            <a:off x="722870" y="166817"/>
            <a:ext cx="8257403" cy="4809867"/>
          </a:xfrm>
          <a:prstGeom prst="roundRect">
            <a:avLst>
              <a:gd name="adj" fmla="val 4706"/>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 name="Title Background">
            <a:extLst>
              <a:ext uri="{FF2B5EF4-FFF2-40B4-BE49-F238E27FC236}">
                <a16:creationId xmlns:a16="http://schemas.microsoft.com/office/drawing/2014/main" id="{15B327DB-9455-4B2B-ACFF-05E815CB33C8}"/>
              </a:ext>
            </a:extLst>
          </p:cNvPr>
          <p:cNvGrpSpPr/>
          <p:nvPr/>
        </p:nvGrpSpPr>
        <p:grpSpPr>
          <a:xfrm>
            <a:off x="1022881" y="1198618"/>
            <a:ext cx="6151358" cy="1373132"/>
            <a:chOff x="1217765" y="1106159"/>
            <a:chExt cx="5874253" cy="1231193"/>
          </a:xfrm>
        </p:grpSpPr>
        <p:sp>
          <p:nvSpPr>
            <p:cNvPr id="6" name="Freeform: Shape 5">
              <a:extLst>
                <a:ext uri="{FF2B5EF4-FFF2-40B4-BE49-F238E27FC236}">
                  <a16:creationId xmlns:a16="http://schemas.microsoft.com/office/drawing/2014/main" id="{6C1AF9D9-528C-41CC-92A9-03E6338CE5C1}"/>
                </a:ext>
              </a:extLst>
            </p:cNvPr>
            <p:cNvSpPr/>
            <p:nvPr/>
          </p:nvSpPr>
          <p:spPr>
            <a:xfrm>
              <a:off x="1217765" y="1107550"/>
              <a:ext cx="1475562" cy="1013697"/>
            </a:xfrm>
            <a:custGeom>
              <a:avLst/>
              <a:gdLst>
                <a:gd name="connsiteX0" fmla="*/ 117313 w 1531604"/>
                <a:gd name="connsiteY0" fmla="*/ 0 h 1058591"/>
                <a:gd name="connsiteX1" fmla="*/ 1531604 w 1531604"/>
                <a:gd name="connsiteY1" fmla="*/ 0 h 1058591"/>
                <a:gd name="connsiteX2" fmla="*/ 1495746 w 1531604"/>
                <a:gd name="connsiteY2" fmla="*/ 38161 h 1058591"/>
                <a:gd name="connsiteX3" fmla="*/ 779614 w 1531604"/>
                <a:gd name="connsiteY3" fmla="*/ 301082 h 1058591"/>
                <a:gd name="connsiteX4" fmla="*/ 69676 w 1531604"/>
                <a:gd name="connsiteY4" fmla="*/ 1054277 h 1058591"/>
                <a:gd name="connsiteX5" fmla="*/ 0 w 1531604"/>
                <a:gd name="connsiteY5" fmla="*/ 1033893 h 1058591"/>
                <a:gd name="connsiteX6" fmla="*/ 0 w 1531604"/>
                <a:gd name="connsiteY6" fmla="*/ 117313 h 1058591"/>
                <a:gd name="connsiteX7" fmla="*/ 117313 w 1531604"/>
                <a:gd name="connsiteY7" fmla="*/ 0 h 10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604" h="1058591">
                  <a:moveTo>
                    <a:pt x="117313" y="0"/>
                  </a:moveTo>
                  <a:lnTo>
                    <a:pt x="1531604" y="0"/>
                  </a:lnTo>
                  <a:lnTo>
                    <a:pt x="1495746" y="38161"/>
                  </a:lnTo>
                  <a:cubicBezTo>
                    <a:pt x="1320711" y="193456"/>
                    <a:pt x="1039677" y="107926"/>
                    <a:pt x="779614" y="301082"/>
                  </a:cubicBezTo>
                  <a:cubicBezTo>
                    <a:pt x="524993" y="497159"/>
                    <a:pt x="433284" y="1116057"/>
                    <a:pt x="69676" y="1054277"/>
                  </a:cubicBezTo>
                  <a:lnTo>
                    <a:pt x="0" y="1033893"/>
                  </a:lnTo>
                  <a:lnTo>
                    <a:pt x="0" y="117313"/>
                  </a:lnTo>
                  <a:cubicBezTo>
                    <a:pt x="0" y="52523"/>
                    <a:pt x="52523" y="0"/>
                    <a:pt x="11731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7" name="Freeform: Shape 6">
              <a:extLst>
                <a:ext uri="{FF2B5EF4-FFF2-40B4-BE49-F238E27FC236}">
                  <a16:creationId xmlns:a16="http://schemas.microsoft.com/office/drawing/2014/main" id="{649DDFC2-1B14-48CC-848B-DE5E26125C5C}"/>
                </a:ext>
              </a:extLst>
            </p:cNvPr>
            <p:cNvSpPr/>
            <p:nvPr/>
          </p:nvSpPr>
          <p:spPr>
            <a:xfrm>
              <a:off x="5623078" y="1611077"/>
              <a:ext cx="1468940" cy="726275"/>
            </a:xfrm>
            <a:custGeom>
              <a:avLst/>
              <a:gdLst>
                <a:gd name="connsiteX0" fmla="*/ 1520419 w 1520419"/>
                <a:gd name="connsiteY0" fmla="*/ 0 h 752129"/>
                <a:gd name="connsiteX1" fmla="*/ 1520419 w 1520419"/>
                <a:gd name="connsiteY1" fmla="*/ 634816 h 752129"/>
                <a:gd name="connsiteX2" fmla="*/ 1403106 w 1520419"/>
                <a:gd name="connsiteY2" fmla="*/ 752129 h 752129"/>
                <a:gd name="connsiteX3" fmla="*/ 0 w 1520419"/>
                <a:gd name="connsiteY3" fmla="*/ 752129 h 752129"/>
                <a:gd name="connsiteX4" fmla="*/ 12151 w 1520419"/>
                <a:gd name="connsiteY4" fmla="*/ 736383 h 752129"/>
                <a:gd name="connsiteX5" fmla="*/ 869000 w 1520419"/>
                <a:gd name="connsiteY5" fmla="*/ 567837 h 752129"/>
                <a:gd name="connsiteX6" fmla="*/ 1465845 w 1520419"/>
                <a:gd name="connsiteY6" fmla="*/ 26519 h 752129"/>
                <a:gd name="connsiteX7" fmla="*/ 1520419 w 1520419"/>
                <a:gd name="connsiteY7" fmla="*/ 0 h 75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419" h="752129">
                  <a:moveTo>
                    <a:pt x="1520419" y="0"/>
                  </a:moveTo>
                  <a:lnTo>
                    <a:pt x="1520419" y="634816"/>
                  </a:lnTo>
                  <a:cubicBezTo>
                    <a:pt x="1520419" y="699606"/>
                    <a:pt x="1467896" y="752129"/>
                    <a:pt x="1403106" y="752129"/>
                  </a:cubicBezTo>
                  <a:lnTo>
                    <a:pt x="0" y="752129"/>
                  </a:lnTo>
                  <a:lnTo>
                    <a:pt x="12151" y="736383"/>
                  </a:lnTo>
                  <a:cubicBezTo>
                    <a:pt x="234449" y="489619"/>
                    <a:pt x="521533" y="716514"/>
                    <a:pt x="869000" y="567837"/>
                  </a:cubicBezTo>
                  <a:cubicBezTo>
                    <a:pt x="1078439" y="473878"/>
                    <a:pt x="1257163" y="150784"/>
                    <a:pt x="1465845" y="26519"/>
                  </a:cubicBezTo>
                  <a:lnTo>
                    <a:pt x="1520419" y="0"/>
                  </a:ln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r>
                <a:rPr lang="en-PH" sz="1800">
                  <a:solidFill>
                    <a:prstClr val="white"/>
                  </a:solidFill>
                  <a:latin typeface="Calibri" panose="020F0502020204030204"/>
                </a:rPr>
                <a:t> </a:t>
              </a:r>
            </a:p>
          </p:txBody>
        </p:sp>
        <p:sp>
          <p:nvSpPr>
            <p:cNvPr id="8" name="Freeform: Shape 7">
              <a:extLst>
                <a:ext uri="{FF2B5EF4-FFF2-40B4-BE49-F238E27FC236}">
                  <a16:creationId xmlns:a16="http://schemas.microsoft.com/office/drawing/2014/main" id="{B05ABC54-EF7F-4F5D-AB2E-965C6F3814CB}"/>
                </a:ext>
              </a:extLst>
            </p:cNvPr>
            <p:cNvSpPr/>
            <p:nvPr/>
          </p:nvSpPr>
          <p:spPr>
            <a:xfrm>
              <a:off x="5260756" y="1106159"/>
              <a:ext cx="943685" cy="314025"/>
            </a:xfrm>
            <a:custGeom>
              <a:avLst/>
              <a:gdLst>
                <a:gd name="connsiteX0" fmla="*/ 0 w 992401"/>
                <a:gd name="connsiteY0" fmla="*/ 0 h 330236"/>
                <a:gd name="connsiteX1" fmla="*/ 992401 w 992401"/>
                <a:gd name="connsiteY1" fmla="*/ 0 h 330236"/>
                <a:gd name="connsiteX2" fmla="*/ 991880 w 992401"/>
                <a:gd name="connsiteY2" fmla="*/ 1677 h 330236"/>
                <a:gd name="connsiteX3" fmla="*/ 496200 w 992401"/>
                <a:gd name="connsiteY3" fmla="*/ 330236 h 330236"/>
                <a:gd name="connsiteX4" fmla="*/ 520 w 992401"/>
                <a:gd name="connsiteY4" fmla="*/ 1677 h 330236"/>
                <a:gd name="connsiteX5" fmla="*/ 0 w 992401"/>
                <a:gd name="connsiteY5" fmla="*/ 0 h 3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401" h="330236">
                  <a:moveTo>
                    <a:pt x="0" y="0"/>
                  </a:moveTo>
                  <a:lnTo>
                    <a:pt x="992401" y="0"/>
                  </a:lnTo>
                  <a:lnTo>
                    <a:pt x="991880" y="1677"/>
                  </a:lnTo>
                  <a:cubicBezTo>
                    <a:pt x="910214" y="194757"/>
                    <a:pt x="719028" y="330236"/>
                    <a:pt x="496200" y="330236"/>
                  </a:cubicBezTo>
                  <a:cubicBezTo>
                    <a:pt x="273372" y="330236"/>
                    <a:pt x="82187" y="194757"/>
                    <a:pt x="520" y="1677"/>
                  </a:cubicBezTo>
                  <a:lnTo>
                    <a:pt x="0" y="0"/>
                  </a:ln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9" name="Freeform: Shape 8">
              <a:extLst>
                <a:ext uri="{FF2B5EF4-FFF2-40B4-BE49-F238E27FC236}">
                  <a16:creationId xmlns:a16="http://schemas.microsoft.com/office/drawing/2014/main" id="{758E176B-3044-45D5-B739-F85A1DD6D4B6}"/>
                </a:ext>
              </a:extLst>
            </p:cNvPr>
            <p:cNvSpPr/>
            <p:nvPr/>
          </p:nvSpPr>
          <p:spPr>
            <a:xfrm>
              <a:off x="2125522" y="1839401"/>
              <a:ext cx="1709491" cy="497434"/>
            </a:xfrm>
            <a:custGeom>
              <a:avLst/>
              <a:gdLst>
                <a:gd name="connsiteX0" fmla="*/ 898870 w 1797740"/>
                <a:gd name="connsiteY0" fmla="*/ 0 h 523113"/>
                <a:gd name="connsiteX1" fmla="*/ 1757190 w 1797740"/>
                <a:gd name="connsiteY1" fmla="*/ 456365 h 523113"/>
                <a:gd name="connsiteX2" fmla="*/ 1797740 w 1797740"/>
                <a:gd name="connsiteY2" fmla="*/ 523113 h 523113"/>
                <a:gd name="connsiteX3" fmla="*/ 0 w 1797740"/>
                <a:gd name="connsiteY3" fmla="*/ 523113 h 523113"/>
                <a:gd name="connsiteX4" fmla="*/ 40550 w 1797740"/>
                <a:gd name="connsiteY4" fmla="*/ 456365 h 523113"/>
                <a:gd name="connsiteX5" fmla="*/ 898870 w 1797740"/>
                <a:gd name="connsiteY5" fmla="*/ 0 h 52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740" h="523113">
                  <a:moveTo>
                    <a:pt x="898870" y="0"/>
                  </a:moveTo>
                  <a:cubicBezTo>
                    <a:pt x="1256163" y="0"/>
                    <a:pt x="1571175" y="181027"/>
                    <a:pt x="1757190" y="456365"/>
                  </a:cubicBezTo>
                  <a:lnTo>
                    <a:pt x="1797740" y="523113"/>
                  </a:lnTo>
                  <a:lnTo>
                    <a:pt x="0" y="523113"/>
                  </a:lnTo>
                  <a:lnTo>
                    <a:pt x="40550" y="456365"/>
                  </a:lnTo>
                  <a:cubicBezTo>
                    <a:pt x="226565" y="181027"/>
                    <a:pt x="541577" y="0"/>
                    <a:pt x="898870"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0" name="Freeform: Shape 9">
              <a:extLst>
                <a:ext uri="{FF2B5EF4-FFF2-40B4-BE49-F238E27FC236}">
                  <a16:creationId xmlns:a16="http://schemas.microsoft.com/office/drawing/2014/main" id="{BD5C8CB3-7DB3-4D01-91BC-B9FE737BF0DE}"/>
                </a:ext>
              </a:extLst>
            </p:cNvPr>
            <p:cNvSpPr/>
            <p:nvPr/>
          </p:nvSpPr>
          <p:spPr>
            <a:xfrm>
              <a:off x="1222883" y="1111103"/>
              <a:ext cx="5862990" cy="1219439"/>
            </a:xfrm>
            <a:custGeom>
              <a:avLst/>
              <a:gdLst>
                <a:gd name="connsiteX0" fmla="*/ 1531604 w 6165654"/>
                <a:gd name="connsiteY0" fmla="*/ 0 h 1282390"/>
                <a:gd name="connsiteX1" fmla="*/ 4246318 w 6165654"/>
                <a:gd name="connsiteY1" fmla="*/ 0 h 1282390"/>
                <a:gd name="connsiteX2" fmla="*/ 4246838 w 6165654"/>
                <a:gd name="connsiteY2" fmla="*/ 1677 h 1282390"/>
                <a:gd name="connsiteX3" fmla="*/ 4742518 w 6165654"/>
                <a:gd name="connsiteY3" fmla="*/ 330236 h 1282390"/>
                <a:gd name="connsiteX4" fmla="*/ 5238198 w 6165654"/>
                <a:gd name="connsiteY4" fmla="*/ 1677 h 1282390"/>
                <a:gd name="connsiteX5" fmla="*/ 5238719 w 6165654"/>
                <a:gd name="connsiteY5" fmla="*/ 0 h 1282390"/>
                <a:gd name="connsiteX6" fmla="*/ 6048341 w 6165654"/>
                <a:gd name="connsiteY6" fmla="*/ 0 h 1282390"/>
                <a:gd name="connsiteX7" fmla="*/ 6165654 w 6165654"/>
                <a:gd name="connsiteY7" fmla="*/ 117313 h 1282390"/>
                <a:gd name="connsiteX8" fmla="*/ 6165654 w 6165654"/>
                <a:gd name="connsiteY8" fmla="*/ 530261 h 1282390"/>
                <a:gd name="connsiteX9" fmla="*/ 6111080 w 6165654"/>
                <a:gd name="connsiteY9" fmla="*/ 556780 h 1282390"/>
                <a:gd name="connsiteX10" fmla="*/ 5514235 w 6165654"/>
                <a:gd name="connsiteY10" fmla="*/ 1098098 h 1282390"/>
                <a:gd name="connsiteX11" fmla="*/ 4657386 w 6165654"/>
                <a:gd name="connsiteY11" fmla="*/ 1266644 h 1282390"/>
                <a:gd name="connsiteX12" fmla="*/ 4645235 w 6165654"/>
                <a:gd name="connsiteY12" fmla="*/ 1282390 h 1282390"/>
                <a:gd name="connsiteX13" fmla="*/ 2746976 w 6165654"/>
                <a:gd name="connsiteY13" fmla="*/ 1282390 h 1282390"/>
                <a:gd name="connsiteX14" fmla="*/ 2706426 w 6165654"/>
                <a:gd name="connsiteY14" fmla="*/ 1215642 h 1282390"/>
                <a:gd name="connsiteX15" fmla="*/ 1848106 w 6165654"/>
                <a:gd name="connsiteY15" fmla="*/ 759277 h 1282390"/>
                <a:gd name="connsiteX16" fmla="*/ 989786 w 6165654"/>
                <a:gd name="connsiteY16" fmla="*/ 1215642 h 1282390"/>
                <a:gd name="connsiteX17" fmla="*/ 949236 w 6165654"/>
                <a:gd name="connsiteY17" fmla="*/ 1282390 h 1282390"/>
                <a:gd name="connsiteX18" fmla="*/ 117313 w 6165654"/>
                <a:gd name="connsiteY18" fmla="*/ 1282390 h 1282390"/>
                <a:gd name="connsiteX19" fmla="*/ 0 w 6165654"/>
                <a:gd name="connsiteY19" fmla="*/ 1165077 h 1282390"/>
                <a:gd name="connsiteX20" fmla="*/ 0 w 6165654"/>
                <a:gd name="connsiteY20" fmla="*/ 1033893 h 1282390"/>
                <a:gd name="connsiteX21" fmla="*/ 69676 w 6165654"/>
                <a:gd name="connsiteY21" fmla="*/ 1054277 h 1282390"/>
                <a:gd name="connsiteX22" fmla="*/ 779614 w 6165654"/>
                <a:gd name="connsiteY22" fmla="*/ 301082 h 1282390"/>
                <a:gd name="connsiteX23" fmla="*/ 1495746 w 6165654"/>
                <a:gd name="connsiteY23" fmla="*/ 38161 h 1282390"/>
                <a:gd name="connsiteX24" fmla="*/ 1531604 w 6165654"/>
                <a:gd name="connsiteY24" fmla="*/ 0 h 128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65654" h="1282390">
                  <a:moveTo>
                    <a:pt x="1531604" y="0"/>
                  </a:moveTo>
                  <a:lnTo>
                    <a:pt x="4246318" y="0"/>
                  </a:lnTo>
                  <a:lnTo>
                    <a:pt x="4246838" y="1677"/>
                  </a:lnTo>
                  <a:cubicBezTo>
                    <a:pt x="4328505" y="194757"/>
                    <a:pt x="4519690" y="330236"/>
                    <a:pt x="4742518" y="330236"/>
                  </a:cubicBezTo>
                  <a:cubicBezTo>
                    <a:pt x="4965346" y="330236"/>
                    <a:pt x="5156532" y="194757"/>
                    <a:pt x="5238198" y="1677"/>
                  </a:cubicBezTo>
                  <a:lnTo>
                    <a:pt x="5238719" y="0"/>
                  </a:lnTo>
                  <a:lnTo>
                    <a:pt x="6048341" y="0"/>
                  </a:lnTo>
                  <a:cubicBezTo>
                    <a:pt x="6113131" y="0"/>
                    <a:pt x="6165654" y="52523"/>
                    <a:pt x="6165654" y="117313"/>
                  </a:cubicBezTo>
                  <a:lnTo>
                    <a:pt x="6165654" y="530261"/>
                  </a:lnTo>
                  <a:lnTo>
                    <a:pt x="6111080" y="556780"/>
                  </a:lnTo>
                  <a:cubicBezTo>
                    <a:pt x="5902398" y="681045"/>
                    <a:pt x="5723674" y="1004139"/>
                    <a:pt x="5514235" y="1098098"/>
                  </a:cubicBezTo>
                  <a:cubicBezTo>
                    <a:pt x="5166768" y="1246775"/>
                    <a:pt x="4879684" y="1019880"/>
                    <a:pt x="4657386" y="1266644"/>
                  </a:cubicBezTo>
                  <a:lnTo>
                    <a:pt x="4645235" y="1282390"/>
                  </a:lnTo>
                  <a:lnTo>
                    <a:pt x="2746976" y="1282390"/>
                  </a:lnTo>
                  <a:lnTo>
                    <a:pt x="2706426" y="1215642"/>
                  </a:lnTo>
                  <a:cubicBezTo>
                    <a:pt x="2520411" y="940304"/>
                    <a:pt x="2205399" y="759277"/>
                    <a:pt x="1848106" y="759277"/>
                  </a:cubicBezTo>
                  <a:cubicBezTo>
                    <a:pt x="1490813" y="759277"/>
                    <a:pt x="1175801" y="940304"/>
                    <a:pt x="989786" y="1215642"/>
                  </a:cubicBezTo>
                  <a:lnTo>
                    <a:pt x="949236" y="1282390"/>
                  </a:lnTo>
                  <a:lnTo>
                    <a:pt x="117313" y="1282390"/>
                  </a:lnTo>
                  <a:cubicBezTo>
                    <a:pt x="52523" y="1282390"/>
                    <a:pt x="0" y="1229867"/>
                    <a:pt x="0" y="1165077"/>
                  </a:cubicBezTo>
                  <a:lnTo>
                    <a:pt x="0" y="1033893"/>
                  </a:lnTo>
                  <a:lnTo>
                    <a:pt x="69676" y="1054277"/>
                  </a:lnTo>
                  <a:cubicBezTo>
                    <a:pt x="433284" y="1116057"/>
                    <a:pt x="524993" y="497159"/>
                    <a:pt x="779614" y="301082"/>
                  </a:cubicBezTo>
                  <a:cubicBezTo>
                    <a:pt x="1039677" y="107926"/>
                    <a:pt x="1320711" y="193456"/>
                    <a:pt x="1495746" y="38161"/>
                  </a:cubicBezTo>
                  <a:lnTo>
                    <a:pt x="1531604" y="0"/>
                  </a:lnTo>
                  <a:close/>
                </a:path>
              </a:pathLst>
            </a:custGeom>
            <a:solidFill>
              <a:srgbClr val="F9CA45"/>
            </a:solidFill>
            <a:ln>
              <a:solidFill>
                <a:srgbClr val="F9CB4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1" name="Freeform: Shape 10">
              <a:extLst>
                <a:ext uri="{FF2B5EF4-FFF2-40B4-BE49-F238E27FC236}">
                  <a16:creationId xmlns:a16="http://schemas.microsoft.com/office/drawing/2014/main" id="{F76FED6F-3B67-43D1-B550-32FE38E9F611}"/>
                </a:ext>
              </a:extLst>
            </p:cNvPr>
            <p:cNvSpPr/>
            <p:nvPr/>
          </p:nvSpPr>
          <p:spPr>
            <a:xfrm>
              <a:off x="6700879" y="1207107"/>
              <a:ext cx="157625" cy="157625"/>
            </a:xfrm>
            <a:custGeom>
              <a:avLst/>
              <a:gdLst>
                <a:gd name="connsiteX0" fmla="*/ 571500 w 1428750"/>
                <a:gd name="connsiteY0" fmla="*/ 1285875 h 1428750"/>
                <a:gd name="connsiteX1" fmla="*/ 714375 w 1428750"/>
                <a:gd name="connsiteY1" fmla="*/ 1428750 h 1428750"/>
                <a:gd name="connsiteX2" fmla="*/ 857250 w 1428750"/>
                <a:gd name="connsiteY2" fmla="*/ 1285875 h 1428750"/>
                <a:gd name="connsiteX3" fmla="*/ 1285875 w 1428750"/>
                <a:gd name="connsiteY3" fmla="*/ 857250 h 1428750"/>
                <a:gd name="connsiteX4" fmla="*/ 1428750 w 1428750"/>
                <a:gd name="connsiteY4" fmla="*/ 714375 h 1428750"/>
                <a:gd name="connsiteX5" fmla="*/ 1285875 w 1428750"/>
                <a:gd name="connsiteY5" fmla="*/ 571500 h 1428750"/>
                <a:gd name="connsiteX6" fmla="*/ 857250 w 1428750"/>
                <a:gd name="connsiteY6" fmla="*/ 142875 h 1428750"/>
                <a:gd name="connsiteX7" fmla="*/ 714375 w 1428750"/>
                <a:gd name="connsiteY7" fmla="*/ 0 h 1428750"/>
                <a:gd name="connsiteX8" fmla="*/ 571500 w 1428750"/>
                <a:gd name="connsiteY8" fmla="*/ 142875 h 1428750"/>
                <a:gd name="connsiteX9" fmla="*/ 142875 w 1428750"/>
                <a:gd name="connsiteY9" fmla="*/ 571500 h 1428750"/>
                <a:gd name="connsiteX10" fmla="*/ 0 w 1428750"/>
                <a:gd name="connsiteY10" fmla="*/ 714375 h 1428750"/>
                <a:gd name="connsiteX11" fmla="*/ 142875 w 1428750"/>
                <a:gd name="connsiteY11" fmla="*/ 857250 h 1428750"/>
                <a:gd name="connsiteX12" fmla="*/ 571500 w 1428750"/>
                <a:gd name="connsiteY12" fmla="*/ 1285875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0" h="1428750">
                  <a:moveTo>
                    <a:pt x="571500" y="1285875"/>
                  </a:moveTo>
                  <a:cubicBezTo>
                    <a:pt x="571500" y="1364847"/>
                    <a:pt x="635403" y="1428750"/>
                    <a:pt x="714375" y="1428750"/>
                  </a:cubicBezTo>
                  <a:cubicBezTo>
                    <a:pt x="793347" y="1428750"/>
                    <a:pt x="857250" y="1364847"/>
                    <a:pt x="857250" y="1285875"/>
                  </a:cubicBezTo>
                  <a:cubicBezTo>
                    <a:pt x="857250" y="1049522"/>
                    <a:pt x="1049522" y="857250"/>
                    <a:pt x="1285875" y="857250"/>
                  </a:cubicBezTo>
                  <a:cubicBezTo>
                    <a:pt x="1364847" y="857250"/>
                    <a:pt x="1428750" y="793347"/>
                    <a:pt x="1428750" y="714375"/>
                  </a:cubicBezTo>
                  <a:cubicBezTo>
                    <a:pt x="1428750" y="635403"/>
                    <a:pt x="1364847" y="571500"/>
                    <a:pt x="1285875" y="571500"/>
                  </a:cubicBezTo>
                  <a:cubicBezTo>
                    <a:pt x="1049522" y="571500"/>
                    <a:pt x="857250" y="379228"/>
                    <a:pt x="857250" y="142875"/>
                  </a:cubicBezTo>
                  <a:cubicBezTo>
                    <a:pt x="857250" y="63903"/>
                    <a:pt x="793347" y="0"/>
                    <a:pt x="714375" y="0"/>
                  </a:cubicBezTo>
                  <a:cubicBezTo>
                    <a:pt x="635403" y="0"/>
                    <a:pt x="571500" y="63903"/>
                    <a:pt x="571500" y="142875"/>
                  </a:cubicBezTo>
                  <a:cubicBezTo>
                    <a:pt x="571500" y="379228"/>
                    <a:pt x="379228" y="571500"/>
                    <a:pt x="142875" y="571500"/>
                  </a:cubicBezTo>
                  <a:cubicBezTo>
                    <a:pt x="63903" y="571500"/>
                    <a:pt x="0" y="635403"/>
                    <a:pt x="0" y="714375"/>
                  </a:cubicBezTo>
                  <a:cubicBezTo>
                    <a:pt x="0" y="793347"/>
                    <a:pt x="63903" y="857250"/>
                    <a:pt x="142875" y="857250"/>
                  </a:cubicBezTo>
                  <a:cubicBezTo>
                    <a:pt x="379228" y="857250"/>
                    <a:pt x="571500" y="1049522"/>
                    <a:pt x="57150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2" name="Freeform: Shape 11">
              <a:extLst>
                <a:ext uri="{FF2B5EF4-FFF2-40B4-BE49-F238E27FC236}">
                  <a16:creationId xmlns:a16="http://schemas.microsoft.com/office/drawing/2014/main" id="{DE3E61D7-53A3-442D-9EEE-83F777CE7511}"/>
                </a:ext>
              </a:extLst>
            </p:cNvPr>
            <p:cNvSpPr/>
            <p:nvPr/>
          </p:nvSpPr>
          <p:spPr>
            <a:xfrm>
              <a:off x="2747791" y="1284572"/>
              <a:ext cx="239837" cy="239837"/>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3" name="Freeform: Shape 12">
              <a:extLst>
                <a:ext uri="{FF2B5EF4-FFF2-40B4-BE49-F238E27FC236}">
                  <a16:creationId xmlns:a16="http://schemas.microsoft.com/office/drawing/2014/main" id="{62DB7258-A433-4CC6-992E-507875ECDDD5}"/>
                </a:ext>
              </a:extLst>
            </p:cNvPr>
            <p:cNvSpPr/>
            <p:nvPr/>
          </p:nvSpPr>
          <p:spPr>
            <a:xfrm>
              <a:off x="6155672" y="1529441"/>
              <a:ext cx="426260" cy="426260"/>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4" name="Freeform: Shape 13">
              <a:extLst>
                <a:ext uri="{FF2B5EF4-FFF2-40B4-BE49-F238E27FC236}">
                  <a16:creationId xmlns:a16="http://schemas.microsoft.com/office/drawing/2014/main" id="{F4436864-AB27-445B-AB51-65A498F43C05}"/>
                </a:ext>
              </a:extLst>
            </p:cNvPr>
            <p:cNvSpPr/>
            <p:nvPr/>
          </p:nvSpPr>
          <p:spPr>
            <a:xfrm>
              <a:off x="3892215" y="2067814"/>
              <a:ext cx="221697" cy="221697"/>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5" name="Freeform: Shape 14">
              <a:extLst>
                <a:ext uri="{FF2B5EF4-FFF2-40B4-BE49-F238E27FC236}">
                  <a16:creationId xmlns:a16="http://schemas.microsoft.com/office/drawing/2014/main" id="{5A71011D-A430-4836-8C30-563365310420}"/>
                </a:ext>
              </a:extLst>
            </p:cNvPr>
            <p:cNvSpPr/>
            <p:nvPr/>
          </p:nvSpPr>
          <p:spPr>
            <a:xfrm>
              <a:off x="5473469" y="2174433"/>
              <a:ext cx="110849" cy="110849"/>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grpSp>
      <p:sp>
        <p:nvSpPr>
          <p:cNvPr id="16" name="TextBox 15">
            <a:extLst>
              <a:ext uri="{FF2B5EF4-FFF2-40B4-BE49-F238E27FC236}">
                <a16:creationId xmlns:a16="http://schemas.microsoft.com/office/drawing/2014/main" id="{D93EC67A-F91A-4CDE-86E5-3F11B45FF67A}"/>
              </a:ext>
            </a:extLst>
          </p:cNvPr>
          <p:cNvSpPr txBox="1"/>
          <p:nvPr/>
        </p:nvSpPr>
        <p:spPr>
          <a:xfrm>
            <a:off x="1772195" y="259011"/>
            <a:ext cx="3079376" cy="830997"/>
          </a:xfrm>
          <a:prstGeom prst="rect">
            <a:avLst/>
          </a:prstGeom>
          <a:noFill/>
        </p:spPr>
        <p:txBody>
          <a:bodyPr wrap="square" rtlCol="0">
            <a:spAutoFit/>
          </a:bodyPr>
          <a:lstStyle/>
          <a:p>
            <a:pPr algn="ctr"/>
            <a:r>
              <a:rPr lang="en-US" sz="2400" b="1" dirty="0">
                <a:solidFill>
                  <a:schemeClr val="accent4">
                    <a:lumMod val="50000"/>
                  </a:schemeClr>
                </a:solidFill>
              </a:rPr>
              <a:t>TƯ TƯỞNG</a:t>
            </a:r>
          </a:p>
          <a:p>
            <a:pPr algn="ctr"/>
            <a:r>
              <a:rPr lang="en-US" sz="2400" b="1" dirty="0">
                <a:solidFill>
                  <a:schemeClr val="accent4">
                    <a:lumMod val="50000"/>
                  </a:schemeClr>
                </a:solidFill>
              </a:rPr>
              <a:t> HỒ CHÍNH MINH</a:t>
            </a:r>
          </a:p>
        </p:txBody>
      </p:sp>
      <p:grpSp>
        <p:nvGrpSpPr>
          <p:cNvPr id="17" name="Teacher">
            <a:extLst>
              <a:ext uri="{FF2B5EF4-FFF2-40B4-BE49-F238E27FC236}">
                <a16:creationId xmlns:a16="http://schemas.microsoft.com/office/drawing/2014/main" id="{22DAD8AC-961A-4B7A-8283-694901ACA371}"/>
              </a:ext>
            </a:extLst>
          </p:cNvPr>
          <p:cNvGrpSpPr/>
          <p:nvPr/>
        </p:nvGrpSpPr>
        <p:grpSpPr>
          <a:xfrm>
            <a:off x="1183205" y="884943"/>
            <a:ext cx="1096329" cy="1679836"/>
            <a:chOff x="1413828" y="823031"/>
            <a:chExt cx="1140659" cy="1747761"/>
          </a:xfrm>
        </p:grpSpPr>
        <p:sp>
          <p:nvSpPr>
            <p:cNvPr id="18" name="Rectangle 7">
              <a:extLst>
                <a:ext uri="{FF2B5EF4-FFF2-40B4-BE49-F238E27FC236}">
                  <a16:creationId xmlns:a16="http://schemas.microsoft.com/office/drawing/2014/main" id="{1C30E21B-98E0-4CB0-96EE-595AB6FB0FDF}"/>
                </a:ext>
              </a:extLst>
            </p:cNvPr>
            <p:cNvSpPr/>
            <p:nvPr/>
          </p:nvSpPr>
          <p:spPr>
            <a:xfrm>
              <a:off x="1678087" y="1107273"/>
              <a:ext cx="400659" cy="473510"/>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9" name="Oval 18">
              <a:extLst>
                <a:ext uri="{FF2B5EF4-FFF2-40B4-BE49-F238E27FC236}">
                  <a16:creationId xmlns:a16="http://schemas.microsoft.com/office/drawing/2014/main" id="{8BF943AC-B9B1-4A36-B2EB-80F4DB6C68C3}"/>
                </a:ext>
              </a:extLst>
            </p:cNvPr>
            <p:cNvSpPr/>
            <p:nvPr/>
          </p:nvSpPr>
          <p:spPr>
            <a:xfrm rot="826891">
              <a:off x="2010418" y="901139"/>
              <a:ext cx="243538" cy="349055"/>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0" name="Oval 19">
              <a:extLst>
                <a:ext uri="{FF2B5EF4-FFF2-40B4-BE49-F238E27FC236}">
                  <a16:creationId xmlns:a16="http://schemas.microsoft.com/office/drawing/2014/main" id="{4117D73B-D0F1-47F8-ACD3-7523ED0E4057}"/>
                </a:ext>
              </a:extLst>
            </p:cNvPr>
            <p:cNvSpPr/>
            <p:nvPr/>
          </p:nvSpPr>
          <p:spPr>
            <a:xfrm rot="7541460">
              <a:off x="1988926" y="1116083"/>
              <a:ext cx="243538" cy="349055"/>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1" name="Oval 20">
              <a:extLst>
                <a:ext uri="{FF2B5EF4-FFF2-40B4-BE49-F238E27FC236}">
                  <a16:creationId xmlns:a16="http://schemas.microsoft.com/office/drawing/2014/main" id="{2145CFE6-B2ED-4EC5-A2E4-4489C22B76AF}"/>
                </a:ext>
              </a:extLst>
            </p:cNvPr>
            <p:cNvSpPr/>
            <p:nvPr/>
          </p:nvSpPr>
          <p:spPr>
            <a:xfrm>
              <a:off x="1714612" y="902434"/>
              <a:ext cx="455924" cy="405271"/>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2" name="Rectangle 20">
              <a:extLst>
                <a:ext uri="{FF2B5EF4-FFF2-40B4-BE49-F238E27FC236}">
                  <a16:creationId xmlns:a16="http://schemas.microsoft.com/office/drawing/2014/main" id="{BB95330D-E32D-427A-95D2-27BD17494A2F}"/>
                </a:ext>
              </a:extLst>
            </p:cNvPr>
            <p:cNvSpPr/>
            <p:nvPr/>
          </p:nvSpPr>
          <p:spPr>
            <a:xfrm>
              <a:off x="1528249" y="1591380"/>
              <a:ext cx="193027" cy="436167"/>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3" name="Rectangle 21">
              <a:extLst>
                <a:ext uri="{FF2B5EF4-FFF2-40B4-BE49-F238E27FC236}">
                  <a16:creationId xmlns:a16="http://schemas.microsoft.com/office/drawing/2014/main" id="{51E6DC75-3400-4090-B20B-20161DADD4CD}"/>
                </a:ext>
              </a:extLst>
            </p:cNvPr>
            <p:cNvSpPr/>
            <p:nvPr/>
          </p:nvSpPr>
          <p:spPr>
            <a:xfrm>
              <a:off x="1657225" y="1551462"/>
              <a:ext cx="301765" cy="944597"/>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4" name="Rectangle 22">
              <a:extLst>
                <a:ext uri="{FF2B5EF4-FFF2-40B4-BE49-F238E27FC236}">
                  <a16:creationId xmlns:a16="http://schemas.microsoft.com/office/drawing/2014/main" id="{FF118110-EBBF-4279-BDB7-82BBD786B403}"/>
                </a:ext>
              </a:extLst>
            </p:cNvPr>
            <p:cNvSpPr/>
            <p:nvPr/>
          </p:nvSpPr>
          <p:spPr>
            <a:xfrm>
              <a:off x="2163979" y="1548784"/>
              <a:ext cx="228086" cy="951732"/>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5" name="Rectangle 23">
              <a:extLst>
                <a:ext uri="{FF2B5EF4-FFF2-40B4-BE49-F238E27FC236}">
                  <a16:creationId xmlns:a16="http://schemas.microsoft.com/office/drawing/2014/main" id="{0BE37659-FC5F-448F-9FCD-5B72FEF89E06}"/>
                </a:ext>
              </a:extLst>
            </p:cNvPr>
            <p:cNvSpPr/>
            <p:nvPr/>
          </p:nvSpPr>
          <p:spPr>
            <a:xfrm>
              <a:off x="2288596" y="1579259"/>
              <a:ext cx="186655" cy="437784"/>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6" name="Rectangle 13">
              <a:extLst>
                <a:ext uri="{FF2B5EF4-FFF2-40B4-BE49-F238E27FC236}">
                  <a16:creationId xmlns:a16="http://schemas.microsoft.com/office/drawing/2014/main" id="{0704BEF6-92BE-4B47-838A-C2F5DDA8F2D3}"/>
                </a:ext>
              </a:extLst>
            </p:cNvPr>
            <p:cNvSpPr/>
            <p:nvPr/>
          </p:nvSpPr>
          <p:spPr>
            <a:xfrm>
              <a:off x="1797531" y="1452436"/>
              <a:ext cx="368553" cy="244476"/>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7" name="Rectangle: Rounded Corners 26">
              <a:extLst>
                <a:ext uri="{FF2B5EF4-FFF2-40B4-BE49-F238E27FC236}">
                  <a16:creationId xmlns:a16="http://schemas.microsoft.com/office/drawing/2014/main" id="{355720D1-1C1C-43C6-A2BC-9E2852B0F202}"/>
                </a:ext>
              </a:extLst>
            </p:cNvPr>
            <p:cNvSpPr/>
            <p:nvPr/>
          </p:nvSpPr>
          <p:spPr>
            <a:xfrm>
              <a:off x="1799572" y="992464"/>
              <a:ext cx="416286" cy="527728"/>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8" name="Rectangle 19">
              <a:extLst>
                <a:ext uri="{FF2B5EF4-FFF2-40B4-BE49-F238E27FC236}">
                  <a16:creationId xmlns:a16="http://schemas.microsoft.com/office/drawing/2014/main" id="{3D716481-80B4-4472-AF0D-55C8EAAE65C0}"/>
                </a:ext>
              </a:extLst>
            </p:cNvPr>
            <p:cNvSpPr/>
            <p:nvPr/>
          </p:nvSpPr>
          <p:spPr>
            <a:xfrm>
              <a:off x="1818227" y="1550307"/>
              <a:ext cx="412837" cy="899168"/>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29" name="Oval 28">
              <a:extLst>
                <a:ext uri="{FF2B5EF4-FFF2-40B4-BE49-F238E27FC236}">
                  <a16:creationId xmlns:a16="http://schemas.microsoft.com/office/drawing/2014/main" id="{F85523F4-92A9-438F-9069-40BF6BE22414}"/>
                </a:ext>
              </a:extLst>
            </p:cNvPr>
            <p:cNvSpPr/>
            <p:nvPr/>
          </p:nvSpPr>
          <p:spPr>
            <a:xfrm rot="4801032">
              <a:off x="1742466" y="1271351"/>
              <a:ext cx="126341" cy="83010"/>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30" name="Oval 29">
              <a:extLst>
                <a:ext uri="{FF2B5EF4-FFF2-40B4-BE49-F238E27FC236}">
                  <a16:creationId xmlns:a16="http://schemas.microsoft.com/office/drawing/2014/main" id="{298B69F4-D8FF-4B78-870E-65CF2BFBAA89}"/>
                </a:ext>
              </a:extLst>
            </p:cNvPr>
            <p:cNvSpPr/>
            <p:nvPr/>
          </p:nvSpPr>
          <p:spPr>
            <a:xfrm rot="6270557">
              <a:off x="2156130" y="1249315"/>
              <a:ext cx="126341" cy="83010"/>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31" name="Freeform: Shape 30">
              <a:extLst>
                <a:ext uri="{FF2B5EF4-FFF2-40B4-BE49-F238E27FC236}">
                  <a16:creationId xmlns:a16="http://schemas.microsoft.com/office/drawing/2014/main" id="{86D2C3D0-6017-47FC-8130-4C27217624DC}"/>
                </a:ext>
              </a:extLst>
            </p:cNvPr>
            <p:cNvSpPr/>
            <p:nvPr/>
          </p:nvSpPr>
          <p:spPr>
            <a:xfrm>
              <a:off x="1774393" y="980205"/>
              <a:ext cx="470585" cy="286899"/>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32" name="Freeform: Shape 31">
              <a:extLst>
                <a:ext uri="{FF2B5EF4-FFF2-40B4-BE49-F238E27FC236}">
                  <a16:creationId xmlns:a16="http://schemas.microsoft.com/office/drawing/2014/main" id="{B226D231-7EDD-45D5-8AE6-B3AF2A71E52F}"/>
                </a:ext>
              </a:extLst>
            </p:cNvPr>
            <p:cNvSpPr/>
            <p:nvPr/>
          </p:nvSpPr>
          <p:spPr>
            <a:xfrm>
              <a:off x="1413828" y="823031"/>
              <a:ext cx="1136009" cy="1371415"/>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r>
                <a:rPr lang="en-PH" sz="1235">
                  <a:solidFill>
                    <a:prstClr val="white"/>
                  </a:solidFill>
                  <a:latin typeface="Calibri" panose="020F0502020204030204"/>
                </a:rPr>
                <a:t>a</a:t>
              </a:r>
            </a:p>
          </p:txBody>
        </p:sp>
        <p:sp>
          <p:nvSpPr>
            <p:cNvPr id="33" name="Freeform: Shape 32">
              <a:extLst>
                <a:ext uri="{FF2B5EF4-FFF2-40B4-BE49-F238E27FC236}">
                  <a16:creationId xmlns:a16="http://schemas.microsoft.com/office/drawing/2014/main" id="{06689D92-E8C5-40D9-B469-557178419086}"/>
                </a:ext>
              </a:extLst>
            </p:cNvPr>
            <p:cNvSpPr/>
            <p:nvPr/>
          </p:nvSpPr>
          <p:spPr>
            <a:xfrm>
              <a:off x="1462983" y="827709"/>
              <a:ext cx="1091504" cy="1366067"/>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235">
                <a:solidFill>
                  <a:prstClr val="white"/>
                </a:solidFill>
                <a:latin typeface="Calibri" panose="020F0502020204030204"/>
              </a:endParaRPr>
            </a:p>
          </p:txBody>
        </p:sp>
        <p:sp>
          <p:nvSpPr>
            <p:cNvPr id="34" name="Rectangle: Rounded Corners 55">
              <a:extLst>
                <a:ext uri="{FF2B5EF4-FFF2-40B4-BE49-F238E27FC236}">
                  <a16:creationId xmlns:a16="http://schemas.microsoft.com/office/drawing/2014/main" id="{01BD4088-05AF-4256-BD7E-1A62705848CF}"/>
                </a:ext>
              </a:extLst>
            </p:cNvPr>
            <p:cNvSpPr/>
            <p:nvPr/>
          </p:nvSpPr>
          <p:spPr>
            <a:xfrm>
              <a:off x="1616072" y="1810677"/>
              <a:ext cx="818370" cy="760115"/>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5" name="Rectangle: Rounded Corners 34">
              <a:extLst>
                <a:ext uri="{FF2B5EF4-FFF2-40B4-BE49-F238E27FC236}">
                  <a16:creationId xmlns:a16="http://schemas.microsoft.com/office/drawing/2014/main" id="{3CAE3CE0-3DDF-4B07-8EB6-C17CA7047753}"/>
                </a:ext>
              </a:extLst>
            </p:cNvPr>
            <p:cNvSpPr/>
            <p:nvPr/>
          </p:nvSpPr>
          <p:spPr>
            <a:xfrm>
              <a:off x="1950171" y="1667329"/>
              <a:ext cx="136177" cy="222882"/>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6" name="Rectangle: Rounded Corners 35">
              <a:extLst>
                <a:ext uri="{FF2B5EF4-FFF2-40B4-BE49-F238E27FC236}">
                  <a16:creationId xmlns:a16="http://schemas.microsoft.com/office/drawing/2014/main" id="{37DB06CD-DB97-4B4D-AF19-77155E887C71}"/>
                </a:ext>
              </a:extLst>
            </p:cNvPr>
            <p:cNvSpPr/>
            <p:nvPr/>
          </p:nvSpPr>
          <p:spPr>
            <a:xfrm>
              <a:off x="1723475" y="963700"/>
              <a:ext cx="591006" cy="790381"/>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7" name="Oval 36">
              <a:extLst>
                <a:ext uri="{FF2B5EF4-FFF2-40B4-BE49-F238E27FC236}">
                  <a16:creationId xmlns:a16="http://schemas.microsoft.com/office/drawing/2014/main" id="{A3B3EA11-02D9-422A-9AC9-97B0D4E47C14}"/>
                </a:ext>
              </a:extLst>
            </p:cNvPr>
            <p:cNvSpPr/>
            <p:nvPr/>
          </p:nvSpPr>
          <p:spPr>
            <a:xfrm rot="19109762">
              <a:off x="1643759" y="886885"/>
              <a:ext cx="539126" cy="436125"/>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8" name="Oval 37">
              <a:extLst>
                <a:ext uri="{FF2B5EF4-FFF2-40B4-BE49-F238E27FC236}">
                  <a16:creationId xmlns:a16="http://schemas.microsoft.com/office/drawing/2014/main" id="{4517F715-4BA4-4156-88AD-B7F6EE54DAA5}"/>
                </a:ext>
              </a:extLst>
            </p:cNvPr>
            <p:cNvSpPr/>
            <p:nvPr/>
          </p:nvSpPr>
          <p:spPr>
            <a:xfrm rot="19811341">
              <a:off x="2109286" y="974907"/>
              <a:ext cx="264236" cy="385330"/>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9" name="Oval 227">
              <a:extLst>
                <a:ext uri="{FF2B5EF4-FFF2-40B4-BE49-F238E27FC236}">
                  <a16:creationId xmlns:a16="http://schemas.microsoft.com/office/drawing/2014/main" id="{38A145CA-FB91-42AA-8470-24C38491A9C8}"/>
                </a:ext>
              </a:extLst>
            </p:cNvPr>
            <p:cNvSpPr/>
            <p:nvPr/>
          </p:nvSpPr>
          <p:spPr>
            <a:xfrm rot="19109762">
              <a:off x="1620814" y="878186"/>
              <a:ext cx="591035" cy="415814"/>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40" name="Oval 39">
              <a:extLst>
                <a:ext uri="{FF2B5EF4-FFF2-40B4-BE49-F238E27FC236}">
                  <a16:creationId xmlns:a16="http://schemas.microsoft.com/office/drawing/2014/main" id="{386768F6-6396-4E5C-9B9B-AF8A0B9529A0}"/>
                </a:ext>
              </a:extLst>
            </p:cNvPr>
            <p:cNvSpPr/>
            <p:nvPr/>
          </p:nvSpPr>
          <p:spPr>
            <a:xfrm rot="19811341">
              <a:off x="2127566" y="963700"/>
              <a:ext cx="249220" cy="395191"/>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41" name="Oval 40">
              <a:extLst>
                <a:ext uri="{FF2B5EF4-FFF2-40B4-BE49-F238E27FC236}">
                  <a16:creationId xmlns:a16="http://schemas.microsoft.com/office/drawing/2014/main" id="{4F9773F6-38CA-45D4-A2E2-F1759A66E6BF}"/>
                </a:ext>
              </a:extLst>
            </p:cNvPr>
            <p:cNvSpPr/>
            <p:nvPr/>
          </p:nvSpPr>
          <p:spPr>
            <a:xfrm>
              <a:off x="1773215" y="1489417"/>
              <a:ext cx="101586" cy="101586"/>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42" name="Oval 41">
              <a:extLst>
                <a:ext uri="{FF2B5EF4-FFF2-40B4-BE49-F238E27FC236}">
                  <a16:creationId xmlns:a16="http://schemas.microsoft.com/office/drawing/2014/main" id="{A70E5A6C-BAA4-4D0D-83B4-5A3E836CA1E0}"/>
                </a:ext>
              </a:extLst>
            </p:cNvPr>
            <p:cNvSpPr/>
            <p:nvPr/>
          </p:nvSpPr>
          <p:spPr>
            <a:xfrm>
              <a:off x="2159369" y="1490704"/>
              <a:ext cx="101586" cy="101586"/>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43" name="Rectangle: Rounded Corners 42">
              <a:extLst>
                <a:ext uri="{FF2B5EF4-FFF2-40B4-BE49-F238E27FC236}">
                  <a16:creationId xmlns:a16="http://schemas.microsoft.com/office/drawing/2014/main" id="{EDBF69D3-BEDA-4AD0-9DD2-4163E4A818CB}"/>
                </a:ext>
              </a:extLst>
            </p:cNvPr>
            <p:cNvSpPr/>
            <p:nvPr/>
          </p:nvSpPr>
          <p:spPr>
            <a:xfrm>
              <a:off x="1811518" y="1330755"/>
              <a:ext cx="85424" cy="3663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44" name="Rectangle: Rounded Corners 43">
              <a:extLst>
                <a:ext uri="{FF2B5EF4-FFF2-40B4-BE49-F238E27FC236}">
                  <a16:creationId xmlns:a16="http://schemas.microsoft.com/office/drawing/2014/main" id="{BED152D4-1E48-490A-BD1C-138632BA623E}"/>
                </a:ext>
              </a:extLst>
            </p:cNvPr>
            <p:cNvSpPr/>
            <p:nvPr/>
          </p:nvSpPr>
          <p:spPr>
            <a:xfrm>
              <a:off x="2131724" y="1330755"/>
              <a:ext cx="85424" cy="3663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nvGrpSpPr>
            <p:cNvPr id="45" name="Group 44">
              <a:extLst>
                <a:ext uri="{FF2B5EF4-FFF2-40B4-BE49-F238E27FC236}">
                  <a16:creationId xmlns:a16="http://schemas.microsoft.com/office/drawing/2014/main" id="{101086CB-FD91-42CF-94A9-8F401F93C891}"/>
                </a:ext>
              </a:extLst>
            </p:cNvPr>
            <p:cNvGrpSpPr/>
            <p:nvPr/>
          </p:nvGrpSpPr>
          <p:grpSpPr>
            <a:xfrm rot="388752">
              <a:off x="1795441" y="1387978"/>
              <a:ext cx="139217" cy="158920"/>
              <a:chOff x="4187699" y="2705837"/>
              <a:chExt cx="369137" cy="421380"/>
            </a:xfrm>
          </p:grpSpPr>
          <p:sp>
            <p:nvSpPr>
              <p:cNvPr id="72" name="Block Arc 71">
                <a:extLst>
                  <a:ext uri="{FF2B5EF4-FFF2-40B4-BE49-F238E27FC236}">
                    <a16:creationId xmlns:a16="http://schemas.microsoft.com/office/drawing/2014/main" id="{C535EE6C-F034-4DB8-B7A5-E6A72A98935D}"/>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73" name="Oval 72">
                <a:extLst>
                  <a:ext uri="{FF2B5EF4-FFF2-40B4-BE49-F238E27FC236}">
                    <a16:creationId xmlns:a16="http://schemas.microsoft.com/office/drawing/2014/main" id="{C9436E13-1EED-4BFD-8520-86605934CEAF}"/>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74" name="Oval 73">
                <a:extLst>
                  <a:ext uri="{FF2B5EF4-FFF2-40B4-BE49-F238E27FC236}">
                    <a16:creationId xmlns:a16="http://schemas.microsoft.com/office/drawing/2014/main" id="{B308D8F5-22E8-4E2B-9E46-C5D331473C2C}"/>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46" name="Rectangle: Rounded Corners 45">
              <a:extLst>
                <a:ext uri="{FF2B5EF4-FFF2-40B4-BE49-F238E27FC236}">
                  <a16:creationId xmlns:a16="http://schemas.microsoft.com/office/drawing/2014/main" id="{7C2AD004-4777-4588-86C4-194E9EEDF13F}"/>
                </a:ext>
              </a:extLst>
            </p:cNvPr>
            <p:cNvSpPr/>
            <p:nvPr/>
          </p:nvSpPr>
          <p:spPr>
            <a:xfrm rot="1906099">
              <a:off x="1803651" y="1392670"/>
              <a:ext cx="40715" cy="18335"/>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nvGrpSpPr>
            <p:cNvPr id="47" name="Group 46">
              <a:extLst>
                <a:ext uri="{FF2B5EF4-FFF2-40B4-BE49-F238E27FC236}">
                  <a16:creationId xmlns:a16="http://schemas.microsoft.com/office/drawing/2014/main" id="{8A1F3462-7881-485C-93E2-D3840990DDB0}"/>
                </a:ext>
              </a:extLst>
            </p:cNvPr>
            <p:cNvGrpSpPr/>
            <p:nvPr/>
          </p:nvGrpSpPr>
          <p:grpSpPr>
            <a:xfrm rot="21211248" flipH="1">
              <a:off x="2090899" y="1383359"/>
              <a:ext cx="139217" cy="158920"/>
              <a:chOff x="4187699" y="2705837"/>
              <a:chExt cx="369137" cy="421380"/>
            </a:xfrm>
          </p:grpSpPr>
          <p:sp>
            <p:nvSpPr>
              <p:cNvPr id="69" name="Block Arc 68">
                <a:extLst>
                  <a:ext uri="{FF2B5EF4-FFF2-40B4-BE49-F238E27FC236}">
                    <a16:creationId xmlns:a16="http://schemas.microsoft.com/office/drawing/2014/main" id="{2A966B4A-76AD-4922-9445-AFFDBC5ECDEC}"/>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70" name="Oval 69">
                <a:extLst>
                  <a:ext uri="{FF2B5EF4-FFF2-40B4-BE49-F238E27FC236}">
                    <a16:creationId xmlns:a16="http://schemas.microsoft.com/office/drawing/2014/main" id="{1BB07752-DF13-4822-8FEA-AFED50E3332B}"/>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71" name="Oval 70">
                <a:extLst>
                  <a:ext uri="{FF2B5EF4-FFF2-40B4-BE49-F238E27FC236}">
                    <a16:creationId xmlns:a16="http://schemas.microsoft.com/office/drawing/2014/main" id="{00A2CDD3-7BF1-4BAD-93DA-6EEC0558A893}"/>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48" name="Rectangle: Rounded Corners 47">
              <a:extLst>
                <a:ext uri="{FF2B5EF4-FFF2-40B4-BE49-F238E27FC236}">
                  <a16:creationId xmlns:a16="http://schemas.microsoft.com/office/drawing/2014/main" id="{DA2A8155-FC85-4CB9-A0F9-7CC9C1CFFE92}"/>
                </a:ext>
              </a:extLst>
            </p:cNvPr>
            <p:cNvSpPr/>
            <p:nvPr/>
          </p:nvSpPr>
          <p:spPr>
            <a:xfrm rot="19693901" flipV="1">
              <a:off x="2174072" y="1385803"/>
              <a:ext cx="40715" cy="18335"/>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49" name="Rectangle: Rounded Corners 48">
              <a:extLst>
                <a:ext uri="{FF2B5EF4-FFF2-40B4-BE49-F238E27FC236}">
                  <a16:creationId xmlns:a16="http://schemas.microsoft.com/office/drawing/2014/main" id="{98E93079-CE09-4979-8A05-E06F159DD0F4}"/>
                </a:ext>
              </a:extLst>
            </p:cNvPr>
            <p:cNvSpPr/>
            <p:nvPr/>
          </p:nvSpPr>
          <p:spPr>
            <a:xfrm>
              <a:off x="1979733" y="1503706"/>
              <a:ext cx="85424" cy="36638"/>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0" name="Freeform: Shape 49">
              <a:extLst>
                <a:ext uri="{FF2B5EF4-FFF2-40B4-BE49-F238E27FC236}">
                  <a16:creationId xmlns:a16="http://schemas.microsoft.com/office/drawing/2014/main" id="{DEC49E77-0F43-470D-A31A-04CEAB5D7B69}"/>
                </a:ext>
              </a:extLst>
            </p:cNvPr>
            <p:cNvSpPr/>
            <p:nvPr/>
          </p:nvSpPr>
          <p:spPr>
            <a:xfrm>
              <a:off x="1645726" y="1808491"/>
              <a:ext cx="787153" cy="758376"/>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61B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235">
                <a:solidFill>
                  <a:prstClr val="white"/>
                </a:solidFill>
                <a:latin typeface="Calibri" panose="020F0502020204030204"/>
              </a:endParaRPr>
            </a:p>
          </p:txBody>
        </p:sp>
        <p:sp>
          <p:nvSpPr>
            <p:cNvPr id="51" name="Freeform: Shape 50">
              <a:extLst>
                <a:ext uri="{FF2B5EF4-FFF2-40B4-BE49-F238E27FC236}">
                  <a16:creationId xmlns:a16="http://schemas.microsoft.com/office/drawing/2014/main" id="{C7447758-ABB9-48D7-B08D-2B8427A53531}"/>
                </a:ext>
              </a:extLst>
            </p:cNvPr>
            <p:cNvSpPr/>
            <p:nvPr/>
          </p:nvSpPr>
          <p:spPr>
            <a:xfrm>
              <a:off x="1949634" y="1808491"/>
              <a:ext cx="137990" cy="78258"/>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235">
                <a:solidFill>
                  <a:prstClr val="white"/>
                </a:solidFill>
                <a:latin typeface="Calibri" panose="020F0502020204030204"/>
              </a:endParaRPr>
            </a:p>
          </p:txBody>
        </p:sp>
        <p:sp>
          <p:nvSpPr>
            <p:cNvPr id="52" name="Rectangle: Rounded Corners 51">
              <a:extLst>
                <a:ext uri="{FF2B5EF4-FFF2-40B4-BE49-F238E27FC236}">
                  <a16:creationId xmlns:a16="http://schemas.microsoft.com/office/drawing/2014/main" id="{4896DAEE-A60B-4266-9643-3642018702D1}"/>
                </a:ext>
              </a:extLst>
            </p:cNvPr>
            <p:cNvSpPr/>
            <p:nvPr/>
          </p:nvSpPr>
          <p:spPr>
            <a:xfrm>
              <a:off x="1673621" y="1424133"/>
              <a:ext cx="92378" cy="11685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3" name="Rectangle: Rounded Corners 52">
              <a:extLst>
                <a:ext uri="{FF2B5EF4-FFF2-40B4-BE49-F238E27FC236}">
                  <a16:creationId xmlns:a16="http://schemas.microsoft.com/office/drawing/2014/main" id="{1FD8059A-A405-40DF-B1BD-FC6CC50647D8}"/>
                </a:ext>
              </a:extLst>
            </p:cNvPr>
            <p:cNvSpPr/>
            <p:nvPr/>
          </p:nvSpPr>
          <p:spPr>
            <a:xfrm>
              <a:off x="2266643" y="1425873"/>
              <a:ext cx="92378" cy="11685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4" name="Oval 53">
              <a:extLst>
                <a:ext uri="{FF2B5EF4-FFF2-40B4-BE49-F238E27FC236}">
                  <a16:creationId xmlns:a16="http://schemas.microsoft.com/office/drawing/2014/main" id="{A6B407A8-796F-44CD-9E3A-D648690E0006}"/>
                </a:ext>
              </a:extLst>
            </p:cNvPr>
            <p:cNvSpPr/>
            <p:nvPr/>
          </p:nvSpPr>
          <p:spPr>
            <a:xfrm>
              <a:off x="1699113" y="1524195"/>
              <a:ext cx="27044" cy="27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5" name="Oval 54">
              <a:extLst>
                <a:ext uri="{FF2B5EF4-FFF2-40B4-BE49-F238E27FC236}">
                  <a16:creationId xmlns:a16="http://schemas.microsoft.com/office/drawing/2014/main" id="{F079FFBA-62E4-4F87-8A1D-81D0E67EB80B}"/>
                </a:ext>
              </a:extLst>
            </p:cNvPr>
            <p:cNvSpPr/>
            <p:nvPr/>
          </p:nvSpPr>
          <p:spPr>
            <a:xfrm>
              <a:off x="2313787" y="1524195"/>
              <a:ext cx="27044" cy="27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6" name="Oval 55">
              <a:extLst>
                <a:ext uri="{FF2B5EF4-FFF2-40B4-BE49-F238E27FC236}">
                  <a16:creationId xmlns:a16="http://schemas.microsoft.com/office/drawing/2014/main" id="{7B26399C-1D1D-4D81-84BD-220B955C17E2}"/>
                </a:ext>
              </a:extLst>
            </p:cNvPr>
            <p:cNvSpPr/>
            <p:nvPr/>
          </p:nvSpPr>
          <p:spPr>
            <a:xfrm>
              <a:off x="1836267" y="1399131"/>
              <a:ext cx="58236" cy="5823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7" name="Oval 56">
              <a:extLst>
                <a:ext uri="{FF2B5EF4-FFF2-40B4-BE49-F238E27FC236}">
                  <a16:creationId xmlns:a16="http://schemas.microsoft.com/office/drawing/2014/main" id="{668D98E9-CC4A-4921-9A1A-915266A2048F}"/>
                </a:ext>
              </a:extLst>
            </p:cNvPr>
            <p:cNvSpPr/>
            <p:nvPr/>
          </p:nvSpPr>
          <p:spPr>
            <a:xfrm flipH="1">
              <a:off x="2131724" y="1394511"/>
              <a:ext cx="58236" cy="5823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8" name="Freeform: Shape 57">
              <a:extLst>
                <a:ext uri="{FF2B5EF4-FFF2-40B4-BE49-F238E27FC236}">
                  <a16:creationId xmlns:a16="http://schemas.microsoft.com/office/drawing/2014/main" id="{BF8086E7-24A8-4A83-B912-EDC711AECF0E}"/>
                </a:ext>
              </a:extLst>
            </p:cNvPr>
            <p:cNvSpPr/>
            <p:nvPr/>
          </p:nvSpPr>
          <p:spPr>
            <a:xfrm>
              <a:off x="1704553" y="1034090"/>
              <a:ext cx="188558" cy="211825"/>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9" name="Freeform: Shape 58">
              <a:extLst>
                <a:ext uri="{FF2B5EF4-FFF2-40B4-BE49-F238E27FC236}">
                  <a16:creationId xmlns:a16="http://schemas.microsoft.com/office/drawing/2014/main" id="{DFD0BF87-F897-419F-AA10-6C009CFEC133}"/>
                </a:ext>
              </a:extLst>
            </p:cNvPr>
            <p:cNvSpPr/>
            <p:nvPr/>
          </p:nvSpPr>
          <p:spPr>
            <a:xfrm flipH="1">
              <a:off x="2119280" y="1000383"/>
              <a:ext cx="188558" cy="211825"/>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cxnSp>
          <p:nvCxnSpPr>
            <p:cNvPr id="60" name="Straight Connector 59">
              <a:extLst>
                <a:ext uri="{FF2B5EF4-FFF2-40B4-BE49-F238E27FC236}">
                  <a16:creationId xmlns:a16="http://schemas.microsoft.com/office/drawing/2014/main" id="{A5581122-7ECB-4D86-95A5-E643DFB1249E}"/>
                </a:ext>
              </a:extLst>
            </p:cNvPr>
            <p:cNvCxnSpPr>
              <a:cxnSpLocks/>
            </p:cNvCxnSpPr>
            <p:nvPr/>
          </p:nvCxnSpPr>
          <p:spPr>
            <a:xfrm flipH="1">
              <a:off x="1782748" y="2149710"/>
              <a:ext cx="30316" cy="250447"/>
            </a:xfrm>
            <a:prstGeom prst="line">
              <a:avLst/>
            </a:prstGeom>
            <a:ln w="19050">
              <a:solidFill>
                <a:srgbClr val="3AA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4E16920-0879-4D44-B68E-09F29454CA0A}"/>
                </a:ext>
              </a:extLst>
            </p:cNvPr>
            <p:cNvCxnSpPr>
              <a:cxnSpLocks/>
            </p:cNvCxnSpPr>
            <p:nvPr/>
          </p:nvCxnSpPr>
          <p:spPr>
            <a:xfrm>
              <a:off x="2290157" y="2143079"/>
              <a:ext cx="20631" cy="170439"/>
            </a:xfrm>
            <a:prstGeom prst="line">
              <a:avLst/>
            </a:prstGeom>
            <a:ln w="19050">
              <a:solidFill>
                <a:srgbClr val="3AAFFF"/>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B883BF06-4A57-4C2E-8AF5-DE6880BB498A}"/>
                </a:ext>
              </a:extLst>
            </p:cNvPr>
            <p:cNvSpPr/>
            <p:nvPr/>
          </p:nvSpPr>
          <p:spPr>
            <a:xfrm>
              <a:off x="1858876" y="1808705"/>
              <a:ext cx="164975" cy="326337"/>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63" name="Freeform: Shape 62">
              <a:extLst>
                <a:ext uri="{FF2B5EF4-FFF2-40B4-BE49-F238E27FC236}">
                  <a16:creationId xmlns:a16="http://schemas.microsoft.com/office/drawing/2014/main" id="{1C72CACD-B5CA-40AD-9469-EB9638BE1007}"/>
                </a:ext>
              </a:extLst>
            </p:cNvPr>
            <p:cNvSpPr/>
            <p:nvPr/>
          </p:nvSpPr>
          <p:spPr>
            <a:xfrm flipH="1">
              <a:off x="2021449" y="1806698"/>
              <a:ext cx="164975" cy="326337"/>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64" name="Rectangle: Rounded Corners 63">
              <a:extLst>
                <a:ext uri="{FF2B5EF4-FFF2-40B4-BE49-F238E27FC236}">
                  <a16:creationId xmlns:a16="http://schemas.microsoft.com/office/drawing/2014/main" id="{0657114B-5EB3-4CE5-8236-6C9080D9BD5E}"/>
                </a:ext>
              </a:extLst>
            </p:cNvPr>
            <p:cNvSpPr/>
            <p:nvPr/>
          </p:nvSpPr>
          <p:spPr>
            <a:xfrm>
              <a:off x="1965285" y="2134851"/>
              <a:ext cx="118317" cy="178666"/>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65" name="Oval 64">
              <a:extLst>
                <a:ext uri="{FF2B5EF4-FFF2-40B4-BE49-F238E27FC236}">
                  <a16:creationId xmlns:a16="http://schemas.microsoft.com/office/drawing/2014/main" id="{CE61F9BC-31B0-4D6F-B3B5-1F3965A69560}"/>
                </a:ext>
              </a:extLst>
            </p:cNvPr>
            <p:cNvSpPr/>
            <p:nvPr/>
          </p:nvSpPr>
          <p:spPr>
            <a:xfrm>
              <a:off x="1995459" y="2169695"/>
              <a:ext cx="54716" cy="5471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66" name="Rectangle: Rounded Corners 65">
              <a:extLst>
                <a:ext uri="{FF2B5EF4-FFF2-40B4-BE49-F238E27FC236}">
                  <a16:creationId xmlns:a16="http://schemas.microsoft.com/office/drawing/2014/main" id="{749F8A9A-4541-4BA7-B0B8-F6CE4C3AEABF}"/>
                </a:ext>
              </a:extLst>
            </p:cNvPr>
            <p:cNvSpPr/>
            <p:nvPr/>
          </p:nvSpPr>
          <p:spPr>
            <a:xfrm>
              <a:off x="2007045" y="2202881"/>
              <a:ext cx="34039" cy="32034"/>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67" name="Oval 66">
              <a:extLst>
                <a:ext uri="{FF2B5EF4-FFF2-40B4-BE49-F238E27FC236}">
                  <a16:creationId xmlns:a16="http://schemas.microsoft.com/office/drawing/2014/main" id="{CFEFB6C5-14E0-4D2A-BF20-B1F85A245DD8}"/>
                </a:ext>
              </a:extLst>
            </p:cNvPr>
            <p:cNvSpPr/>
            <p:nvPr/>
          </p:nvSpPr>
          <p:spPr>
            <a:xfrm>
              <a:off x="2014813" y="2184559"/>
              <a:ext cx="18924" cy="1892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68" name="Freeform: Shape 67">
              <a:extLst>
                <a:ext uri="{FF2B5EF4-FFF2-40B4-BE49-F238E27FC236}">
                  <a16:creationId xmlns:a16="http://schemas.microsoft.com/office/drawing/2014/main" id="{FE1E29DA-CF0D-4F24-9C1C-4A4C7E0E8EC7}"/>
                </a:ext>
              </a:extLst>
            </p:cNvPr>
            <p:cNvSpPr/>
            <p:nvPr/>
          </p:nvSpPr>
          <p:spPr>
            <a:xfrm>
              <a:off x="1997288" y="2212972"/>
              <a:ext cx="54717" cy="45812"/>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2040">
                <a:solidFill>
                  <a:prstClr val="white"/>
                </a:solidFill>
                <a:latin typeface="Calibri" panose="020F0502020204030204"/>
              </a:endParaRPr>
            </a:p>
          </p:txBody>
        </p:sp>
      </p:grpSp>
      <p:grpSp>
        <p:nvGrpSpPr>
          <p:cNvPr id="75" name="Arm">
            <a:extLst>
              <a:ext uri="{FF2B5EF4-FFF2-40B4-BE49-F238E27FC236}">
                <a16:creationId xmlns:a16="http://schemas.microsoft.com/office/drawing/2014/main" id="{7B8C52F9-FEFE-4406-9A87-8BEB252A69F7}"/>
              </a:ext>
            </a:extLst>
          </p:cNvPr>
          <p:cNvGrpSpPr/>
          <p:nvPr/>
        </p:nvGrpSpPr>
        <p:grpSpPr>
          <a:xfrm>
            <a:off x="1903236" y="1735145"/>
            <a:ext cx="454126" cy="1115430"/>
            <a:chOff x="2162973" y="1707612"/>
            <a:chExt cx="472489" cy="1160533"/>
          </a:xfrm>
        </p:grpSpPr>
        <p:grpSp>
          <p:nvGrpSpPr>
            <p:cNvPr id="76" name="Group 75">
              <a:extLst>
                <a:ext uri="{FF2B5EF4-FFF2-40B4-BE49-F238E27FC236}">
                  <a16:creationId xmlns:a16="http://schemas.microsoft.com/office/drawing/2014/main" id="{05052EB0-A3F0-4839-B6EE-AE72F046AFCB}"/>
                </a:ext>
              </a:extLst>
            </p:cNvPr>
            <p:cNvGrpSpPr/>
            <p:nvPr/>
          </p:nvGrpSpPr>
          <p:grpSpPr>
            <a:xfrm>
              <a:off x="2366888" y="1707612"/>
              <a:ext cx="268574" cy="687780"/>
              <a:chOff x="2366888" y="1707612"/>
              <a:chExt cx="268574" cy="687780"/>
            </a:xfrm>
          </p:grpSpPr>
          <p:sp>
            <p:nvSpPr>
              <p:cNvPr id="78" name="Oval 77">
                <a:extLst>
                  <a:ext uri="{FF2B5EF4-FFF2-40B4-BE49-F238E27FC236}">
                    <a16:creationId xmlns:a16="http://schemas.microsoft.com/office/drawing/2014/main" id="{CEF319B8-8C98-47C9-B95B-B5CF79F0DE0D}"/>
                  </a:ext>
                </a:extLst>
              </p:cNvPr>
              <p:cNvSpPr/>
              <p:nvPr/>
            </p:nvSpPr>
            <p:spPr>
              <a:xfrm>
                <a:off x="2404328" y="1707612"/>
                <a:ext cx="231134" cy="231134"/>
              </a:xfrm>
              <a:prstGeom prst="ellipse">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79" name="Rectangle: Rounded Corners 78">
                <a:extLst>
                  <a:ext uri="{FF2B5EF4-FFF2-40B4-BE49-F238E27FC236}">
                    <a16:creationId xmlns:a16="http://schemas.microsoft.com/office/drawing/2014/main" id="{34228E95-0CCD-4466-8743-D1D9D1EB63C3}"/>
                  </a:ext>
                </a:extLst>
              </p:cNvPr>
              <p:cNvSpPr/>
              <p:nvPr/>
            </p:nvSpPr>
            <p:spPr>
              <a:xfrm rot="912596">
                <a:off x="2366888" y="1832884"/>
                <a:ext cx="135228" cy="56250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77" name="Oval 76">
              <a:extLst>
                <a:ext uri="{FF2B5EF4-FFF2-40B4-BE49-F238E27FC236}">
                  <a16:creationId xmlns:a16="http://schemas.microsoft.com/office/drawing/2014/main" id="{06F3F76D-FB0B-44BC-990D-01B1DB19703A}"/>
                </a:ext>
              </a:extLst>
            </p:cNvPr>
            <p:cNvSpPr/>
            <p:nvPr/>
          </p:nvSpPr>
          <p:spPr>
            <a:xfrm>
              <a:off x="2162973" y="2742017"/>
              <a:ext cx="126128" cy="1261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grpSp>
      <p:grpSp>
        <p:nvGrpSpPr>
          <p:cNvPr id="80" name="Mouth">
            <a:extLst>
              <a:ext uri="{FF2B5EF4-FFF2-40B4-BE49-F238E27FC236}">
                <a16:creationId xmlns:a16="http://schemas.microsoft.com/office/drawing/2014/main" id="{E18A47C7-A030-4B39-A558-23DFA7AE164A}"/>
              </a:ext>
            </a:extLst>
          </p:cNvPr>
          <p:cNvGrpSpPr/>
          <p:nvPr/>
        </p:nvGrpSpPr>
        <p:grpSpPr>
          <a:xfrm>
            <a:off x="1683107" y="1619357"/>
            <a:ext cx="174063" cy="83547"/>
            <a:chOff x="11738413" y="5361789"/>
            <a:chExt cx="471124" cy="226131"/>
          </a:xfrm>
        </p:grpSpPr>
        <p:sp>
          <p:nvSpPr>
            <p:cNvPr id="81" name="Freeform: Shape 80">
              <a:extLst>
                <a:ext uri="{FF2B5EF4-FFF2-40B4-BE49-F238E27FC236}">
                  <a16:creationId xmlns:a16="http://schemas.microsoft.com/office/drawing/2014/main" id="{5BF98ED4-4844-45E8-9B14-6D6E850BEB52}"/>
                </a:ext>
              </a:extLst>
            </p:cNvPr>
            <p:cNvSpPr/>
            <p:nvPr/>
          </p:nvSpPr>
          <p:spPr>
            <a:xfrm>
              <a:off x="11738413" y="5361789"/>
              <a:ext cx="471124" cy="226131"/>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82" name="Freeform: Shape 81">
              <a:extLst>
                <a:ext uri="{FF2B5EF4-FFF2-40B4-BE49-F238E27FC236}">
                  <a16:creationId xmlns:a16="http://schemas.microsoft.com/office/drawing/2014/main" id="{5BB58D02-75A2-4B2A-B212-EC8C82A50AB0}"/>
                </a:ext>
              </a:extLst>
            </p:cNvPr>
            <p:cNvSpPr/>
            <p:nvPr/>
          </p:nvSpPr>
          <p:spPr>
            <a:xfrm>
              <a:off x="11763062" y="5361789"/>
              <a:ext cx="419314" cy="68127"/>
            </a:xfrm>
            <a:custGeom>
              <a:avLst/>
              <a:gdLst>
                <a:gd name="connsiteX0" fmla="*/ 0 w 419314"/>
                <a:gd name="connsiteY0" fmla="*/ 0 h 87994"/>
                <a:gd name="connsiteX1" fmla="*/ 419314 w 419314"/>
                <a:gd name="connsiteY1" fmla="*/ 0 h 87994"/>
                <a:gd name="connsiteX2" fmla="*/ 419314 w 419314"/>
                <a:gd name="connsiteY2" fmla="*/ 34867 h 87994"/>
                <a:gd name="connsiteX3" fmla="*/ 366187 w 419314"/>
                <a:gd name="connsiteY3" fmla="*/ 87994 h 87994"/>
                <a:gd name="connsiteX4" fmla="*/ 53127 w 419314"/>
                <a:gd name="connsiteY4" fmla="*/ 87994 h 87994"/>
                <a:gd name="connsiteX5" fmla="*/ 0 w 419314"/>
                <a:gd name="connsiteY5" fmla="*/ 34867 h 8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14" h="87994">
                  <a:moveTo>
                    <a:pt x="0" y="0"/>
                  </a:moveTo>
                  <a:lnTo>
                    <a:pt x="419314" y="0"/>
                  </a:lnTo>
                  <a:lnTo>
                    <a:pt x="419314" y="34867"/>
                  </a:lnTo>
                  <a:cubicBezTo>
                    <a:pt x="419314" y="64208"/>
                    <a:pt x="395528" y="87994"/>
                    <a:pt x="366187" y="87994"/>
                  </a:cubicBezTo>
                  <a:lnTo>
                    <a:pt x="53127" y="87994"/>
                  </a:lnTo>
                  <a:cubicBezTo>
                    <a:pt x="23786" y="87994"/>
                    <a:pt x="0" y="64208"/>
                    <a:pt x="0" y="348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83" name="Freeform: Shape 82">
              <a:extLst>
                <a:ext uri="{FF2B5EF4-FFF2-40B4-BE49-F238E27FC236}">
                  <a16:creationId xmlns:a16="http://schemas.microsoft.com/office/drawing/2014/main" id="{35971BA3-01A8-4D59-B87A-0DDCF1E9151F}"/>
                </a:ext>
              </a:extLst>
            </p:cNvPr>
            <p:cNvSpPr/>
            <p:nvPr/>
          </p:nvSpPr>
          <p:spPr>
            <a:xfrm>
              <a:off x="11813548" y="5474843"/>
              <a:ext cx="320079" cy="113067"/>
            </a:xfrm>
            <a:custGeom>
              <a:avLst/>
              <a:gdLst>
                <a:gd name="connsiteX0" fmla="*/ 159171 w 320078"/>
                <a:gd name="connsiteY0" fmla="*/ 0 h 113066"/>
                <a:gd name="connsiteX1" fmla="*/ 250862 w 320078"/>
                <a:gd name="connsiteY1" fmla="*/ 13765 h 113066"/>
                <a:gd name="connsiteX2" fmla="*/ 320078 w 320078"/>
                <a:gd name="connsiteY2" fmla="*/ 48465 h 113066"/>
                <a:gd name="connsiteX3" fmla="*/ 310928 w 320078"/>
                <a:gd name="connsiteY3" fmla="*/ 59034 h 113066"/>
                <a:gd name="connsiteX4" fmla="*/ 160416 w 320078"/>
                <a:gd name="connsiteY4" fmla="*/ 113066 h 113066"/>
                <a:gd name="connsiteX5" fmla="*/ 9904 w 320078"/>
                <a:gd name="connsiteY5" fmla="*/ 59034 h 113066"/>
                <a:gd name="connsiteX6" fmla="*/ 0 w 320078"/>
                <a:gd name="connsiteY6" fmla="*/ 47595 h 113066"/>
                <a:gd name="connsiteX7" fmla="*/ 67480 w 320078"/>
                <a:gd name="connsiteY7" fmla="*/ 13765 h 113066"/>
                <a:gd name="connsiteX8" fmla="*/ 159171 w 320078"/>
                <a:gd name="connsiteY8" fmla="*/ 0 h 11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78" h="113066">
                  <a:moveTo>
                    <a:pt x="159171" y="0"/>
                  </a:moveTo>
                  <a:cubicBezTo>
                    <a:pt x="191695" y="0"/>
                    <a:pt x="222680" y="4902"/>
                    <a:pt x="250862" y="13765"/>
                  </a:cubicBezTo>
                  <a:lnTo>
                    <a:pt x="320078" y="48465"/>
                  </a:lnTo>
                  <a:lnTo>
                    <a:pt x="310928" y="59034"/>
                  </a:lnTo>
                  <a:cubicBezTo>
                    <a:pt x="270026" y="92789"/>
                    <a:pt x="217589" y="113066"/>
                    <a:pt x="160416" y="113066"/>
                  </a:cubicBezTo>
                  <a:cubicBezTo>
                    <a:pt x="103243" y="113066"/>
                    <a:pt x="50806" y="92789"/>
                    <a:pt x="9904" y="59034"/>
                  </a:cubicBezTo>
                  <a:lnTo>
                    <a:pt x="0" y="47595"/>
                  </a:lnTo>
                  <a:lnTo>
                    <a:pt x="67480" y="13765"/>
                  </a:lnTo>
                  <a:cubicBezTo>
                    <a:pt x="95662" y="4902"/>
                    <a:pt x="126647" y="0"/>
                    <a:pt x="15917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grpSp>
      <p:sp>
        <p:nvSpPr>
          <p:cNvPr id="84" name="Rectangle: Rounded Corners 83">
            <a:extLst>
              <a:ext uri="{FF2B5EF4-FFF2-40B4-BE49-F238E27FC236}">
                <a16:creationId xmlns:a16="http://schemas.microsoft.com/office/drawing/2014/main" id="{61C1A93E-CDDE-49AC-94FD-D352B15AE463}"/>
              </a:ext>
            </a:extLst>
          </p:cNvPr>
          <p:cNvSpPr/>
          <p:nvPr/>
        </p:nvSpPr>
        <p:spPr>
          <a:xfrm>
            <a:off x="837170" y="2575983"/>
            <a:ext cx="8005826" cy="2325470"/>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0" name="Group 89">
            <a:extLst>
              <a:ext uri="{FF2B5EF4-FFF2-40B4-BE49-F238E27FC236}">
                <a16:creationId xmlns:a16="http://schemas.microsoft.com/office/drawing/2014/main" id="{59DA8A03-B376-4EF6-B440-EF7E48326D83}"/>
              </a:ext>
            </a:extLst>
          </p:cNvPr>
          <p:cNvGrpSpPr/>
          <p:nvPr/>
        </p:nvGrpSpPr>
        <p:grpSpPr>
          <a:xfrm>
            <a:off x="-56633" y="460541"/>
            <a:ext cx="921189" cy="836720"/>
            <a:chOff x="-104388" y="614054"/>
            <a:chExt cx="1228252" cy="1115626"/>
          </a:xfrm>
        </p:grpSpPr>
        <p:sp>
          <p:nvSpPr>
            <p:cNvPr id="85" name="Oval 84">
              <a:extLst>
                <a:ext uri="{FF2B5EF4-FFF2-40B4-BE49-F238E27FC236}">
                  <a16:creationId xmlns:a16="http://schemas.microsoft.com/office/drawing/2014/main" id="{0E0C08EE-340D-4971-825C-5F991836A5BC}"/>
                </a:ext>
              </a:extLst>
            </p:cNvPr>
            <p:cNvSpPr/>
            <p:nvPr/>
          </p:nvSpPr>
          <p:spPr>
            <a:xfrm>
              <a:off x="218303" y="614054"/>
              <a:ext cx="585169" cy="582263"/>
            </a:xfrm>
            <a:prstGeom prst="ellipse">
              <a:avLst/>
            </a:prstGeom>
            <a:solidFill>
              <a:srgbClr val="E7AC07"/>
            </a:solidFill>
            <a:ln w="28575">
              <a:solidFill>
                <a:srgbClr val="B688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TextBox 88">
              <a:extLst>
                <a:ext uri="{FF2B5EF4-FFF2-40B4-BE49-F238E27FC236}">
                  <a16:creationId xmlns:a16="http://schemas.microsoft.com/office/drawing/2014/main" id="{D99B7F7B-8C7F-425C-A996-943F2877AD9A}"/>
                </a:ext>
              </a:extLst>
            </p:cNvPr>
            <p:cNvSpPr txBox="1"/>
            <p:nvPr/>
          </p:nvSpPr>
          <p:spPr>
            <a:xfrm>
              <a:off x="-104388" y="1175683"/>
              <a:ext cx="1228252" cy="553997"/>
            </a:xfrm>
            <a:prstGeom prst="rect">
              <a:avLst/>
            </a:prstGeom>
            <a:noFill/>
          </p:spPr>
          <p:txBody>
            <a:bodyPr wrap="square" rtlCol="0">
              <a:spAutoFit/>
            </a:bodyPr>
            <a:lstStyle/>
            <a:p>
              <a:pPr algn="ctr"/>
              <a:r>
                <a:rPr lang="en-US" sz="1050" b="1">
                  <a:solidFill>
                    <a:schemeClr val="bg1"/>
                  </a:solidFill>
                </a:rPr>
                <a:t>Group Name</a:t>
              </a:r>
            </a:p>
          </p:txBody>
        </p:sp>
      </p:grpSp>
      <p:sp>
        <p:nvSpPr>
          <p:cNvPr id="91" name="Rectangle: Rounded Corners 90">
            <a:extLst>
              <a:ext uri="{FF2B5EF4-FFF2-40B4-BE49-F238E27FC236}">
                <a16:creationId xmlns:a16="http://schemas.microsoft.com/office/drawing/2014/main" id="{77CCBA01-5668-41C2-9F30-458973F26425}"/>
              </a:ext>
            </a:extLst>
          </p:cNvPr>
          <p:cNvSpPr/>
          <p:nvPr/>
        </p:nvSpPr>
        <p:spPr>
          <a:xfrm>
            <a:off x="7242000" y="1179584"/>
            <a:ext cx="1496431" cy="1372226"/>
          </a:xfrm>
          <a:prstGeom prst="roundRect">
            <a:avLst>
              <a:gd name="adj" fmla="val 103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TextBox 97">
            <a:extLst>
              <a:ext uri="{FF2B5EF4-FFF2-40B4-BE49-F238E27FC236}">
                <a16:creationId xmlns:a16="http://schemas.microsoft.com/office/drawing/2014/main" id="{264FC6E7-BD1A-4300-B5FA-F6DEA7B1BF30}"/>
              </a:ext>
            </a:extLst>
          </p:cNvPr>
          <p:cNvSpPr txBox="1"/>
          <p:nvPr/>
        </p:nvSpPr>
        <p:spPr>
          <a:xfrm>
            <a:off x="3071389" y="1333717"/>
            <a:ext cx="2572952" cy="369332"/>
          </a:xfrm>
          <a:prstGeom prst="rect">
            <a:avLst/>
          </a:prstGeom>
          <a:noFill/>
        </p:spPr>
        <p:txBody>
          <a:bodyPr wrap="square" rtlCol="0">
            <a:spAutoFit/>
          </a:bodyPr>
          <a:lstStyle/>
          <a:p>
            <a:pPr algn="ctr"/>
            <a:r>
              <a:rPr lang="en-US" sz="1800" b="1" dirty="0">
                <a:solidFill>
                  <a:schemeClr val="bg1"/>
                </a:solidFill>
                <a:latin typeface="Arial" panose="020B0604020202020204" pitchFamily="34" charset="0"/>
                <a:cs typeface="Arial" panose="020B0604020202020204" pitchFamily="34" charset="0"/>
              </a:rPr>
              <a:t>Mini Game </a:t>
            </a:r>
            <a:r>
              <a:rPr lang="en-US" sz="1800" b="1" dirty="0" err="1">
                <a:solidFill>
                  <a:schemeClr val="bg1"/>
                </a:solidFill>
                <a:latin typeface="Arial" panose="020B0604020202020204" pitchFamily="34" charset="0"/>
                <a:cs typeface="Arial" panose="020B0604020202020204" pitchFamily="34" charset="0"/>
              </a:rPr>
              <a:t>nho</a:t>
            </a:r>
            <a:r>
              <a:rPr lang="en-US" sz="1800" b="1" dirty="0">
                <a:solidFill>
                  <a:schemeClr val="bg1"/>
                </a:solidFill>
                <a:latin typeface="Arial" panose="020B0604020202020204" pitchFamily="34" charset="0"/>
                <a:cs typeface="Arial" panose="020B0604020202020204" pitchFamily="34" charset="0"/>
              </a:rPr>
              <a:t> </a:t>
            </a:r>
            <a:r>
              <a:rPr lang="en-US" sz="1800" b="1" dirty="0" err="1">
                <a:solidFill>
                  <a:schemeClr val="bg1"/>
                </a:solidFill>
                <a:latin typeface="Arial" panose="020B0604020202020204" pitchFamily="34" charset="0"/>
                <a:cs typeface="Arial" panose="020B0604020202020204" pitchFamily="34" charset="0"/>
              </a:rPr>
              <a:t>nhỏ</a:t>
            </a:r>
            <a:endParaRPr lang="en-US" sz="1800" b="1" dirty="0">
              <a:solidFill>
                <a:schemeClr val="bg1"/>
              </a:solidFill>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6C5D2FD5-DE8B-4BAC-B693-EB74F59C792D}"/>
              </a:ext>
            </a:extLst>
          </p:cNvPr>
          <p:cNvSpPr txBox="1"/>
          <p:nvPr/>
        </p:nvSpPr>
        <p:spPr>
          <a:xfrm>
            <a:off x="3457533" y="1727222"/>
            <a:ext cx="1990425" cy="338554"/>
          </a:xfrm>
          <a:prstGeom prst="rect">
            <a:avLst/>
          </a:prstGeom>
          <a:noFill/>
        </p:spPr>
        <p:txBody>
          <a:bodyPr wrap="square" rtlCol="0">
            <a:spAutoFit/>
          </a:bodyPr>
          <a:lstStyle/>
          <a:p>
            <a:r>
              <a:rPr lang="en-US" sz="1600" dirty="0" err="1">
                <a:solidFill>
                  <a:schemeClr val="bg1"/>
                </a:solidFill>
                <a:latin typeface="Aptos" panose="020B0004020202020204" pitchFamily="34" charset="0"/>
                <a:cs typeface="Arial" panose="020B0604020202020204" pitchFamily="34" charset="0"/>
              </a:rPr>
              <a:t>Gảm</a:t>
            </a:r>
            <a:r>
              <a:rPr lang="en-US" sz="1600" dirty="0">
                <a:solidFill>
                  <a:schemeClr val="bg1"/>
                </a:solidFill>
                <a:latin typeface="Aptos" panose="020B0004020202020204" pitchFamily="34" charset="0"/>
                <a:cs typeface="Arial" panose="020B0604020202020204" pitchFamily="34" charset="0"/>
              </a:rPr>
              <a:t> </a:t>
            </a:r>
            <a:r>
              <a:rPr lang="en-US" sz="1600" dirty="0" err="1">
                <a:solidFill>
                  <a:schemeClr val="bg1"/>
                </a:solidFill>
                <a:latin typeface="Aptos" panose="020B0004020202020204" pitchFamily="34" charset="0"/>
                <a:cs typeface="Arial" panose="020B0604020202020204" pitchFamily="34" charset="0"/>
              </a:rPr>
              <a:t>nhỏ</a:t>
            </a:r>
            <a:r>
              <a:rPr lang="en-US" sz="1600" dirty="0">
                <a:solidFill>
                  <a:schemeClr val="bg1"/>
                </a:solidFill>
                <a:latin typeface="Aptos" panose="020B0004020202020204" pitchFamily="34" charset="0"/>
                <a:cs typeface="Arial" panose="020B0604020202020204" pitchFamily="34" charset="0"/>
              </a:rPr>
              <a:t> </a:t>
            </a:r>
            <a:r>
              <a:rPr lang="en-US" sz="1600" dirty="0" err="1">
                <a:solidFill>
                  <a:schemeClr val="bg1"/>
                </a:solidFill>
                <a:latin typeface="Aptos" panose="020B0004020202020204" pitchFamily="34" charset="0"/>
                <a:cs typeface="Arial" panose="020B0604020202020204" pitchFamily="34" charset="0"/>
              </a:rPr>
              <a:t>mà</a:t>
            </a:r>
            <a:r>
              <a:rPr lang="en-US" sz="1600" dirty="0">
                <a:solidFill>
                  <a:schemeClr val="bg1"/>
                </a:solidFill>
                <a:latin typeface="Aptos" panose="020B0004020202020204" pitchFamily="34" charset="0"/>
                <a:cs typeface="Arial" panose="020B0604020202020204" pitchFamily="34" charset="0"/>
              </a:rPr>
              <a:t> </a:t>
            </a:r>
            <a:r>
              <a:rPr lang="en-US" sz="1600" dirty="0" err="1">
                <a:solidFill>
                  <a:schemeClr val="bg1"/>
                </a:solidFill>
                <a:latin typeface="Aptos" panose="020B0004020202020204" pitchFamily="34" charset="0"/>
                <a:cs typeface="Arial" panose="020B0604020202020204" pitchFamily="34" charset="0"/>
              </a:rPr>
              <a:t>quà</a:t>
            </a:r>
            <a:r>
              <a:rPr lang="en-US" sz="1600" dirty="0">
                <a:solidFill>
                  <a:schemeClr val="bg1"/>
                </a:solidFill>
                <a:latin typeface="Aptos" panose="020B0004020202020204" pitchFamily="34" charset="0"/>
                <a:cs typeface="Arial" panose="020B0604020202020204" pitchFamily="34" charset="0"/>
              </a:rPr>
              <a:t> to</a:t>
            </a:r>
          </a:p>
        </p:txBody>
      </p:sp>
      <p:grpSp>
        <p:nvGrpSpPr>
          <p:cNvPr id="112" name="Group 111">
            <a:extLst>
              <a:ext uri="{FF2B5EF4-FFF2-40B4-BE49-F238E27FC236}">
                <a16:creationId xmlns:a16="http://schemas.microsoft.com/office/drawing/2014/main" id="{A7FD7C65-7FAD-41CD-BE5C-363ED63D6159}"/>
              </a:ext>
            </a:extLst>
          </p:cNvPr>
          <p:cNvGrpSpPr/>
          <p:nvPr/>
        </p:nvGrpSpPr>
        <p:grpSpPr>
          <a:xfrm>
            <a:off x="1052611" y="2818806"/>
            <a:ext cx="1656971" cy="2004978"/>
            <a:chOff x="1403481" y="3758408"/>
            <a:chExt cx="2209295" cy="2673304"/>
          </a:xfrm>
        </p:grpSpPr>
        <p:sp>
          <p:nvSpPr>
            <p:cNvPr id="100" name="Rectangle: Rounded Corners 99">
              <a:hlinkClick r:id="rId2" action="ppaction://hlinksldjump"/>
              <a:extLst>
                <a:ext uri="{FF2B5EF4-FFF2-40B4-BE49-F238E27FC236}">
                  <a16:creationId xmlns:a16="http://schemas.microsoft.com/office/drawing/2014/main" id="{32BAF10B-79E3-4516-8716-479F470510FD}"/>
                </a:ext>
              </a:extLst>
            </p:cNvPr>
            <p:cNvSpPr/>
            <p:nvPr/>
          </p:nvSpPr>
          <p:spPr>
            <a:xfrm>
              <a:off x="1403481" y="3758408"/>
              <a:ext cx="2209295" cy="2673304"/>
            </a:xfrm>
            <a:prstGeom prst="roundRect">
              <a:avLst>
                <a:gd name="adj" fmla="val 859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4" name="Graphic 103">
              <a:hlinkClick r:id="rId2" action="ppaction://hlinksldjump"/>
              <a:extLst>
                <a:ext uri="{FF2B5EF4-FFF2-40B4-BE49-F238E27FC236}">
                  <a16:creationId xmlns:a16="http://schemas.microsoft.com/office/drawing/2014/main" id="{49A2D20B-301D-428C-9247-4280B080DA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3364" y="3774481"/>
              <a:ext cx="1421951" cy="1873963"/>
            </a:xfrm>
            <a:prstGeom prst="rect">
              <a:avLst/>
            </a:prstGeom>
          </p:spPr>
        </p:pic>
        <p:sp>
          <p:nvSpPr>
            <p:cNvPr id="108" name="TextBox 107">
              <a:hlinkClick r:id="rId2" action="ppaction://hlinksldjump"/>
              <a:extLst>
                <a:ext uri="{FF2B5EF4-FFF2-40B4-BE49-F238E27FC236}">
                  <a16:creationId xmlns:a16="http://schemas.microsoft.com/office/drawing/2014/main" id="{4E4F0474-DBCA-438B-BA89-76F4D8898C27}"/>
                </a:ext>
              </a:extLst>
            </p:cNvPr>
            <p:cNvSpPr txBox="1"/>
            <p:nvPr/>
          </p:nvSpPr>
          <p:spPr>
            <a:xfrm>
              <a:off x="1416149" y="5643856"/>
              <a:ext cx="2185182" cy="492443"/>
            </a:xfrm>
            <a:prstGeom prst="rect">
              <a:avLst/>
            </a:prstGeom>
            <a:noFill/>
          </p:spPr>
          <p:txBody>
            <a:bodyPr wrap="square" rtlCol="0">
              <a:spAutoFit/>
            </a:bodyPr>
            <a:lstStyle/>
            <a:p>
              <a:pPr algn="ctr"/>
              <a:r>
                <a:rPr lang="en-US" sz="1800" b="1" dirty="0" err="1">
                  <a:solidFill>
                    <a:schemeClr val="bg1"/>
                  </a:solidFill>
                  <a:latin typeface="Arial" panose="020B0604020202020204" pitchFamily="34" charset="0"/>
                  <a:cs typeface="Arial" panose="020B0604020202020204" pitchFamily="34" charset="0"/>
                </a:rPr>
                <a:t>Nội</a:t>
              </a:r>
              <a:r>
                <a:rPr lang="en-US" sz="1800" b="1" dirty="0">
                  <a:solidFill>
                    <a:schemeClr val="bg1"/>
                  </a:solidFill>
                  <a:latin typeface="Arial" panose="020B0604020202020204" pitchFamily="34" charset="0"/>
                  <a:cs typeface="Arial" panose="020B0604020202020204" pitchFamily="34" charset="0"/>
                </a:rPr>
                <a:t> dung 1</a:t>
              </a:r>
            </a:p>
          </p:txBody>
        </p:sp>
      </p:grpSp>
      <p:grpSp>
        <p:nvGrpSpPr>
          <p:cNvPr id="113" name="Group 112">
            <a:extLst>
              <a:ext uri="{FF2B5EF4-FFF2-40B4-BE49-F238E27FC236}">
                <a16:creationId xmlns:a16="http://schemas.microsoft.com/office/drawing/2014/main" id="{95C1B3FE-2396-4175-9CC5-4E3725DEBEEF}"/>
              </a:ext>
            </a:extLst>
          </p:cNvPr>
          <p:cNvGrpSpPr/>
          <p:nvPr/>
        </p:nvGrpSpPr>
        <p:grpSpPr>
          <a:xfrm>
            <a:off x="2868525" y="2804612"/>
            <a:ext cx="1656971" cy="2004978"/>
            <a:chOff x="3824699" y="3739482"/>
            <a:chExt cx="2209295" cy="2673304"/>
          </a:xfrm>
        </p:grpSpPr>
        <p:sp>
          <p:nvSpPr>
            <p:cNvPr id="101" name="Rectangle: Rounded Corners 100">
              <a:hlinkClick r:id="rId5" action="ppaction://hlinksldjump"/>
              <a:extLst>
                <a:ext uri="{FF2B5EF4-FFF2-40B4-BE49-F238E27FC236}">
                  <a16:creationId xmlns:a16="http://schemas.microsoft.com/office/drawing/2014/main" id="{A3D7D722-2085-4DA7-B73F-33CA599A619C}"/>
                </a:ext>
              </a:extLst>
            </p:cNvPr>
            <p:cNvSpPr/>
            <p:nvPr/>
          </p:nvSpPr>
          <p:spPr>
            <a:xfrm>
              <a:off x="3824699" y="3739482"/>
              <a:ext cx="2209295" cy="2673304"/>
            </a:xfrm>
            <a:prstGeom prst="roundRect">
              <a:avLst>
                <a:gd name="adj" fmla="val 859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5" name="Notebook">
              <a:hlinkClick r:id="rId5" action="ppaction://hlinksldjump"/>
              <a:extLst>
                <a:ext uri="{FF2B5EF4-FFF2-40B4-BE49-F238E27FC236}">
                  <a16:creationId xmlns:a16="http://schemas.microsoft.com/office/drawing/2014/main" id="{6F9FE206-1193-4D25-B7D6-C557977B16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667288">
              <a:off x="4412263" y="3951586"/>
              <a:ext cx="1210512" cy="1566048"/>
            </a:xfrm>
            <a:prstGeom prst="rect">
              <a:avLst/>
            </a:prstGeom>
          </p:spPr>
        </p:pic>
        <p:sp>
          <p:nvSpPr>
            <p:cNvPr id="109" name="TextBox 108">
              <a:hlinkClick r:id="rId5" action="ppaction://hlinksldjump"/>
              <a:extLst>
                <a:ext uri="{FF2B5EF4-FFF2-40B4-BE49-F238E27FC236}">
                  <a16:creationId xmlns:a16="http://schemas.microsoft.com/office/drawing/2014/main" id="{48987DE3-763A-4476-846E-C563E3F749FC}"/>
                </a:ext>
              </a:extLst>
            </p:cNvPr>
            <p:cNvSpPr txBox="1"/>
            <p:nvPr/>
          </p:nvSpPr>
          <p:spPr>
            <a:xfrm>
              <a:off x="3845168" y="5620110"/>
              <a:ext cx="2185182" cy="492443"/>
            </a:xfrm>
            <a:prstGeom prst="rect">
              <a:avLst/>
            </a:prstGeom>
            <a:noFill/>
          </p:spPr>
          <p:txBody>
            <a:bodyPr wrap="square" rtlCol="0">
              <a:spAutoFit/>
            </a:bodyPr>
            <a:lstStyle/>
            <a:p>
              <a:pPr algn="ctr"/>
              <a:r>
                <a:rPr lang="en-US" sz="1800" b="1" dirty="0" err="1">
                  <a:solidFill>
                    <a:schemeClr val="bg1"/>
                  </a:solidFill>
                  <a:latin typeface="Arial" panose="020B0604020202020204" pitchFamily="34" charset="0"/>
                  <a:cs typeface="Arial" panose="020B0604020202020204" pitchFamily="34" charset="0"/>
                </a:rPr>
                <a:t>Nội</a:t>
              </a:r>
              <a:r>
                <a:rPr lang="en-US" sz="1800" b="1" dirty="0">
                  <a:solidFill>
                    <a:schemeClr val="bg1"/>
                  </a:solidFill>
                  <a:latin typeface="Arial" panose="020B0604020202020204" pitchFamily="34" charset="0"/>
                  <a:cs typeface="Arial" panose="020B0604020202020204" pitchFamily="34" charset="0"/>
                </a:rPr>
                <a:t> dung  2</a:t>
              </a:r>
            </a:p>
          </p:txBody>
        </p:sp>
      </p:grpSp>
      <p:grpSp>
        <p:nvGrpSpPr>
          <p:cNvPr id="114" name="Group 113">
            <a:extLst>
              <a:ext uri="{FF2B5EF4-FFF2-40B4-BE49-F238E27FC236}">
                <a16:creationId xmlns:a16="http://schemas.microsoft.com/office/drawing/2014/main" id="{FDA798B8-A423-4D79-AA0A-47FD018BF92D}"/>
              </a:ext>
            </a:extLst>
          </p:cNvPr>
          <p:cNvGrpSpPr/>
          <p:nvPr/>
        </p:nvGrpSpPr>
        <p:grpSpPr>
          <a:xfrm>
            <a:off x="4708891" y="2802249"/>
            <a:ext cx="1656971" cy="2004978"/>
            <a:chOff x="6278521" y="3736332"/>
            <a:chExt cx="2209295" cy="2673304"/>
          </a:xfrm>
        </p:grpSpPr>
        <p:sp>
          <p:nvSpPr>
            <p:cNvPr id="102" name="Rectangle: Rounded Corners 101">
              <a:hlinkClick r:id="rId8" action="ppaction://hlinksldjump"/>
              <a:extLst>
                <a:ext uri="{FF2B5EF4-FFF2-40B4-BE49-F238E27FC236}">
                  <a16:creationId xmlns:a16="http://schemas.microsoft.com/office/drawing/2014/main" id="{F224E2C6-9109-41C9-B8BE-C84B53E09D2F}"/>
                </a:ext>
              </a:extLst>
            </p:cNvPr>
            <p:cNvSpPr/>
            <p:nvPr/>
          </p:nvSpPr>
          <p:spPr>
            <a:xfrm>
              <a:off x="6278521" y="3736332"/>
              <a:ext cx="2209295" cy="2673304"/>
            </a:xfrm>
            <a:prstGeom prst="roundRect">
              <a:avLst>
                <a:gd name="adj" fmla="val 859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6" name="Graphic 105">
              <a:hlinkClick r:id="rId8" action="ppaction://hlinksldjump"/>
              <a:extLst>
                <a:ext uri="{FF2B5EF4-FFF2-40B4-BE49-F238E27FC236}">
                  <a16:creationId xmlns:a16="http://schemas.microsoft.com/office/drawing/2014/main" id="{5F360535-71FB-40B7-AEE2-D38B07304D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2710" y="4098602"/>
              <a:ext cx="1195687" cy="1478001"/>
            </a:xfrm>
            <a:prstGeom prst="rect">
              <a:avLst/>
            </a:prstGeom>
          </p:spPr>
        </p:pic>
        <p:sp>
          <p:nvSpPr>
            <p:cNvPr id="110" name="TextBox 109">
              <a:hlinkClick r:id="rId8" action="ppaction://hlinksldjump"/>
              <a:extLst>
                <a:ext uri="{FF2B5EF4-FFF2-40B4-BE49-F238E27FC236}">
                  <a16:creationId xmlns:a16="http://schemas.microsoft.com/office/drawing/2014/main" id="{F00D73C4-2DF9-4B21-8DB4-8BC6D2843F97}"/>
                </a:ext>
              </a:extLst>
            </p:cNvPr>
            <p:cNvSpPr txBox="1"/>
            <p:nvPr/>
          </p:nvSpPr>
          <p:spPr>
            <a:xfrm>
              <a:off x="6513425" y="5659675"/>
              <a:ext cx="1828363" cy="492443"/>
            </a:xfrm>
            <a:prstGeom prst="rect">
              <a:avLst/>
            </a:prstGeom>
            <a:noFill/>
          </p:spPr>
          <p:txBody>
            <a:bodyPr wrap="square" rtlCol="0">
              <a:spAutoFit/>
            </a:bodyPr>
            <a:lstStyle/>
            <a:p>
              <a:r>
                <a:rPr lang="en-US" sz="1800" b="1" dirty="0" err="1">
                  <a:solidFill>
                    <a:schemeClr val="bg1"/>
                  </a:solidFill>
                  <a:latin typeface="Arial" panose="020B0604020202020204" pitchFamily="34" charset="0"/>
                  <a:cs typeface="Arial" panose="020B0604020202020204" pitchFamily="34" charset="0"/>
                </a:rPr>
                <a:t>Nội</a:t>
              </a:r>
              <a:r>
                <a:rPr lang="en-US" sz="1800" b="1" dirty="0">
                  <a:solidFill>
                    <a:schemeClr val="bg1"/>
                  </a:solidFill>
                  <a:latin typeface="Arial" panose="020B0604020202020204" pitchFamily="34" charset="0"/>
                  <a:cs typeface="Arial" panose="020B0604020202020204" pitchFamily="34" charset="0"/>
                </a:rPr>
                <a:t> dung 3</a:t>
              </a:r>
            </a:p>
          </p:txBody>
        </p:sp>
      </p:grpSp>
      <p:grpSp>
        <p:nvGrpSpPr>
          <p:cNvPr id="115" name="Group 114">
            <a:extLst>
              <a:ext uri="{FF2B5EF4-FFF2-40B4-BE49-F238E27FC236}">
                <a16:creationId xmlns:a16="http://schemas.microsoft.com/office/drawing/2014/main" id="{509EAE86-0C9D-4CD5-A321-95805B94DE27}"/>
              </a:ext>
            </a:extLst>
          </p:cNvPr>
          <p:cNvGrpSpPr/>
          <p:nvPr/>
        </p:nvGrpSpPr>
        <p:grpSpPr>
          <a:xfrm>
            <a:off x="6549258" y="2797218"/>
            <a:ext cx="1656971" cy="2004978"/>
            <a:chOff x="8732343" y="3729624"/>
            <a:chExt cx="2209295" cy="2673304"/>
          </a:xfrm>
        </p:grpSpPr>
        <p:sp>
          <p:nvSpPr>
            <p:cNvPr id="103" name="Rectangle: Rounded Corners 102">
              <a:hlinkClick r:id="rId11" action="ppaction://hlinksldjump"/>
              <a:extLst>
                <a:ext uri="{FF2B5EF4-FFF2-40B4-BE49-F238E27FC236}">
                  <a16:creationId xmlns:a16="http://schemas.microsoft.com/office/drawing/2014/main" id="{81A3CCF2-5876-4586-9391-50CA7190DD2D}"/>
                </a:ext>
              </a:extLst>
            </p:cNvPr>
            <p:cNvSpPr/>
            <p:nvPr/>
          </p:nvSpPr>
          <p:spPr>
            <a:xfrm>
              <a:off x="8732343" y="3729624"/>
              <a:ext cx="2209295" cy="2673304"/>
            </a:xfrm>
            <a:prstGeom prst="roundRect">
              <a:avLst>
                <a:gd name="adj" fmla="val 8597"/>
              </a:avLst>
            </a:prstGeom>
            <a:solidFill>
              <a:srgbClr val="B17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7" name="Graphic 106">
              <a:hlinkClick r:id="rId11" action="ppaction://hlinksldjump"/>
              <a:extLst>
                <a:ext uri="{FF2B5EF4-FFF2-40B4-BE49-F238E27FC236}">
                  <a16:creationId xmlns:a16="http://schemas.microsoft.com/office/drawing/2014/main" id="{CBD83E35-A4E1-48F1-A82B-5766A56B24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9612" y="4109241"/>
              <a:ext cx="1337415" cy="1536780"/>
            </a:xfrm>
            <a:prstGeom prst="rect">
              <a:avLst/>
            </a:prstGeom>
          </p:spPr>
        </p:pic>
        <p:sp>
          <p:nvSpPr>
            <p:cNvPr id="111" name="TextBox 110">
              <a:hlinkClick r:id="rId11" action="ppaction://hlinksldjump"/>
              <a:extLst>
                <a:ext uri="{FF2B5EF4-FFF2-40B4-BE49-F238E27FC236}">
                  <a16:creationId xmlns:a16="http://schemas.microsoft.com/office/drawing/2014/main" id="{18D760F2-F871-46B7-8996-798C329F4245}"/>
                </a:ext>
              </a:extLst>
            </p:cNvPr>
            <p:cNvSpPr txBox="1"/>
            <p:nvPr/>
          </p:nvSpPr>
          <p:spPr>
            <a:xfrm>
              <a:off x="8922808" y="5688137"/>
              <a:ext cx="1828363" cy="492443"/>
            </a:xfrm>
            <a:prstGeom prst="rect">
              <a:avLst/>
            </a:prstGeom>
            <a:noFill/>
          </p:spPr>
          <p:txBody>
            <a:bodyPr wrap="square" rtlCol="0">
              <a:spAutoFit/>
            </a:bodyPr>
            <a:lstStyle/>
            <a:p>
              <a:r>
                <a:rPr lang="en-US" sz="1800" b="1">
                  <a:solidFill>
                    <a:schemeClr val="bg1"/>
                  </a:solidFill>
                  <a:latin typeface="Arial" panose="020B0604020202020204" pitchFamily="34" charset="0"/>
                  <a:cs typeface="Arial" panose="020B0604020202020204" pitchFamily="34" charset="0"/>
                </a:rPr>
                <a:t>Nội dung 4</a:t>
              </a:r>
            </a:p>
          </p:txBody>
        </p:sp>
      </p:grpSp>
      <p:sp>
        <p:nvSpPr>
          <p:cNvPr id="116" name="Rectangle: Rounded Corners 115">
            <a:extLst>
              <a:ext uri="{FF2B5EF4-FFF2-40B4-BE49-F238E27FC236}">
                <a16:creationId xmlns:a16="http://schemas.microsoft.com/office/drawing/2014/main" id="{A237D9D2-5600-40B2-BF9F-D61C45677B6B}"/>
              </a:ext>
            </a:extLst>
          </p:cNvPr>
          <p:cNvSpPr/>
          <p:nvPr/>
        </p:nvSpPr>
        <p:spPr>
          <a:xfrm>
            <a:off x="8712274" y="2789647"/>
            <a:ext cx="261599" cy="2031311"/>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 name="Rectangle: Rounded Corners 116">
            <a:extLst>
              <a:ext uri="{FF2B5EF4-FFF2-40B4-BE49-F238E27FC236}">
                <a16:creationId xmlns:a16="http://schemas.microsoft.com/office/drawing/2014/main" id="{58CBC8AC-F8D7-47B8-8D14-10662ADE341F}"/>
              </a:ext>
            </a:extLst>
          </p:cNvPr>
          <p:cNvSpPr/>
          <p:nvPr/>
        </p:nvSpPr>
        <p:spPr>
          <a:xfrm>
            <a:off x="8980273" y="2780251"/>
            <a:ext cx="167297" cy="2031311"/>
          </a:xfrm>
          <a:prstGeom prst="roundRect">
            <a:avLst>
              <a:gd name="adj" fmla="val 0"/>
            </a:avLst>
          </a:prstGeom>
          <a:solidFill>
            <a:srgbClr val="F9C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Rectangle: Rounded Corners 92">
            <a:extLst>
              <a:ext uri="{FF2B5EF4-FFF2-40B4-BE49-F238E27FC236}">
                <a16:creationId xmlns:a16="http://schemas.microsoft.com/office/drawing/2014/main" id="{19D9236E-4EBD-4191-A231-0F31B6C1C21E}"/>
              </a:ext>
            </a:extLst>
          </p:cNvPr>
          <p:cNvSpPr/>
          <p:nvPr/>
        </p:nvSpPr>
        <p:spPr>
          <a:xfrm>
            <a:off x="7217008" y="164379"/>
            <a:ext cx="1554092" cy="955336"/>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6" name="Notification icon">
            <a:extLst>
              <a:ext uri="{FF2B5EF4-FFF2-40B4-BE49-F238E27FC236}">
                <a16:creationId xmlns:a16="http://schemas.microsoft.com/office/drawing/2014/main" id="{28D1270A-B6E4-419A-A33F-0705EC6BFC8F}"/>
              </a:ext>
            </a:extLst>
          </p:cNvPr>
          <p:cNvGrpSpPr/>
          <p:nvPr/>
        </p:nvGrpSpPr>
        <p:grpSpPr>
          <a:xfrm>
            <a:off x="8421130" y="293340"/>
            <a:ext cx="349969" cy="334406"/>
            <a:chOff x="1115510" y="119092"/>
            <a:chExt cx="230943" cy="230943"/>
          </a:xfrm>
        </p:grpSpPr>
        <p:sp>
          <p:nvSpPr>
            <p:cNvPr id="87" name="Rectangle: Rounded Corners 86">
              <a:extLst>
                <a:ext uri="{FF2B5EF4-FFF2-40B4-BE49-F238E27FC236}">
                  <a16:creationId xmlns:a16="http://schemas.microsoft.com/office/drawing/2014/main" id="{39F8CAE9-7A66-4736-9E69-F3A22C0E050E}"/>
                </a:ext>
              </a:extLst>
            </p:cNvPr>
            <p:cNvSpPr/>
            <p:nvPr/>
          </p:nvSpPr>
          <p:spPr>
            <a:xfrm>
              <a:off x="1115510" y="119092"/>
              <a:ext cx="230943" cy="230943"/>
            </a:xfrm>
            <a:prstGeom prst="roundRect">
              <a:avLst/>
            </a:pr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88" name="Graphic 87">
              <a:extLst>
                <a:ext uri="{FF2B5EF4-FFF2-40B4-BE49-F238E27FC236}">
                  <a16:creationId xmlns:a16="http://schemas.microsoft.com/office/drawing/2014/main" id="{81B2C4B2-0BC1-4034-8AB8-8072A7865B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092" y="153494"/>
              <a:ext cx="162137" cy="162137"/>
            </a:xfrm>
            <a:prstGeom prst="rect">
              <a:avLst/>
            </a:prstGeom>
          </p:spPr>
        </p:pic>
      </p:grpSp>
      <p:sp>
        <p:nvSpPr>
          <p:cNvPr id="94" name="Rectangle: Rounded Corners 93">
            <a:extLst>
              <a:ext uri="{FF2B5EF4-FFF2-40B4-BE49-F238E27FC236}">
                <a16:creationId xmlns:a16="http://schemas.microsoft.com/office/drawing/2014/main" id="{AA6C8773-23AB-4862-A031-D72091C745A9}"/>
              </a:ext>
            </a:extLst>
          </p:cNvPr>
          <p:cNvSpPr/>
          <p:nvPr/>
        </p:nvSpPr>
        <p:spPr>
          <a:xfrm>
            <a:off x="7150534" y="-2533"/>
            <a:ext cx="1692462" cy="166817"/>
          </a:xfrm>
          <a:prstGeom prst="roundRect">
            <a:avLst>
              <a:gd name="adj" fmla="val 0"/>
            </a:avLst>
          </a:prstGeom>
          <a:solidFill>
            <a:srgbClr val="F9C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26" name="Picture 2" descr="Hình Ảnh Dấu Hỏi Chấm: Thêm Sức Hút Cho Bài Thuyết Trình Của Bạn">
            <a:extLst>
              <a:ext uri="{FF2B5EF4-FFF2-40B4-BE49-F238E27FC236}">
                <a16:creationId xmlns:a16="http://schemas.microsoft.com/office/drawing/2014/main" id="{17CC13EA-76B6-D630-640D-A98460D2AA2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707" r="-1336" b="-289"/>
          <a:stretch/>
        </p:blipFill>
        <p:spPr bwMode="auto">
          <a:xfrm>
            <a:off x="7631836" y="1296668"/>
            <a:ext cx="716759" cy="113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60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accel="50000" decel="50000" fill="hold" nodeType="withEffect">
                                  <p:stCondLst>
                                    <p:cond delay="0"/>
                                  </p:stCondLst>
                                  <p:childTnLst>
                                    <p:animMotion origin="layout" path="M 3.88889E-6 4.81481E-6 L 3.88889E-6 0.30277 " pathEditMode="relative" rAng="0" ptsTypes="AA">
                                      <p:cBhvr>
                                        <p:cTn id="9" dur="1250" spd="-100000" fill="hold"/>
                                        <p:tgtEl>
                                          <p:spTgt spid="17"/>
                                        </p:tgtEl>
                                        <p:attrNameLst>
                                          <p:attrName>ppt_x</p:attrName>
                                          <p:attrName>ppt_y</p:attrName>
                                        </p:attrNameLst>
                                      </p:cBhvr>
                                      <p:rCtr x="0" y="15123"/>
                                    </p:animMotion>
                                  </p:childTnLst>
                                </p:cTn>
                              </p:par>
                              <p:par>
                                <p:cTn id="10" presetID="10" presetClass="entr" presetSubtype="0"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42" presetClass="path" presetSubtype="0" accel="50000" decel="50000" fill="hold" nodeType="withEffect">
                                  <p:stCondLst>
                                    <p:cond delay="0"/>
                                  </p:stCondLst>
                                  <p:childTnLst>
                                    <p:animMotion origin="layout" path="M 3.88889E-6 9.87654E-7 L 3.88889E-6 0.30309 " pathEditMode="relative" rAng="0" ptsTypes="AA">
                                      <p:cBhvr>
                                        <p:cTn id="14" dur="1250" spd="-100000" fill="hold"/>
                                        <p:tgtEl>
                                          <p:spTgt spid="75"/>
                                        </p:tgtEl>
                                        <p:attrNameLst>
                                          <p:attrName>ppt_x</p:attrName>
                                          <p:attrName>ppt_y</p:attrName>
                                        </p:attrNameLst>
                                      </p:cBhvr>
                                      <p:rCtr x="0" y="15154"/>
                                    </p:animMotion>
                                  </p:childTnLst>
                                </p:cTn>
                              </p:par>
                              <p:par>
                                <p:cTn id="15" presetID="8" presetClass="emph" presetSubtype="0" repeatCount="indefinite" accel="25000" decel="25000" autoRev="1" fill="hold" nodeType="withEffect">
                                  <p:stCondLst>
                                    <p:cond delay="0"/>
                                  </p:stCondLst>
                                  <p:childTnLst>
                                    <p:animRot by="600000">
                                      <p:cBhvr>
                                        <p:cTn id="16" dur="1000" fill="hold"/>
                                        <p:tgtEl>
                                          <p:spTgt spid="75"/>
                                        </p:tgtEl>
                                        <p:attrNameLst>
                                          <p:attrName>r</p:attrName>
                                        </p:attrNameLst>
                                      </p:cBhvr>
                                    </p:animRot>
                                  </p:childTnLst>
                                </p:cTn>
                              </p:par>
                              <p:par>
                                <p:cTn id="17" presetID="10"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42" presetClass="path" presetSubtype="0" accel="50000" decel="50000" fill="hold" nodeType="withEffect">
                                  <p:stCondLst>
                                    <p:cond delay="0"/>
                                  </p:stCondLst>
                                  <p:childTnLst>
                                    <p:animMotion origin="layout" path="M 3.61111E-6 4.93827E-7 L 3.61111E-6 0.30278 " pathEditMode="relative" rAng="0" ptsTypes="AA">
                                      <p:cBhvr>
                                        <p:cTn id="21" dur="1250" spd="-100000" fill="hold"/>
                                        <p:tgtEl>
                                          <p:spTgt spid="80"/>
                                        </p:tgtEl>
                                        <p:attrNameLst>
                                          <p:attrName>ppt_x</p:attrName>
                                          <p:attrName>ppt_y</p:attrName>
                                        </p:attrNameLst>
                                      </p:cBhvr>
                                      <p:rCtr x="0" y="15123"/>
                                    </p:animMotion>
                                  </p:childTnLst>
                                </p:cTn>
                              </p:par>
                              <p:par>
                                <p:cTn id="22" presetID="2" presetClass="entr" presetSubtype="2" decel="100000" fill="hold" nodeType="withEffect">
                                  <p:stCondLst>
                                    <p:cond delay="1100"/>
                                  </p:stCondLst>
                                  <p:childTnLst>
                                    <p:set>
                                      <p:cBhvr>
                                        <p:cTn id="23" dur="1" fill="hold">
                                          <p:stCondLst>
                                            <p:cond delay="0"/>
                                          </p:stCondLst>
                                        </p:cTn>
                                        <p:tgtEl>
                                          <p:spTgt spid="115"/>
                                        </p:tgtEl>
                                        <p:attrNameLst>
                                          <p:attrName>style.visibility</p:attrName>
                                        </p:attrNameLst>
                                      </p:cBhvr>
                                      <p:to>
                                        <p:strVal val="visible"/>
                                      </p:to>
                                    </p:set>
                                    <p:anim calcmode="lin" valueType="num">
                                      <p:cBhvr additive="base">
                                        <p:cTn id="24" dur="1000" fill="hold"/>
                                        <p:tgtEl>
                                          <p:spTgt spid="115"/>
                                        </p:tgtEl>
                                        <p:attrNameLst>
                                          <p:attrName>ppt_x</p:attrName>
                                        </p:attrNameLst>
                                      </p:cBhvr>
                                      <p:tavLst>
                                        <p:tav tm="0">
                                          <p:val>
                                            <p:strVal val="1+#ppt_w/2"/>
                                          </p:val>
                                        </p:tav>
                                        <p:tav tm="100000">
                                          <p:val>
                                            <p:strVal val="#ppt_x"/>
                                          </p:val>
                                        </p:tav>
                                      </p:tavLst>
                                    </p:anim>
                                    <p:anim calcmode="lin" valueType="num">
                                      <p:cBhvr additive="base">
                                        <p:cTn id="25" dur="1000" fill="hold"/>
                                        <p:tgtEl>
                                          <p:spTgt spid="115"/>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700"/>
                                  </p:stCondLst>
                                  <p:childTnLst>
                                    <p:set>
                                      <p:cBhvr>
                                        <p:cTn id="27" dur="1" fill="hold">
                                          <p:stCondLst>
                                            <p:cond delay="0"/>
                                          </p:stCondLst>
                                        </p:cTn>
                                        <p:tgtEl>
                                          <p:spTgt spid="114"/>
                                        </p:tgtEl>
                                        <p:attrNameLst>
                                          <p:attrName>style.visibility</p:attrName>
                                        </p:attrNameLst>
                                      </p:cBhvr>
                                      <p:to>
                                        <p:strVal val="visible"/>
                                      </p:to>
                                    </p:set>
                                    <p:anim calcmode="lin" valueType="num">
                                      <p:cBhvr additive="base">
                                        <p:cTn id="28" dur="1000" fill="hold"/>
                                        <p:tgtEl>
                                          <p:spTgt spid="114"/>
                                        </p:tgtEl>
                                        <p:attrNameLst>
                                          <p:attrName>ppt_x</p:attrName>
                                        </p:attrNameLst>
                                      </p:cBhvr>
                                      <p:tavLst>
                                        <p:tav tm="0">
                                          <p:val>
                                            <p:strVal val="1+#ppt_w/2"/>
                                          </p:val>
                                        </p:tav>
                                        <p:tav tm="100000">
                                          <p:val>
                                            <p:strVal val="#ppt_x"/>
                                          </p:val>
                                        </p:tav>
                                      </p:tavLst>
                                    </p:anim>
                                    <p:anim calcmode="lin" valueType="num">
                                      <p:cBhvr additive="base">
                                        <p:cTn id="29" dur="1000" fill="hold"/>
                                        <p:tgtEl>
                                          <p:spTgt spid="114"/>
                                        </p:tgtEl>
                                        <p:attrNameLst>
                                          <p:attrName>ppt_y</p:attrName>
                                        </p:attrNameLst>
                                      </p:cBhvr>
                                      <p:tavLst>
                                        <p:tav tm="0">
                                          <p:val>
                                            <p:strVal val="#ppt_y"/>
                                          </p:val>
                                        </p:tav>
                                        <p:tav tm="100000">
                                          <p:val>
                                            <p:strVal val="#ppt_y"/>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112"/>
                                        </p:tgtEl>
                                        <p:attrNameLst>
                                          <p:attrName>style.visibility</p:attrName>
                                        </p:attrNameLst>
                                      </p:cBhvr>
                                      <p:to>
                                        <p:strVal val="visible"/>
                                      </p:to>
                                    </p:set>
                                    <p:anim calcmode="lin" valueType="num">
                                      <p:cBhvr additive="base">
                                        <p:cTn id="32" dur="1250" fill="hold"/>
                                        <p:tgtEl>
                                          <p:spTgt spid="112"/>
                                        </p:tgtEl>
                                        <p:attrNameLst>
                                          <p:attrName>ppt_x</p:attrName>
                                        </p:attrNameLst>
                                      </p:cBhvr>
                                      <p:tavLst>
                                        <p:tav tm="0">
                                          <p:val>
                                            <p:strVal val="1+#ppt_w/2"/>
                                          </p:val>
                                        </p:tav>
                                        <p:tav tm="100000">
                                          <p:val>
                                            <p:strVal val="#ppt_x"/>
                                          </p:val>
                                        </p:tav>
                                      </p:tavLst>
                                    </p:anim>
                                    <p:anim calcmode="lin" valueType="num">
                                      <p:cBhvr additive="base">
                                        <p:cTn id="33" dur="1250" fill="hold"/>
                                        <p:tgtEl>
                                          <p:spTgt spid="112"/>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500"/>
                                  </p:stCondLst>
                                  <p:childTnLst>
                                    <p:set>
                                      <p:cBhvr>
                                        <p:cTn id="35" dur="1" fill="hold">
                                          <p:stCondLst>
                                            <p:cond delay="0"/>
                                          </p:stCondLst>
                                        </p:cTn>
                                        <p:tgtEl>
                                          <p:spTgt spid="113"/>
                                        </p:tgtEl>
                                        <p:attrNameLst>
                                          <p:attrName>style.visibility</p:attrName>
                                        </p:attrNameLst>
                                      </p:cBhvr>
                                      <p:to>
                                        <p:strVal val="visible"/>
                                      </p:to>
                                    </p:set>
                                    <p:anim calcmode="lin" valueType="num">
                                      <p:cBhvr additive="base">
                                        <p:cTn id="36" dur="1000" fill="hold"/>
                                        <p:tgtEl>
                                          <p:spTgt spid="113"/>
                                        </p:tgtEl>
                                        <p:attrNameLst>
                                          <p:attrName>ppt_x</p:attrName>
                                        </p:attrNameLst>
                                      </p:cBhvr>
                                      <p:tavLst>
                                        <p:tav tm="0">
                                          <p:val>
                                            <p:strVal val="1+#ppt_w/2"/>
                                          </p:val>
                                        </p:tav>
                                        <p:tav tm="100000">
                                          <p:val>
                                            <p:strVal val="#ppt_x"/>
                                          </p:val>
                                        </p:tav>
                                      </p:tavLst>
                                    </p:anim>
                                    <p:anim calcmode="lin" valueType="num">
                                      <p:cBhvr additive="base">
                                        <p:cTn id="37" dur="1000" fill="hold"/>
                                        <p:tgtEl>
                                          <p:spTgt spid="113"/>
                                        </p:tgtEl>
                                        <p:attrNameLst>
                                          <p:attrName>ppt_y</p:attrName>
                                        </p:attrNameLst>
                                      </p:cBhvr>
                                      <p:tavLst>
                                        <p:tav tm="0">
                                          <p:val>
                                            <p:strVal val="#ppt_y"/>
                                          </p:val>
                                        </p:tav>
                                        <p:tav tm="100000">
                                          <p:val>
                                            <p:strVal val="#ppt_y"/>
                                          </p:val>
                                        </p:tav>
                                      </p:tavLst>
                                    </p:anim>
                                  </p:childTnLst>
                                </p:cTn>
                              </p:par>
                              <p:par>
                                <p:cTn id="38" presetID="1" presetClass="entr" presetSubtype="0" fill="hold" nodeType="withEffect">
                                  <p:stCondLst>
                                    <p:cond delay="300"/>
                                  </p:stCondLst>
                                  <p:iterate type="lt">
                                    <p:tmAbs val="80"/>
                                  </p:iterate>
                                  <p:childTnLst>
                                    <p:set>
                                      <p:cBhvr>
                                        <p:cTn id="39" dur="1" fill="hold">
                                          <p:stCondLst>
                                            <p:cond delay="0"/>
                                          </p:stCondLst>
                                        </p:cTn>
                                        <p:tgtEl>
                                          <p:spTgt spid="16">
                                            <p:txEl>
                                              <p:pRg st="0" end="0"/>
                                            </p:txEl>
                                          </p:spTgt>
                                        </p:tgtEl>
                                        <p:attrNameLst>
                                          <p:attrName>style.visibility</p:attrName>
                                        </p:attrNameLst>
                                      </p:cBhvr>
                                      <p:to>
                                        <p:strVal val="visible"/>
                                      </p:to>
                                    </p:set>
                                  </p:childTnLst>
                                </p:cTn>
                              </p:par>
                              <p:par>
                                <p:cTn id="40" presetID="1" presetClass="entr" presetSubtype="0" fill="hold" nodeType="withEffect">
                                  <p:stCondLst>
                                    <p:cond delay="300"/>
                                  </p:stCondLst>
                                  <p:iterate type="lt">
                                    <p:tmAbs val="80"/>
                                  </p:iterate>
                                  <p:childTnLst>
                                    <p:set>
                                      <p:cBhvr>
                                        <p:cTn id="41" dur="1" fill="hold">
                                          <p:stCondLst>
                                            <p:cond delay="0"/>
                                          </p:stCondLst>
                                        </p:cTn>
                                        <p:tgtEl>
                                          <p:spTgt spid="16">
                                            <p:txEl>
                                              <p:pRg st="1" end="1"/>
                                            </p:txEl>
                                          </p:spTgt>
                                        </p:tgtEl>
                                        <p:attrNameLst>
                                          <p:attrName>style.visibility</p:attrName>
                                        </p:attrNameLst>
                                      </p:cBhvr>
                                      <p:to>
                                        <p:strVal val="visible"/>
                                      </p:to>
                                    </p:set>
                                  </p:childTnLst>
                                </p:cTn>
                              </p:par>
                              <p:par>
                                <p:cTn id="42" presetID="10" presetClass="entr" presetSubtype="0" fill="hold" grpId="0" nodeType="withEffect">
                                  <p:stCondLst>
                                    <p:cond delay="20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par>
                                <p:cTn id="45" presetID="1" presetClass="entr" presetSubtype="0" fill="hold" grpId="0" nodeType="withEffect">
                                  <p:stCondLst>
                                    <p:cond delay="500"/>
                                  </p:stCondLst>
                                  <p:iterate type="lt">
                                    <p:tmAbs val="80"/>
                                  </p:iterate>
                                  <p:childTnLst>
                                    <p:set>
                                      <p:cBhvr>
                                        <p:cTn id="46" dur="1" fill="hold">
                                          <p:stCondLst>
                                            <p:cond delay="0"/>
                                          </p:stCondLst>
                                        </p:cTn>
                                        <p:tgtEl>
                                          <p:spTgt spid="99"/>
                                        </p:tgtEl>
                                        <p:attrNameLst>
                                          <p:attrName>style.visibility</p:attrName>
                                        </p:attrNameLst>
                                      </p:cBhvr>
                                      <p:to>
                                        <p:strVal val="visible"/>
                                      </p:to>
                                    </p:set>
                                  </p:childTnLst>
                                </p:cTn>
                              </p:par>
                              <p:par>
                                <p:cTn id="47" presetID="34" presetClass="emph" presetSubtype="0" fill="hold" grpId="1" nodeType="withEffect">
                                  <p:stCondLst>
                                    <p:cond delay="900"/>
                                  </p:stCondLst>
                                  <p:iterate type="lt">
                                    <p:tmPct val="10000"/>
                                  </p:iterate>
                                  <p:childTnLst>
                                    <p:animMotion origin="layout" path="M 1.875E-6 -2.22222E-6 L 1.875E-6 -0.05231 " pathEditMode="relative" rAng="0" ptsTypes="AA">
                                      <p:cBhvr>
                                        <p:cTn id="48" dur="300" accel="50000" decel="50000" autoRev="1" fill="hold">
                                          <p:stCondLst>
                                            <p:cond delay="0"/>
                                          </p:stCondLst>
                                        </p:cTn>
                                        <p:tgtEl>
                                          <p:spTgt spid="99"/>
                                        </p:tgtEl>
                                        <p:attrNameLst>
                                          <p:attrName>ppt_x</p:attrName>
                                          <p:attrName>ppt_y</p:attrName>
                                        </p:attrNameLst>
                                      </p:cBhvr>
                                      <p:rCtr x="0" y="-2616"/>
                                    </p:animMotion>
                                    <p:animRot by="1500000">
                                      <p:cBhvr>
                                        <p:cTn id="49" dur="150" fill="hold">
                                          <p:stCondLst>
                                            <p:cond delay="0"/>
                                          </p:stCondLst>
                                        </p:cTn>
                                        <p:tgtEl>
                                          <p:spTgt spid="99"/>
                                        </p:tgtEl>
                                        <p:attrNameLst>
                                          <p:attrName>r</p:attrName>
                                        </p:attrNameLst>
                                      </p:cBhvr>
                                    </p:animRot>
                                    <p:animRot by="-1500000">
                                      <p:cBhvr>
                                        <p:cTn id="50" dur="150" fill="hold">
                                          <p:stCondLst>
                                            <p:cond delay="150"/>
                                          </p:stCondLst>
                                        </p:cTn>
                                        <p:tgtEl>
                                          <p:spTgt spid="99"/>
                                        </p:tgtEl>
                                        <p:attrNameLst>
                                          <p:attrName>r</p:attrName>
                                        </p:attrNameLst>
                                      </p:cBhvr>
                                    </p:animRot>
                                    <p:animRot by="-1500000">
                                      <p:cBhvr>
                                        <p:cTn id="51" dur="150" fill="hold">
                                          <p:stCondLst>
                                            <p:cond delay="300"/>
                                          </p:stCondLst>
                                        </p:cTn>
                                        <p:tgtEl>
                                          <p:spTgt spid="99"/>
                                        </p:tgtEl>
                                        <p:attrNameLst>
                                          <p:attrName>r</p:attrName>
                                        </p:attrNameLst>
                                      </p:cBhvr>
                                    </p:animRot>
                                    <p:animRot by="1500000">
                                      <p:cBhvr>
                                        <p:cTn id="52" dur="150" fill="hold">
                                          <p:stCondLst>
                                            <p:cond delay="450"/>
                                          </p:stCondLst>
                                        </p:cTn>
                                        <p:tgtEl>
                                          <p:spTgt spid="99"/>
                                        </p:tgtEl>
                                        <p:attrNameLst>
                                          <p:attrName>r</p:attrName>
                                        </p:attrNameLst>
                                      </p:cBhvr>
                                    </p:animRot>
                                  </p:childTnLst>
                                </p:cTn>
                              </p:par>
                              <p:par>
                                <p:cTn id="53" presetID="6" presetClass="emph" presetSubtype="0" repeatCount="indefinite" accel="25000" decel="25000" autoRev="1" fill="hold" nodeType="withEffect">
                                  <p:stCondLst>
                                    <p:cond delay="1250"/>
                                  </p:stCondLst>
                                  <p:childTnLst>
                                    <p:animScale>
                                      <p:cBhvr>
                                        <p:cTn id="54" dur="1000" fill="hold"/>
                                        <p:tgtEl>
                                          <p:spTgt spid="1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99"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d background">
            <a:extLst>
              <a:ext uri="{FF2B5EF4-FFF2-40B4-BE49-F238E27FC236}">
                <a16:creationId xmlns:a16="http://schemas.microsoft.com/office/drawing/2014/main" id="{299DED63-2F99-494F-9009-D109A2ED1F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
        <p:nvSpPr>
          <p:cNvPr id="5" name="Rectangle: Rounded Corners 4">
            <a:extLst>
              <a:ext uri="{FF2B5EF4-FFF2-40B4-BE49-F238E27FC236}">
                <a16:creationId xmlns:a16="http://schemas.microsoft.com/office/drawing/2014/main" id="{D1FDA7C7-067F-4160-9352-B075FF9D9638}"/>
              </a:ext>
            </a:extLst>
          </p:cNvPr>
          <p:cNvSpPr/>
          <p:nvPr/>
        </p:nvSpPr>
        <p:spPr>
          <a:xfrm>
            <a:off x="300479" y="258943"/>
            <a:ext cx="8543042" cy="4625615"/>
          </a:xfrm>
          <a:prstGeom prst="roundRect">
            <a:avLst>
              <a:gd name="adj" fmla="val 3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extBox 6">
            <a:extLst>
              <a:ext uri="{FF2B5EF4-FFF2-40B4-BE49-F238E27FC236}">
                <a16:creationId xmlns:a16="http://schemas.microsoft.com/office/drawing/2014/main" id="{A83B4172-9F95-4EDB-97A7-884DA03F0829}"/>
              </a:ext>
            </a:extLst>
          </p:cNvPr>
          <p:cNvSpPr txBox="1"/>
          <p:nvPr/>
        </p:nvSpPr>
        <p:spPr>
          <a:xfrm>
            <a:off x="1202755" y="1305208"/>
            <a:ext cx="2856322" cy="507831"/>
          </a:xfrm>
          <a:prstGeom prst="rect">
            <a:avLst/>
          </a:prstGeom>
          <a:noFill/>
        </p:spPr>
        <p:txBody>
          <a:bodyPr wrap="square" rtlCol="0">
            <a:spAutoFit/>
          </a:bodyPr>
          <a:lstStyle/>
          <a:p>
            <a:pPr algn="ctr"/>
            <a:r>
              <a:rPr lang="en-US" sz="2700" b="1" dirty="0" err="1">
                <a:solidFill>
                  <a:srgbClr val="CC5D12"/>
                </a:solidFill>
                <a:latin typeface="Arial" panose="020B0604020202020204" pitchFamily="34" charset="0"/>
                <a:cs typeface="Arial" panose="020B0604020202020204" pitchFamily="34" charset="0"/>
              </a:rPr>
              <a:t>Nội</a:t>
            </a:r>
            <a:r>
              <a:rPr lang="en-US" sz="2700" b="1" dirty="0">
                <a:solidFill>
                  <a:srgbClr val="CC5D12"/>
                </a:solidFill>
                <a:latin typeface="Arial" panose="020B0604020202020204" pitchFamily="34" charset="0"/>
                <a:cs typeface="Arial" panose="020B0604020202020204" pitchFamily="34" charset="0"/>
              </a:rPr>
              <a:t> dung 1</a:t>
            </a:r>
          </a:p>
        </p:txBody>
      </p:sp>
      <p:sp>
        <p:nvSpPr>
          <p:cNvPr id="8" name="TextBox 7">
            <a:extLst>
              <a:ext uri="{FF2B5EF4-FFF2-40B4-BE49-F238E27FC236}">
                <a16:creationId xmlns:a16="http://schemas.microsoft.com/office/drawing/2014/main" id="{898C593F-6B9F-405A-9088-3DDD929140C8}"/>
              </a:ext>
            </a:extLst>
          </p:cNvPr>
          <p:cNvSpPr txBox="1"/>
          <p:nvPr/>
        </p:nvSpPr>
        <p:spPr>
          <a:xfrm>
            <a:off x="513018" y="2050593"/>
            <a:ext cx="4776434" cy="553998"/>
          </a:xfrm>
          <a:prstGeom prst="rect">
            <a:avLst/>
          </a:prstGeom>
          <a:noFill/>
        </p:spPr>
        <p:txBody>
          <a:bodyPr wrap="square" rtlCol="0">
            <a:spAutoFit/>
          </a:bodyPr>
          <a:lstStyle/>
          <a:p>
            <a:pPr algn="ctr"/>
            <a:r>
              <a:rPr lang="en-US" sz="3000" dirty="0">
                <a:solidFill>
                  <a:srgbClr val="CC5D12"/>
                </a:solidFill>
                <a:latin typeface="Arial" panose="020B0604020202020204" pitchFamily="34" charset="0"/>
                <a:cs typeface="Arial" panose="020B0604020202020204" pitchFamily="34" charset="0"/>
              </a:rPr>
              <a:t>NHÌN HÌNH ĐOÁN CHỮ</a:t>
            </a:r>
          </a:p>
        </p:txBody>
      </p:sp>
      <p:pic>
        <p:nvPicPr>
          <p:cNvPr id="13" name="Picture 12">
            <a:extLst>
              <a:ext uri="{FF2B5EF4-FFF2-40B4-BE49-F238E27FC236}">
                <a16:creationId xmlns:a16="http://schemas.microsoft.com/office/drawing/2014/main" id="{042010D2-B5C7-4B43-AADC-3460BC7EAB24}"/>
              </a:ext>
            </a:extLst>
          </p:cNvPr>
          <p:cNvPicPr>
            <a:picLocks noChangeAspect="1"/>
          </p:cNvPicPr>
          <p:nvPr/>
        </p:nvPicPr>
        <p:blipFill rotWithShape="1">
          <a:blip r:embed="rId4"/>
          <a:srcRect r="96714"/>
          <a:stretch/>
        </p:blipFill>
        <p:spPr>
          <a:xfrm>
            <a:off x="1" y="0"/>
            <a:ext cx="300479" cy="5143500"/>
          </a:xfrm>
          <a:prstGeom prst="rect">
            <a:avLst/>
          </a:prstGeom>
        </p:spPr>
      </p:pic>
      <p:pic>
        <p:nvPicPr>
          <p:cNvPr id="6" name="Hand" descr="Icon&#10;&#10;Description automatically generated with medium confidence">
            <a:extLst>
              <a:ext uri="{FF2B5EF4-FFF2-40B4-BE49-F238E27FC236}">
                <a16:creationId xmlns:a16="http://schemas.microsoft.com/office/drawing/2014/main" id="{4808A5F2-7B08-401F-8395-B9D758898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416394">
            <a:off x="1002438" y="3533683"/>
            <a:ext cx="3997638" cy="5669206"/>
          </a:xfrm>
          <a:prstGeom prst="rect">
            <a:avLst/>
          </a:prstGeom>
        </p:spPr>
      </p:pic>
      <p:sp>
        <p:nvSpPr>
          <p:cNvPr id="14" name="Icon white background">
            <a:extLst>
              <a:ext uri="{FF2B5EF4-FFF2-40B4-BE49-F238E27FC236}">
                <a16:creationId xmlns:a16="http://schemas.microsoft.com/office/drawing/2014/main" id="{FAB253CA-276C-450B-8C1E-57D67EB83D43}"/>
              </a:ext>
            </a:extLst>
          </p:cNvPr>
          <p:cNvSpPr/>
          <p:nvPr/>
        </p:nvSpPr>
        <p:spPr>
          <a:xfrm>
            <a:off x="4321893" y="21389"/>
            <a:ext cx="510658" cy="510658"/>
          </a:xfrm>
          <a:prstGeom prst="ellipse">
            <a:avLst/>
          </a:prstGeom>
          <a:solidFill>
            <a:schemeClr val="bg1"/>
          </a:solidFill>
          <a:ln>
            <a:noFill/>
          </a:ln>
          <a:effectLst>
            <a:glow rad="101600">
              <a:srgbClr val="F4B183">
                <a:alpha val="60000"/>
              </a:srgbClr>
            </a:glow>
            <a:outerShdw blurRad="266700" dist="101600" dir="5400000" sx="85000" sy="85000" algn="ctr" rotWithShape="0">
              <a:srgbClr val="F48093">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15" name="Icon header">
            <a:extLst>
              <a:ext uri="{FF2B5EF4-FFF2-40B4-BE49-F238E27FC236}">
                <a16:creationId xmlns:a16="http://schemas.microsoft.com/office/drawing/2014/main" id="{E0DF04D0-A899-4BEC-8ADD-FDDE7CA51C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52780" y="121783"/>
            <a:ext cx="238441" cy="314237"/>
          </a:xfrm>
          <a:prstGeom prst="rect">
            <a:avLst/>
          </a:prstGeom>
        </p:spPr>
      </p:pic>
    </p:spTree>
    <p:extLst>
      <p:ext uri="{BB962C8B-B14F-4D97-AF65-F5344CB8AC3E}">
        <p14:creationId xmlns:p14="http://schemas.microsoft.com/office/powerpoint/2010/main" val="12928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2700000">
                                      <p:cBhvr>
                                        <p:cTn id="6" dur="1000" fill="hold"/>
                                        <p:tgtEl>
                                          <p:spTgt spid="6"/>
                                        </p:tgtEl>
                                        <p:attrNameLst>
                                          <p:attrName>r</p:attrName>
                                        </p:attrNameLst>
                                      </p:cBhvr>
                                    </p:animRot>
                                  </p:childTnLst>
                                </p:cTn>
                              </p:par>
                              <p:par>
                                <p:cTn id="7" presetID="64" presetClass="path" presetSubtype="0" accel="50000" decel="50000" fill="hold" nodeType="withEffect">
                                  <p:stCondLst>
                                    <p:cond delay="0"/>
                                  </p:stCondLst>
                                  <p:childTnLst>
                                    <p:animMotion origin="layout" path="M 4.79167E-6 -2.96296E-6 L 4.79167E-6 -0.5287 " pathEditMode="relative" rAng="0" ptsTypes="AA">
                                      <p:cBhvr>
                                        <p:cTn id="8" dur="1000" fill="hold"/>
                                        <p:tgtEl>
                                          <p:spTgt spid="6"/>
                                        </p:tgtEl>
                                        <p:attrNameLst>
                                          <p:attrName>ppt_x</p:attrName>
                                          <p:attrName>ppt_y</p:attrName>
                                        </p:attrNameLst>
                                      </p:cBhvr>
                                      <p:rCtr x="0" y="-26435"/>
                                    </p:animMotion>
                                  </p:childTnLst>
                                </p:cTn>
                              </p:par>
                              <p:par>
                                <p:cTn id="9" presetID="63" presetClass="path" presetSubtype="0" accel="50000" decel="50000" fill="hold" nodeType="withEffect">
                                  <p:stCondLst>
                                    <p:cond delay="1000"/>
                                  </p:stCondLst>
                                  <p:childTnLst>
                                    <p:animMotion origin="layout" path="M 4.79167E-6 -0.5287 L 0.54049 -0.5287 " pathEditMode="relative" rAng="0" ptsTypes="AA">
                                      <p:cBhvr>
                                        <p:cTn id="10" dur="1000" fill="hold"/>
                                        <p:tgtEl>
                                          <p:spTgt spid="6"/>
                                        </p:tgtEl>
                                        <p:attrNameLst>
                                          <p:attrName>ppt_x</p:attrName>
                                          <p:attrName>ppt_y</p:attrName>
                                        </p:attrNameLst>
                                      </p:cBhvr>
                                      <p:rCtr x="27018" y="0"/>
                                    </p:animMotion>
                                  </p:childTnLst>
                                </p:cTn>
                              </p:par>
                              <p:par>
                                <p:cTn id="11" presetID="8" presetClass="emph" presetSubtype="0" repeatCount="indefinite" accel="50000" decel="50000" autoRev="1" fill="hold" nodeType="withEffect">
                                  <p:stCondLst>
                                    <p:cond delay="1600"/>
                                  </p:stCondLst>
                                  <p:childTnLst>
                                    <p:animRot by="300000">
                                      <p:cBhvr>
                                        <p:cTn id="12" dur="1000" fill="hold"/>
                                        <p:tgtEl>
                                          <p:spTgt spid="6"/>
                                        </p:tgtEl>
                                        <p:attrNameLst>
                                          <p:attrName>r</p:attrName>
                                        </p:attrNameLst>
                                      </p:cBhvr>
                                    </p:animRot>
                                  </p:childTnLst>
                                </p:cTn>
                              </p:par>
                              <p:par>
                                <p:cTn id="13" presetID="2" presetClass="entr" presetSubtype="8" decel="100000" fill="hold" grpId="0" nodeType="withEffect">
                                  <p:stCondLst>
                                    <p:cond delay="13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d background">
            <a:extLst>
              <a:ext uri="{FF2B5EF4-FFF2-40B4-BE49-F238E27FC236}">
                <a16:creationId xmlns:a16="http://schemas.microsoft.com/office/drawing/2014/main" id="{730386DC-A936-4C84-A902-229ABB460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
        <p:nvSpPr>
          <p:cNvPr id="5" name="Rectangle: Rounded Corners 4">
            <a:extLst>
              <a:ext uri="{FF2B5EF4-FFF2-40B4-BE49-F238E27FC236}">
                <a16:creationId xmlns:a16="http://schemas.microsoft.com/office/drawing/2014/main" id="{0849F992-A617-4A83-8ED4-0FFC4584CDE9}"/>
              </a:ext>
            </a:extLst>
          </p:cNvPr>
          <p:cNvSpPr/>
          <p:nvPr/>
        </p:nvSpPr>
        <p:spPr>
          <a:xfrm>
            <a:off x="300479" y="258943"/>
            <a:ext cx="8543042" cy="4625615"/>
          </a:xfrm>
          <a:prstGeom prst="roundRect">
            <a:avLst>
              <a:gd name="adj" fmla="val 3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Icon white background">
            <a:extLst>
              <a:ext uri="{FF2B5EF4-FFF2-40B4-BE49-F238E27FC236}">
                <a16:creationId xmlns:a16="http://schemas.microsoft.com/office/drawing/2014/main" id="{A15A369F-4291-46DB-832F-DEC26B3B0026}"/>
              </a:ext>
            </a:extLst>
          </p:cNvPr>
          <p:cNvSpPr/>
          <p:nvPr/>
        </p:nvSpPr>
        <p:spPr>
          <a:xfrm>
            <a:off x="4321893" y="21389"/>
            <a:ext cx="510658" cy="510658"/>
          </a:xfrm>
          <a:prstGeom prst="ellipse">
            <a:avLst/>
          </a:prstGeom>
          <a:solidFill>
            <a:schemeClr val="bg1"/>
          </a:solidFill>
          <a:ln>
            <a:noFill/>
          </a:ln>
          <a:effectLst>
            <a:glow rad="101600">
              <a:srgbClr val="F4B183">
                <a:alpha val="60000"/>
              </a:srgbClr>
            </a:glow>
            <a:outerShdw blurRad="266700" dist="101600" dir="5400000" sx="85000" sy="85000" algn="ctr" rotWithShape="0">
              <a:srgbClr val="F48093">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7" name="Icon header">
            <a:extLst>
              <a:ext uri="{FF2B5EF4-FFF2-40B4-BE49-F238E27FC236}">
                <a16:creationId xmlns:a16="http://schemas.microsoft.com/office/drawing/2014/main" id="{9383A3CC-F5B0-4468-BAB7-0F73ECE668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52780" y="121783"/>
            <a:ext cx="238441" cy="314237"/>
          </a:xfrm>
          <a:prstGeom prst="rect">
            <a:avLst/>
          </a:prstGeom>
        </p:spPr>
      </p:pic>
      <p:sp>
        <p:nvSpPr>
          <p:cNvPr id="8" name="TextBox 7">
            <a:extLst>
              <a:ext uri="{FF2B5EF4-FFF2-40B4-BE49-F238E27FC236}">
                <a16:creationId xmlns:a16="http://schemas.microsoft.com/office/drawing/2014/main" id="{5DB765D2-3CA9-42C7-A71B-25FCC64E912D}"/>
              </a:ext>
            </a:extLst>
          </p:cNvPr>
          <p:cNvSpPr txBox="1"/>
          <p:nvPr/>
        </p:nvSpPr>
        <p:spPr>
          <a:xfrm>
            <a:off x="4823904" y="1031296"/>
            <a:ext cx="2967191" cy="415498"/>
          </a:xfrm>
          <a:prstGeom prst="rect">
            <a:avLst/>
          </a:prstGeom>
          <a:noFill/>
        </p:spPr>
        <p:txBody>
          <a:bodyPr wrap="square" rtlCol="0">
            <a:spAutoFit/>
          </a:bodyPr>
          <a:lstStyle/>
          <a:p>
            <a:pPr algn="ctr"/>
            <a:r>
              <a:rPr lang="en-US" sz="2100" b="1">
                <a:solidFill>
                  <a:srgbClr val="CC5D12"/>
                </a:solidFill>
                <a:latin typeface="Arial" panose="020B0604020202020204" pitchFamily="34" charset="0"/>
                <a:cs typeface="Arial" panose="020B0604020202020204" pitchFamily="34" charset="0"/>
              </a:rPr>
              <a:t>Luật chơi Nội dung 1</a:t>
            </a:r>
          </a:p>
        </p:txBody>
      </p:sp>
      <p:sp>
        <p:nvSpPr>
          <p:cNvPr id="9" name="TextBox 8">
            <a:extLst>
              <a:ext uri="{FF2B5EF4-FFF2-40B4-BE49-F238E27FC236}">
                <a16:creationId xmlns:a16="http://schemas.microsoft.com/office/drawing/2014/main" id="{3F811EBD-204D-4FED-BF6A-C875EE34246B}"/>
              </a:ext>
            </a:extLst>
          </p:cNvPr>
          <p:cNvSpPr txBox="1"/>
          <p:nvPr/>
        </p:nvSpPr>
        <p:spPr>
          <a:xfrm>
            <a:off x="4128654" y="1591166"/>
            <a:ext cx="4829308" cy="923330"/>
          </a:xfrm>
          <a:prstGeom prst="rect">
            <a:avLst/>
          </a:prstGeom>
          <a:noFill/>
        </p:spPr>
        <p:txBody>
          <a:bodyPr wrap="square" rtlCol="0">
            <a:spAutoFit/>
          </a:bodyPr>
          <a:lstStyle/>
          <a:p>
            <a:pPr algn="ctr"/>
            <a:r>
              <a:rPr lang="en-US" sz="1800" dirty="0" err="1">
                <a:solidFill>
                  <a:srgbClr val="CC5D12"/>
                </a:solidFill>
                <a:latin typeface="Arial" panose="020B0604020202020204" pitchFamily="34" charset="0"/>
                <a:cs typeface="Arial" panose="020B0604020202020204" pitchFamily="34" charset="0"/>
              </a:rPr>
              <a:t>Người</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chơi</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sẽ</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nhìn</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hình</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được</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cung</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cấp</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sẵn</a:t>
            </a:r>
            <a:r>
              <a:rPr lang="en-US" sz="1800" dirty="0">
                <a:solidFill>
                  <a:srgbClr val="CC5D12"/>
                </a:solidFill>
                <a:latin typeface="Arial" panose="020B0604020202020204" pitchFamily="34" charset="0"/>
                <a:cs typeface="Arial" panose="020B0604020202020204" pitchFamily="34" charset="0"/>
              </a:rPr>
              <a:t> </a:t>
            </a:r>
          </a:p>
          <a:p>
            <a:pPr algn="ctr"/>
            <a:r>
              <a:rPr lang="en-US" sz="1800" dirty="0" err="1">
                <a:solidFill>
                  <a:srgbClr val="CC5D12"/>
                </a:solidFill>
                <a:latin typeface="Arial" panose="020B0604020202020204" pitchFamily="34" charset="0"/>
                <a:cs typeface="Arial" panose="020B0604020202020204" pitchFamily="34" charset="0"/>
              </a:rPr>
              <a:t>và</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dựa</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vào</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bức</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hình</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đó</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để</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chọn</a:t>
            </a:r>
            <a:r>
              <a:rPr lang="en-US" sz="1800" dirty="0">
                <a:solidFill>
                  <a:srgbClr val="CC5D12"/>
                </a:solidFill>
                <a:latin typeface="Arial" panose="020B0604020202020204" pitchFamily="34" charset="0"/>
                <a:cs typeface="Arial" panose="020B0604020202020204" pitchFamily="34" charset="0"/>
              </a:rPr>
              <a:t> 1 </a:t>
            </a:r>
            <a:r>
              <a:rPr lang="en-US" sz="1800" dirty="0" err="1">
                <a:solidFill>
                  <a:srgbClr val="CC5D12"/>
                </a:solidFill>
                <a:latin typeface="Arial" panose="020B0604020202020204" pitchFamily="34" charset="0"/>
                <a:cs typeface="Arial" panose="020B0604020202020204" pitchFamily="34" charset="0"/>
              </a:rPr>
              <a:t>đáp</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án</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phù</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hợp</a:t>
            </a:r>
            <a:endParaRPr lang="en-US" sz="1800" dirty="0">
              <a:solidFill>
                <a:srgbClr val="CC5D12"/>
              </a:solidFill>
              <a:latin typeface="Arial" panose="020B0604020202020204" pitchFamily="34" charset="0"/>
              <a:cs typeface="Arial" panose="020B0604020202020204" pitchFamily="34" charset="0"/>
            </a:endParaRPr>
          </a:p>
        </p:txBody>
      </p:sp>
      <p:sp>
        <p:nvSpPr>
          <p:cNvPr id="10" name="Rectangle: Rounded Corners 9">
            <a:hlinkClick r:id="rId6" action="ppaction://hlinksldjump"/>
            <a:extLst>
              <a:ext uri="{FF2B5EF4-FFF2-40B4-BE49-F238E27FC236}">
                <a16:creationId xmlns:a16="http://schemas.microsoft.com/office/drawing/2014/main" id="{825FE4DA-A61E-42B6-948F-684865546804}"/>
              </a:ext>
            </a:extLst>
          </p:cNvPr>
          <p:cNvSpPr/>
          <p:nvPr/>
        </p:nvSpPr>
        <p:spPr>
          <a:xfrm>
            <a:off x="1508824" y="4134830"/>
            <a:ext cx="1378670" cy="466627"/>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bg1"/>
                </a:solidFill>
                <a:latin typeface="Arial" panose="020B0604020202020204" pitchFamily="34" charset="0"/>
                <a:cs typeface="Arial" panose="020B0604020202020204" pitchFamily="34" charset="0"/>
              </a:rPr>
              <a:t>BẮT ĐẦU</a:t>
            </a:r>
          </a:p>
        </p:txBody>
      </p:sp>
      <p:grpSp>
        <p:nvGrpSpPr>
          <p:cNvPr id="11" name="Teacher's pink background">
            <a:extLst>
              <a:ext uri="{FF2B5EF4-FFF2-40B4-BE49-F238E27FC236}">
                <a16:creationId xmlns:a16="http://schemas.microsoft.com/office/drawing/2014/main" id="{50D4A48B-C315-4B56-A58B-521CB685D6D8}"/>
              </a:ext>
            </a:extLst>
          </p:cNvPr>
          <p:cNvGrpSpPr/>
          <p:nvPr/>
        </p:nvGrpSpPr>
        <p:grpSpPr>
          <a:xfrm>
            <a:off x="947183" y="1079974"/>
            <a:ext cx="2649609" cy="2608406"/>
            <a:chOff x="877552" y="1545019"/>
            <a:chExt cx="2573760" cy="2568997"/>
          </a:xfrm>
        </p:grpSpPr>
        <p:sp>
          <p:nvSpPr>
            <p:cNvPr id="12" name="Teacher Pink background">
              <a:extLst>
                <a:ext uri="{FF2B5EF4-FFF2-40B4-BE49-F238E27FC236}">
                  <a16:creationId xmlns:a16="http://schemas.microsoft.com/office/drawing/2014/main" id="{955BBBE7-C832-4969-BFA6-6C71C1EB32A8}"/>
                </a:ext>
              </a:extLst>
            </p:cNvPr>
            <p:cNvSpPr/>
            <p:nvPr/>
          </p:nvSpPr>
          <p:spPr>
            <a:xfrm>
              <a:off x="877552" y="1545019"/>
              <a:ext cx="2573760" cy="2436855"/>
            </a:xfrm>
            <a:custGeom>
              <a:avLst/>
              <a:gdLst>
                <a:gd name="connsiteX0" fmla="*/ 1286880 w 2573760"/>
                <a:gd name="connsiteY0" fmla="*/ 0 h 2436855"/>
                <a:gd name="connsiteX1" fmla="*/ 2573760 w 2573760"/>
                <a:gd name="connsiteY1" fmla="*/ 1286880 h 2436855"/>
                <a:gd name="connsiteX2" fmla="*/ 2472631 w 2573760"/>
                <a:gd name="connsiteY2" fmla="*/ 1787792 h 2436855"/>
                <a:gd name="connsiteX3" fmla="*/ 2439988 w 2573760"/>
                <a:gd name="connsiteY3" fmla="*/ 1855553 h 2436855"/>
                <a:gd name="connsiteX4" fmla="*/ 2386760 w 2573760"/>
                <a:gd name="connsiteY4" fmla="*/ 1926734 h 2436855"/>
                <a:gd name="connsiteX5" fmla="*/ 1305071 w 2573760"/>
                <a:gd name="connsiteY5" fmla="*/ 2436855 h 2436855"/>
                <a:gd name="connsiteX6" fmla="*/ 72470 w 2573760"/>
                <a:gd name="connsiteY6" fmla="*/ 1703241 h 2436855"/>
                <a:gd name="connsiteX7" fmla="*/ 62953 w 2573760"/>
                <a:gd name="connsiteY7" fmla="*/ 1683484 h 2436855"/>
                <a:gd name="connsiteX8" fmla="*/ 57856 w 2573760"/>
                <a:gd name="connsiteY8" fmla="*/ 1669559 h 2436855"/>
                <a:gd name="connsiteX9" fmla="*/ 0 w 2573760"/>
                <a:gd name="connsiteY9" fmla="*/ 1286880 h 2436855"/>
                <a:gd name="connsiteX10" fmla="*/ 1286880 w 2573760"/>
                <a:gd name="connsiteY10" fmla="*/ 0 h 24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3760" h="2436855">
                  <a:moveTo>
                    <a:pt x="1286880" y="0"/>
                  </a:moveTo>
                  <a:cubicBezTo>
                    <a:pt x="1997604" y="0"/>
                    <a:pt x="2573760" y="576156"/>
                    <a:pt x="2573760" y="1286880"/>
                  </a:cubicBezTo>
                  <a:cubicBezTo>
                    <a:pt x="2573760" y="1464561"/>
                    <a:pt x="2537750" y="1633832"/>
                    <a:pt x="2472631" y="1787792"/>
                  </a:cubicBezTo>
                  <a:lnTo>
                    <a:pt x="2439988" y="1855553"/>
                  </a:lnTo>
                  <a:lnTo>
                    <a:pt x="2386760" y="1926734"/>
                  </a:lnTo>
                  <a:cubicBezTo>
                    <a:pt x="2129651" y="2238278"/>
                    <a:pt x="1740551" y="2436855"/>
                    <a:pt x="1305071" y="2436855"/>
                  </a:cubicBezTo>
                  <a:cubicBezTo>
                    <a:pt x="772818" y="2436855"/>
                    <a:pt x="309848" y="2140215"/>
                    <a:pt x="72470" y="1703241"/>
                  </a:cubicBezTo>
                  <a:lnTo>
                    <a:pt x="62953" y="1683484"/>
                  </a:lnTo>
                  <a:lnTo>
                    <a:pt x="57856" y="1669559"/>
                  </a:lnTo>
                  <a:cubicBezTo>
                    <a:pt x="20256" y="1548671"/>
                    <a:pt x="0" y="1420141"/>
                    <a:pt x="0" y="1286880"/>
                  </a:cubicBezTo>
                  <a:cubicBezTo>
                    <a:pt x="0" y="576156"/>
                    <a:pt x="576156" y="0"/>
                    <a:pt x="1286880" y="0"/>
                  </a:cubicBezTo>
                  <a:close/>
                </a:path>
              </a:pathLst>
            </a:cu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dirty="0">
                <a:solidFill>
                  <a:prstClr val="white"/>
                </a:solidFill>
                <a:latin typeface="Calibri" panose="020F0502020204030204"/>
              </a:endParaRPr>
            </a:p>
          </p:txBody>
        </p:sp>
        <p:sp>
          <p:nvSpPr>
            <p:cNvPr id="13" name="Freeform: Shape 142">
              <a:extLst>
                <a:ext uri="{FF2B5EF4-FFF2-40B4-BE49-F238E27FC236}">
                  <a16:creationId xmlns:a16="http://schemas.microsoft.com/office/drawing/2014/main" id="{5D64EF73-AEF0-456D-AE3D-752A9BB4D50F}"/>
                </a:ext>
              </a:extLst>
            </p:cNvPr>
            <p:cNvSpPr/>
            <p:nvPr/>
          </p:nvSpPr>
          <p:spPr>
            <a:xfrm>
              <a:off x="940507" y="3223740"/>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grpSp>
      <p:grpSp>
        <p:nvGrpSpPr>
          <p:cNvPr id="14" name="Teacher">
            <a:extLst>
              <a:ext uri="{FF2B5EF4-FFF2-40B4-BE49-F238E27FC236}">
                <a16:creationId xmlns:a16="http://schemas.microsoft.com/office/drawing/2014/main" id="{C29BD4F6-78A3-4B12-AE7B-F44F09C423C1}"/>
              </a:ext>
            </a:extLst>
          </p:cNvPr>
          <p:cNvGrpSpPr/>
          <p:nvPr/>
        </p:nvGrpSpPr>
        <p:grpSpPr>
          <a:xfrm>
            <a:off x="1246154" y="1115971"/>
            <a:ext cx="1810313" cy="2735759"/>
            <a:chOff x="1237986" y="1637676"/>
            <a:chExt cx="1758490" cy="2694426"/>
          </a:xfrm>
        </p:grpSpPr>
        <p:sp>
          <p:nvSpPr>
            <p:cNvPr id="15" name="Rectangle 7">
              <a:extLst>
                <a:ext uri="{FF2B5EF4-FFF2-40B4-BE49-F238E27FC236}">
                  <a16:creationId xmlns:a16="http://schemas.microsoft.com/office/drawing/2014/main" id="{8A95F1A7-185B-43DC-A261-875736E215D4}"/>
                </a:ext>
              </a:extLst>
            </p:cNvPr>
            <p:cNvSpPr/>
            <p:nvPr/>
          </p:nvSpPr>
          <p:spPr>
            <a:xfrm>
              <a:off x="1645379" y="2075876"/>
              <a:ext cx="617673" cy="729984"/>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6" name="Oval 145">
              <a:extLst>
                <a:ext uri="{FF2B5EF4-FFF2-40B4-BE49-F238E27FC236}">
                  <a16:creationId xmlns:a16="http://schemas.microsoft.com/office/drawing/2014/main" id="{39DE9C80-BCC3-4923-AA05-701C074850D7}"/>
                </a:ext>
              </a:extLst>
            </p:cNvPr>
            <p:cNvSpPr/>
            <p:nvPr/>
          </p:nvSpPr>
          <p:spPr>
            <a:xfrm rot="826891">
              <a:off x="2157716" y="1758091"/>
              <a:ext cx="375449" cy="538118"/>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7" name="Oval 146">
              <a:extLst>
                <a:ext uri="{FF2B5EF4-FFF2-40B4-BE49-F238E27FC236}">
                  <a16:creationId xmlns:a16="http://schemas.microsoft.com/office/drawing/2014/main" id="{AF3CA15F-0CCB-4989-830A-AF6FA88D4B1A}"/>
                </a:ext>
              </a:extLst>
            </p:cNvPr>
            <p:cNvSpPr/>
            <p:nvPr/>
          </p:nvSpPr>
          <p:spPr>
            <a:xfrm rot="7541460">
              <a:off x="2124583" y="2089458"/>
              <a:ext cx="375449" cy="538118"/>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8" name="Oval 147">
              <a:extLst>
                <a:ext uri="{FF2B5EF4-FFF2-40B4-BE49-F238E27FC236}">
                  <a16:creationId xmlns:a16="http://schemas.microsoft.com/office/drawing/2014/main" id="{042EA76D-3AE8-49C4-9880-6FFC2498908A}"/>
                </a:ext>
              </a:extLst>
            </p:cNvPr>
            <p:cNvSpPr/>
            <p:nvPr/>
          </p:nvSpPr>
          <p:spPr>
            <a:xfrm>
              <a:off x="1701688" y="1760087"/>
              <a:ext cx="702873" cy="624784"/>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9" name="Rectangle 20">
              <a:extLst>
                <a:ext uri="{FF2B5EF4-FFF2-40B4-BE49-F238E27FC236}">
                  <a16:creationId xmlns:a16="http://schemas.microsoft.com/office/drawing/2014/main" id="{00541194-E0E8-4809-924A-3D85BED827B6}"/>
                </a:ext>
              </a:extLst>
            </p:cNvPr>
            <p:cNvSpPr/>
            <p:nvPr/>
          </p:nvSpPr>
          <p:spPr>
            <a:xfrm>
              <a:off x="1414382" y="2822197"/>
              <a:ext cx="297579" cy="672414"/>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0" name="Rectangle 21">
              <a:extLst>
                <a:ext uri="{FF2B5EF4-FFF2-40B4-BE49-F238E27FC236}">
                  <a16:creationId xmlns:a16="http://schemas.microsoft.com/office/drawing/2014/main" id="{D6EF5566-773C-43ED-AC58-B1ADB6B6518A}"/>
                </a:ext>
              </a:extLst>
            </p:cNvPr>
            <p:cNvSpPr/>
            <p:nvPr/>
          </p:nvSpPr>
          <p:spPr>
            <a:xfrm>
              <a:off x="1613218" y="2760658"/>
              <a:ext cx="465214" cy="1456233"/>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1" name="Rectangle 22">
              <a:extLst>
                <a:ext uri="{FF2B5EF4-FFF2-40B4-BE49-F238E27FC236}">
                  <a16:creationId xmlns:a16="http://schemas.microsoft.com/office/drawing/2014/main" id="{20986E2F-BC68-4BCF-8802-497666CE7B36}"/>
                </a:ext>
              </a:extLst>
            </p:cNvPr>
            <p:cNvSpPr/>
            <p:nvPr/>
          </p:nvSpPr>
          <p:spPr>
            <a:xfrm>
              <a:off x="2394452" y="2756528"/>
              <a:ext cx="351628" cy="1467232"/>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2" name="Rectangle 23">
              <a:extLst>
                <a:ext uri="{FF2B5EF4-FFF2-40B4-BE49-F238E27FC236}">
                  <a16:creationId xmlns:a16="http://schemas.microsoft.com/office/drawing/2014/main" id="{29E15240-605B-465D-87B0-386FAB88003B}"/>
                </a:ext>
              </a:extLst>
            </p:cNvPr>
            <p:cNvSpPr/>
            <p:nvPr/>
          </p:nvSpPr>
          <p:spPr>
            <a:xfrm>
              <a:off x="2586567" y="2803511"/>
              <a:ext cx="287756" cy="674907"/>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3" name="Rectangle 13">
              <a:extLst>
                <a:ext uri="{FF2B5EF4-FFF2-40B4-BE49-F238E27FC236}">
                  <a16:creationId xmlns:a16="http://schemas.microsoft.com/office/drawing/2014/main" id="{F3C60495-AE49-4053-B92B-06D8109EFBF8}"/>
                </a:ext>
              </a:extLst>
            </p:cNvPr>
            <p:cNvSpPr/>
            <p:nvPr/>
          </p:nvSpPr>
          <p:spPr>
            <a:xfrm>
              <a:off x="1829520" y="2607995"/>
              <a:ext cx="568177" cy="376895"/>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4" name="Rectangle: Rounded Corners 153">
              <a:extLst>
                <a:ext uri="{FF2B5EF4-FFF2-40B4-BE49-F238E27FC236}">
                  <a16:creationId xmlns:a16="http://schemas.microsoft.com/office/drawing/2014/main" id="{E16444F1-65EC-4901-A574-08271593D57C}"/>
                </a:ext>
              </a:extLst>
            </p:cNvPr>
            <p:cNvSpPr/>
            <p:nvPr/>
          </p:nvSpPr>
          <p:spPr>
            <a:xfrm>
              <a:off x="1832665" y="1898882"/>
              <a:ext cx="641765" cy="813568"/>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5" name="Rectangle 19">
              <a:extLst>
                <a:ext uri="{FF2B5EF4-FFF2-40B4-BE49-F238E27FC236}">
                  <a16:creationId xmlns:a16="http://schemas.microsoft.com/office/drawing/2014/main" id="{F52D9506-411A-40C0-989A-0259377984B3}"/>
                </a:ext>
              </a:extLst>
            </p:cNvPr>
            <p:cNvSpPr/>
            <p:nvPr/>
          </p:nvSpPr>
          <p:spPr>
            <a:xfrm>
              <a:off x="1861425" y="2758876"/>
              <a:ext cx="636448" cy="1386197"/>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6" name="Oval 155">
              <a:extLst>
                <a:ext uri="{FF2B5EF4-FFF2-40B4-BE49-F238E27FC236}">
                  <a16:creationId xmlns:a16="http://schemas.microsoft.com/office/drawing/2014/main" id="{3E9048D4-2378-4E43-914C-BCF2968727D7}"/>
                </a:ext>
              </a:extLst>
            </p:cNvPr>
            <p:cNvSpPr/>
            <p:nvPr/>
          </p:nvSpPr>
          <p:spPr>
            <a:xfrm rot="4801032">
              <a:off x="1744629" y="2328827"/>
              <a:ext cx="194772" cy="127972"/>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7" name="Oval 156">
              <a:extLst>
                <a:ext uri="{FF2B5EF4-FFF2-40B4-BE49-F238E27FC236}">
                  <a16:creationId xmlns:a16="http://schemas.microsoft.com/office/drawing/2014/main" id="{FFE9A03D-A724-4E1A-8317-761507E8FC19}"/>
                </a:ext>
              </a:extLst>
            </p:cNvPr>
            <p:cNvSpPr/>
            <p:nvPr/>
          </p:nvSpPr>
          <p:spPr>
            <a:xfrm rot="6270557">
              <a:off x="2382352" y="2294854"/>
              <a:ext cx="194772" cy="127972"/>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8" name="Freeform: Shape 157">
              <a:extLst>
                <a:ext uri="{FF2B5EF4-FFF2-40B4-BE49-F238E27FC236}">
                  <a16:creationId xmlns:a16="http://schemas.microsoft.com/office/drawing/2014/main" id="{7AF5116A-DE31-4FA2-AA74-1DF8002CAC86}"/>
                </a:ext>
              </a:extLst>
            </p:cNvPr>
            <p:cNvSpPr/>
            <p:nvPr/>
          </p:nvSpPr>
          <p:spPr>
            <a:xfrm>
              <a:off x="1793848" y="1879983"/>
              <a:ext cx="725474" cy="442296"/>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9" name="Freeform: Shape 158">
              <a:extLst>
                <a:ext uri="{FF2B5EF4-FFF2-40B4-BE49-F238E27FC236}">
                  <a16:creationId xmlns:a16="http://schemas.microsoft.com/office/drawing/2014/main" id="{0111F7F1-7680-4533-9732-6C7FFEC42618}"/>
                </a:ext>
              </a:extLst>
            </p:cNvPr>
            <p:cNvSpPr/>
            <p:nvPr/>
          </p:nvSpPr>
          <p:spPr>
            <a:xfrm>
              <a:off x="1237986" y="1637676"/>
              <a:ext cx="1751321" cy="2114234"/>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r>
                <a:rPr lang="en-PH" sz="926" dirty="0">
                  <a:solidFill>
                    <a:prstClr val="white"/>
                  </a:solidFill>
                  <a:latin typeface="Calibri" panose="020F0502020204030204"/>
                </a:rPr>
                <a:t>a</a:t>
              </a:r>
            </a:p>
          </p:txBody>
        </p:sp>
        <p:sp>
          <p:nvSpPr>
            <p:cNvPr id="30" name="Freeform: Shape 159">
              <a:extLst>
                <a:ext uri="{FF2B5EF4-FFF2-40B4-BE49-F238E27FC236}">
                  <a16:creationId xmlns:a16="http://schemas.microsoft.com/office/drawing/2014/main" id="{D251923D-6495-4EBE-B2D0-6515D215590C}"/>
                </a:ext>
              </a:extLst>
            </p:cNvPr>
            <p:cNvSpPr/>
            <p:nvPr/>
          </p:nvSpPr>
          <p:spPr>
            <a:xfrm>
              <a:off x="1313765" y="1644888"/>
              <a:ext cx="1682711" cy="2105989"/>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926" dirty="0">
                <a:solidFill>
                  <a:prstClr val="white"/>
                </a:solidFill>
                <a:latin typeface="Calibri" panose="020F0502020204030204"/>
              </a:endParaRPr>
            </a:p>
          </p:txBody>
        </p:sp>
        <p:sp>
          <p:nvSpPr>
            <p:cNvPr id="31" name="Rectangle: Rounded Corners 55">
              <a:extLst>
                <a:ext uri="{FF2B5EF4-FFF2-40B4-BE49-F238E27FC236}">
                  <a16:creationId xmlns:a16="http://schemas.microsoft.com/office/drawing/2014/main" id="{67213982-03D4-49E7-89E4-D79D2A28AF64}"/>
                </a:ext>
              </a:extLst>
            </p:cNvPr>
            <p:cNvSpPr/>
            <p:nvPr/>
          </p:nvSpPr>
          <p:spPr>
            <a:xfrm>
              <a:off x="1549774" y="3160275"/>
              <a:ext cx="1261635" cy="1171827"/>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sp>
          <p:nvSpPr>
            <p:cNvPr id="32" name="Rectangle: Rounded Corners 161">
              <a:extLst>
                <a:ext uri="{FF2B5EF4-FFF2-40B4-BE49-F238E27FC236}">
                  <a16:creationId xmlns:a16="http://schemas.microsoft.com/office/drawing/2014/main" id="{0741A647-78EA-43FA-867A-CCBDE9AAF2AF}"/>
                </a:ext>
              </a:extLst>
            </p:cNvPr>
            <p:cNvSpPr/>
            <p:nvPr/>
          </p:nvSpPr>
          <p:spPr>
            <a:xfrm>
              <a:off x="2064836" y="2939283"/>
              <a:ext cx="209936" cy="343604"/>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3" name="Rectangle: Rounded Corners 162">
              <a:extLst>
                <a:ext uri="{FF2B5EF4-FFF2-40B4-BE49-F238E27FC236}">
                  <a16:creationId xmlns:a16="http://schemas.microsoft.com/office/drawing/2014/main" id="{8F6D8998-7A35-44D8-BE79-8E336A800D20}"/>
                </a:ext>
              </a:extLst>
            </p:cNvPr>
            <p:cNvSpPr/>
            <p:nvPr/>
          </p:nvSpPr>
          <p:spPr>
            <a:xfrm>
              <a:off x="1715351" y="1854538"/>
              <a:ext cx="911121" cy="1218487"/>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4" name="Oval 163">
              <a:extLst>
                <a:ext uri="{FF2B5EF4-FFF2-40B4-BE49-F238E27FC236}">
                  <a16:creationId xmlns:a16="http://schemas.microsoft.com/office/drawing/2014/main" id="{F5A5B0E5-A5E0-4316-8C00-A9D9A644F337}"/>
                </a:ext>
              </a:extLst>
            </p:cNvPr>
            <p:cNvSpPr/>
            <p:nvPr/>
          </p:nvSpPr>
          <p:spPr>
            <a:xfrm rot="19109762">
              <a:off x="1592458" y="1736115"/>
              <a:ext cx="831141" cy="672350"/>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5" name="Oval 164">
              <a:extLst>
                <a:ext uri="{FF2B5EF4-FFF2-40B4-BE49-F238E27FC236}">
                  <a16:creationId xmlns:a16="http://schemas.microsoft.com/office/drawing/2014/main" id="{B7CFDDD4-8B82-4FA2-88E4-A98E182D1139}"/>
                </a:ext>
              </a:extLst>
            </p:cNvPr>
            <p:cNvSpPr/>
            <p:nvPr/>
          </p:nvSpPr>
          <p:spPr>
            <a:xfrm rot="19811341">
              <a:off x="2310134" y="1871815"/>
              <a:ext cx="407358" cy="594042"/>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6" name="Oval 227">
              <a:extLst>
                <a:ext uri="{FF2B5EF4-FFF2-40B4-BE49-F238E27FC236}">
                  <a16:creationId xmlns:a16="http://schemas.microsoft.com/office/drawing/2014/main" id="{AD03CFE9-4784-4C87-94A6-1F32C440374C}"/>
                </a:ext>
              </a:extLst>
            </p:cNvPr>
            <p:cNvSpPr/>
            <p:nvPr/>
          </p:nvSpPr>
          <p:spPr>
            <a:xfrm rot="19109762">
              <a:off x="1557085" y="1722706"/>
              <a:ext cx="911166" cy="641037"/>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7" name="Oval 166">
              <a:extLst>
                <a:ext uri="{FF2B5EF4-FFF2-40B4-BE49-F238E27FC236}">
                  <a16:creationId xmlns:a16="http://schemas.microsoft.com/office/drawing/2014/main" id="{6CCB9406-CE14-458D-A6C7-C9ABF6088CE9}"/>
                </a:ext>
              </a:extLst>
            </p:cNvPr>
            <p:cNvSpPr/>
            <p:nvPr/>
          </p:nvSpPr>
          <p:spPr>
            <a:xfrm rot="19811341">
              <a:off x="2338317" y="1854537"/>
              <a:ext cx="384208" cy="609243"/>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8" name="Oval 167">
              <a:extLst>
                <a:ext uri="{FF2B5EF4-FFF2-40B4-BE49-F238E27FC236}">
                  <a16:creationId xmlns:a16="http://schemas.microsoft.com/office/drawing/2014/main" id="{6BD5085F-7E85-466D-BC1F-D2DE4E965624}"/>
                </a:ext>
              </a:extLst>
            </p:cNvPr>
            <p:cNvSpPr/>
            <p:nvPr/>
          </p:nvSpPr>
          <p:spPr>
            <a:xfrm>
              <a:off x="1792033" y="2665006"/>
              <a:ext cx="156609" cy="156609"/>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9" name="Oval 168">
              <a:extLst>
                <a:ext uri="{FF2B5EF4-FFF2-40B4-BE49-F238E27FC236}">
                  <a16:creationId xmlns:a16="http://schemas.microsoft.com/office/drawing/2014/main" id="{5CF3755F-7145-48E0-A6B8-E8DE07AC4164}"/>
                </a:ext>
              </a:extLst>
            </p:cNvPr>
            <p:cNvSpPr/>
            <p:nvPr/>
          </p:nvSpPr>
          <p:spPr>
            <a:xfrm>
              <a:off x="2387345" y="2666990"/>
              <a:ext cx="156609" cy="156609"/>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sp>
          <p:nvSpPr>
            <p:cNvPr id="40" name="Rectangle: Rounded Corners 169">
              <a:extLst>
                <a:ext uri="{FF2B5EF4-FFF2-40B4-BE49-F238E27FC236}">
                  <a16:creationId xmlns:a16="http://schemas.microsoft.com/office/drawing/2014/main" id="{C3D4E717-8911-420F-9CCA-93DA87FB9C2B}"/>
                </a:ext>
              </a:extLst>
            </p:cNvPr>
            <p:cNvSpPr/>
            <p:nvPr/>
          </p:nvSpPr>
          <p:spPr>
            <a:xfrm>
              <a:off x="1851082" y="2420407"/>
              <a:ext cx="131694" cy="56483"/>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41" name="Rectangle: Rounded Corners 170">
              <a:extLst>
                <a:ext uri="{FF2B5EF4-FFF2-40B4-BE49-F238E27FC236}">
                  <a16:creationId xmlns:a16="http://schemas.microsoft.com/office/drawing/2014/main" id="{58AF0081-2211-4F77-9C01-EDB5AA272CEF}"/>
                </a:ext>
              </a:extLst>
            </p:cNvPr>
            <p:cNvSpPr/>
            <p:nvPr/>
          </p:nvSpPr>
          <p:spPr>
            <a:xfrm>
              <a:off x="2344726" y="2420406"/>
              <a:ext cx="131694" cy="56482"/>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nvGrpSpPr>
            <p:cNvPr id="42" name="Group 171">
              <a:extLst>
                <a:ext uri="{FF2B5EF4-FFF2-40B4-BE49-F238E27FC236}">
                  <a16:creationId xmlns:a16="http://schemas.microsoft.com/office/drawing/2014/main" id="{6CD6D0A2-302D-4688-A447-9FB429768DDF}"/>
                </a:ext>
              </a:extLst>
            </p:cNvPr>
            <p:cNvGrpSpPr/>
            <p:nvPr/>
          </p:nvGrpSpPr>
          <p:grpSpPr>
            <a:xfrm rot="388752">
              <a:off x="1826298" y="2508623"/>
              <a:ext cx="214623" cy="244998"/>
              <a:chOff x="4187699" y="2705837"/>
              <a:chExt cx="369137" cy="421380"/>
            </a:xfrm>
          </p:grpSpPr>
          <p:sp>
            <p:nvSpPr>
              <p:cNvPr id="67" name="Block Arc 198">
                <a:extLst>
                  <a:ext uri="{FF2B5EF4-FFF2-40B4-BE49-F238E27FC236}">
                    <a16:creationId xmlns:a16="http://schemas.microsoft.com/office/drawing/2014/main" id="{7BA43C27-4DFC-4BC2-992D-F39DB33B0B6B}"/>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black"/>
                  </a:solidFill>
                  <a:latin typeface="Calibri" panose="020F0502020204030204"/>
                </a:endParaRPr>
              </a:p>
            </p:txBody>
          </p:sp>
          <p:sp>
            <p:nvSpPr>
              <p:cNvPr id="68" name="Oval 199">
                <a:extLst>
                  <a:ext uri="{FF2B5EF4-FFF2-40B4-BE49-F238E27FC236}">
                    <a16:creationId xmlns:a16="http://schemas.microsoft.com/office/drawing/2014/main" id="{1F7DBA34-3049-48B5-B322-EA078F8B89E4}"/>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69" name="Oval 200">
                <a:extLst>
                  <a:ext uri="{FF2B5EF4-FFF2-40B4-BE49-F238E27FC236}">
                    <a16:creationId xmlns:a16="http://schemas.microsoft.com/office/drawing/2014/main" id="{F885B2DC-45FE-4881-9916-F9DD52F9A9EB}"/>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grpSp>
        <p:sp>
          <p:nvSpPr>
            <p:cNvPr id="43" name="Rectangle: Rounded Corners 172">
              <a:extLst>
                <a:ext uri="{FF2B5EF4-FFF2-40B4-BE49-F238E27FC236}">
                  <a16:creationId xmlns:a16="http://schemas.microsoft.com/office/drawing/2014/main" id="{21A41250-4D62-4E4D-9848-D8C61BC78C9D}"/>
                </a:ext>
              </a:extLst>
            </p:cNvPr>
            <p:cNvSpPr/>
            <p:nvPr/>
          </p:nvSpPr>
          <p:spPr>
            <a:xfrm rot="1906099">
              <a:off x="1838955" y="2515857"/>
              <a:ext cx="62768" cy="28266"/>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nvGrpSpPr>
            <p:cNvPr id="44" name="Group 173">
              <a:extLst>
                <a:ext uri="{FF2B5EF4-FFF2-40B4-BE49-F238E27FC236}">
                  <a16:creationId xmlns:a16="http://schemas.microsoft.com/office/drawing/2014/main" id="{71BF618E-C07E-4182-BC6D-2A8AE871EC5D}"/>
                </a:ext>
              </a:extLst>
            </p:cNvPr>
            <p:cNvGrpSpPr/>
            <p:nvPr/>
          </p:nvGrpSpPr>
          <p:grpSpPr>
            <a:xfrm rot="21211248" flipH="1">
              <a:off x="2281788" y="2501502"/>
              <a:ext cx="214623" cy="244998"/>
              <a:chOff x="4187699" y="2705837"/>
              <a:chExt cx="369137" cy="421380"/>
            </a:xfrm>
          </p:grpSpPr>
          <p:sp>
            <p:nvSpPr>
              <p:cNvPr id="64" name="Block Arc 195">
                <a:extLst>
                  <a:ext uri="{FF2B5EF4-FFF2-40B4-BE49-F238E27FC236}">
                    <a16:creationId xmlns:a16="http://schemas.microsoft.com/office/drawing/2014/main" id="{18DF3A0D-392A-4662-BEB5-E885CCB513FB}"/>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black"/>
                  </a:solidFill>
                  <a:latin typeface="Calibri" panose="020F0502020204030204"/>
                </a:endParaRPr>
              </a:p>
            </p:txBody>
          </p:sp>
          <p:sp>
            <p:nvSpPr>
              <p:cNvPr id="65" name="Oval 196">
                <a:extLst>
                  <a:ext uri="{FF2B5EF4-FFF2-40B4-BE49-F238E27FC236}">
                    <a16:creationId xmlns:a16="http://schemas.microsoft.com/office/drawing/2014/main" id="{A0F8D43D-D8B4-421D-8BAA-63CF92301B93}"/>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66" name="Oval 197">
                <a:extLst>
                  <a:ext uri="{FF2B5EF4-FFF2-40B4-BE49-F238E27FC236}">
                    <a16:creationId xmlns:a16="http://schemas.microsoft.com/office/drawing/2014/main" id="{F98FAEE4-6399-4D83-A933-DD856D839A6C}"/>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grpSp>
        <p:sp>
          <p:nvSpPr>
            <p:cNvPr id="45" name="Rectangle: Rounded Corners 174">
              <a:extLst>
                <a:ext uri="{FF2B5EF4-FFF2-40B4-BE49-F238E27FC236}">
                  <a16:creationId xmlns:a16="http://schemas.microsoft.com/office/drawing/2014/main" id="{D01E7EEB-3139-45EB-9A19-1A35C6EEFAC2}"/>
                </a:ext>
              </a:extLst>
            </p:cNvPr>
            <p:cNvSpPr/>
            <p:nvPr/>
          </p:nvSpPr>
          <p:spPr>
            <a:xfrm rot="19693901" flipV="1">
              <a:off x="2410012" y="2505270"/>
              <a:ext cx="62768" cy="28266"/>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46" name="Rectangle: Rounded Corners 175">
              <a:extLst>
                <a:ext uri="{FF2B5EF4-FFF2-40B4-BE49-F238E27FC236}">
                  <a16:creationId xmlns:a16="http://schemas.microsoft.com/office/drawing/2014/main" id="{43A3C096-13EB-45A0-9E0A-4119F5E25618}"/>
                </a:ext>
              </a:extLst>
            </p:cNvPr>
            <p:cNvSpPr/>
            <p:nvPr/>
          </p:nvSpPr>
          <p:spPr>
            <a:xfrm>
              <a:off x="2110410" y="2687034"/>
              <a:ext cx="131694" cy="56482"/>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47" name="Freeform: Shape 176">
              <a:extLst>
                <a:ext uri="{FF2B5EF4-FFF2-40B4-BE49-F238E27FC236}">
                  <a16:creationId xmlns:a16="http://schemas.microsoft.com/office/drawing/2014/main" id="{2304DC26-076C-4110-BF66-491EDCBF1238}"/>
                </a:ext>
              </a:extLst>
            </p:cNvPr>
            <p:cNvSpPr/>
            <p:nvPr/>
          </p:nvSpPr>
          <p:spPr>
            <a:xfrm>
              <a:off x="1595490" y="3156905"/>
              <a:ext cx="1213510" cy="1169146"/>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61B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926">
                <a:solidFill>
                  <a:prstClr val="white"/>
                </a:solidFill>
                <a:latin typeface="Calibri" panose="020F0502020204030204"/>
              </a:endParaRPr>
            </a:p>
          </p:txBody>
        </p:sp>
        <p:sp>
          <p:nvSpPr>
            <p:cNvPr id="48" name="Freeform: Shape 177">
              <a:extLst>
                <a:ext uri="{FF2B5EF4-FFF2-40B4-BE49-F238E27FC236}">
                  <a16:creationId xmlns:a16="http://schemas.microsoft.com/office/drawing/2014/main" id="{0341F378-C28A-43A9-AD5A-F0649DA9519C}"/>
                </a:ext>
              </a:extLst>
            </p:cNvPr>
            <p:cNvSpPr/>
            <p:nvPr/>
          </p:nvSpPr>
          <p:spPr>
            <a:xfrm>
              <a:off x="2064009" y="3156905"/>
              <a:ext cx="212732" cy="120646"/>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926">
                <a:solidFill>
                  <a:prstClr val="white"/>
                </a:solidFill>
                <a:latin typeface="Calibri" panose="020F0502020204030204"/>
              </a:endParaRPr>
            </a:p>
          </p:txBody>
        </p:sp>
        <p:sp>
          <p:nvSpPr>
            <p:cNvPr id="49" name="Rectangle: Rounded Corners 178">
              <a:extLst>
                <a:ext uri="{FF2B5EF4-FFF2-40B4-BE49-F238E27FC236}">
                  <a16:creationId xmlns:a16="http://schemas.microsoft.com/office/drawing/2014/main" id="{673EF138-2AAE-4C1A-BBD4-6F559A812D1F}"/>
                </a:ext>
              </a:extLst>
            </p:cNvPr>
            <p:cNvSpPr/>
            <p:nvPr/>
          </p:nvSpPr>
          <p:spPr>
            <a:xfrm>
              <a:off x="1638494" y="2564361"/>
              <a:ext cx="142413" cy="18014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50" name="Rectangle: Rounded Corners 179">
              <a:extLst>
                <a:ext uri="{FF2B5EF4-FFF2-40B4-BE49-F238E27FC236}">
                  <a16:creationId xmlns:a16="http://schemas.microsoft.com/office/drawing/2014/main" id="{26A87630-4BED-4E29-9586-CBE5C0920139}"/>
                </a:ext>
              </a:extLst>
            </p:cNvPr>
            <p:cNvSpPr/>
            <p:nvPr/>
          </p:nvSpPr>
          <p:spPr>
            <a:xfrm>
              <a:off x="2552724" y="2567044"/>
              <a:ext cx="142413" cy="18014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51" name="Oval 180">
              <a:extLst>
                <a:ext uri="{FF2B5EF4-FFF2-40B4-BE49-F238E27FC236}">
                  <a16:creationId xmlns:a16="http://schemas.microsoft.com/office/drawing/2014/main" id="{1D327604-8413-400A-B25D-12333AD06A70}"/>
                </a:ext>
              </a:extLst>
            </p:cNvPr>
            <p:cNvSpPr/>
            <p:nvPr/>
          </p:nvSpPr>
          <p:spPr>
            <a:xfrm>
              <a:off x="1677794" y="2718621"/>
              <a:ext cx="41693" cy="416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52" name="Oval 181">
              <a:extLst>
                <a:ext uri="{FF2B5EF4-FFF2-40B4-BE49-F238E27FC236}">
                  <a16:creationId xmlns:a16="http://schemas.microsoft.com/office/drawing/2014/main" id="{2DF28183-B4BF-4133-AE3C-E0ABA839F693}"/>
                </a:ext>
              </a:extLst>
            </p:cNvPr>
            <p:cNvSpPr/>
            <p:nvPr/>
          </p:nvSpPr>
          <p:spPr>
            <a:xfrm>
              <a:off x="2625402" y="2718621"/>
              <a:ext cx="41693" cy="416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53" name="Freeform: Shape 184">
              <a:extLst>
                <a:ext uri="{FF2B5EF4-FFF2-40B4-BE49-F238E27FC236}">
                  <a16:creationId xmlns:a16="http://schemas.microsoft.com/office/drawing/2014/main" id="{928B40A7-48DE-4C16-9F57-B8E79423A40A}"/>
                </a:ext>
              </a:extLst>
            </p:cNvPr>
            <p:cNvSpPr/>
            <p:nvPr/>
          </p:nvSpPr>
          <p:spPr>
            <a:xfrm>
              <a:off x="1686181" y="1963055"/>
              <a:ext cx="290690" cy="326558"/>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54" name="Freeform: Shape 185">
              <a:extLst>
                <a:ext uri="{FF2B5EF4-FFF2-40B4-BE49-F238E27FC236}">
                  <a16:creationId xmlns:a16="http://schemas.microsoft.com/office/drawing/2014/main" id="{85AD481D-81B4-4F7D-9537-2053A59CF6AC}"/>
                </a:ext>
              </a:extLst>
            </p:cNvPr>
            <p:cNvSpPr/>
            <p:nvPr/>
          </p:nvSpPr>
          <p:spPr>
            <a:xfrm flipH="1">
              <a:off x="2325542" y="1911090"/>
              <a:ext cx="290690" cy="326558"/>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cxnSp>
          <p:nvCxnSpPr>
            <p:cNvPr id="55" name="Straight Connector 186">
              <a:extLst>
                <a:ext uri="{FF2B5EF4-FFF2-40B4-BE49-F238E27FC236}">
                  <a16:creationId xmlns:a16="http://schemas.microsoft.com/office/drawing/2014/main" id="{D05AF6AA-9F4D-45C0-BDF2-80EEAE4115DF}"/>
                </a:ext>
              </a:extLst>
            </p:cNvPr>
            <p:cNvCxnSpPr>
              <a:cxnSpLocks/>
            </p:cNvCxnSpPr>
            <p:nvPr/>
          </p:nvCxnSpPr>
          <p:spPr>
            <a:xfrm flipH="1">
              <a:off x="1806730" y="3682943"/>
              <a:ext cx="46736" cy="386101"/>
            </a:xfrm>
            <a:prstGeom prst="line">
              <a:avLst/>
            </a:prstGeom>
            <a:ln w="19050">
              <a:solidFill>
                <a:srgbClr val="3AAFFF"/>
              </a:solidFill>
            </a:ln>
          </p:spPr>
          <p:style>
            <a:lnRef idx="1">
              <a:schemeClr val="accent1"/>
            </a:lnRef>
            <a:fillRef idx="0">
              <a:schemeClr val="accent1"/>
            </a:fillRef>
            <a:effectRef idx="0">
              <a:schemeClr val="accent1"/>
            </a:effectRef>
            <a:fontRef idx="minor">
              <a:schemeClr val="tx1"/>
            </a:fontRef>
          </p:style>
        </p:cxnSp>
        <p:cxnSp>
          <p:nvCxnSpPr>
            <p:cNvPr id="56" name="Straight Connector 187">
              <a:extLst>
                <a:ext uri="{FF2B5EF4-FFF2-40B4-BE49-F238E27FC236}">
                  <a16:creationId xmlns:a16="http://schemas.microsoft.com/office/drawing/2014/main" id="{DB9D634E-FE92-4418-BD08-D6AC3BB9ECD7}"/>
                </a:ext>
              </a:extLst>
            </p:cNvPr>
            <p:cNvCxnSpPr>
              <a:cxnSpLocks/>
            </p:cNvCxnSpPr>
            <p:nvPr/>
          </p:nvCxnSpPr>
          <p:spPr>
            <a:xfrm>
              <a:off x="2588973" y="3672720"/>
              <a:ext cx="31805" cy="262757"/>
            </a:xfrm>
            <a:prstGeom prst="line">
              <a:avLst/>
            </a:prstGeom>
            <a:ln w="19050">
              <a:solidFill>
                <a:srgbClr val="3AAFFF"/>
              </a:solidFill>
            </a:ln>
          </p:spPr>
          <p:style>
            <a:lnRef idx="1">
              <a:schemeClr val="accent1"/>
            </a:lnRef>
            <a:fillRef idx="0">
              <a:schemeClr val="accent1"/>
            </a:fillRef>
            <a:effectRef idx="0">
              <a:schemeClr val="accent1"/>
            </a:effectRef>
            <a:fontRef idx="minor">
              <a:schemeClr val="tx1"/>
            </a:fontRef>
          </p:style>
        </p:cxnSp>
        <p:sp>
          <p:nvSpPr>
            <p:cNvPr id="57" name="Freeform: Shape 188">
              <a:extLst>
                <a:ext uri="{FF2B5EF4-FFF2-40B4-BE49-F238E27FC236}">
                  <a16:creationId xmlns:a16="http://schemas.microsoft.com/office/drawing/2014/main" id="{CE5420B8-F7B6-492B-AFF5-D1E56DC0FFE2}"/>
                </a:ext>
              </a:extLst>
            </p:cNvPr>
            <p:cNvSpPr/>
            <p:nvPr/>
          </p:nvSpPr>
          <p:spPr>
            <a:xfrm>
              <a:off x="1924091" y="3157235"/>
              <a:ext cx="254332" cy="50309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58" name="Freeform: Shape 189">
              <a:extLst>
                <a:ext uri="{FF2B5EF4-FFF2-40B4-BE49-F238E27FC236}">
                  <a16:creationId xmlns:a16="http://schemas.microsoft.com/office/drawing/2014/main" id="{74DC60A3-F841-452B-8B84-6633FFEF94AD}"/>
                </a:ext>
              </a:extLst>
            </p:cNvPr>
            <p:cNvSpPr/>
            <p:nvPr/>
          </p:nvSpPr>
          <p:spPr>
            <a:xfrm flipH="1">
              <a:off x="2174722" y="3154140"/>
              <a:ext cx="254332" cy="50309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59" name="Rectangle: Rounded Corners 190">
              <a:extLst>
                <a:ext uri="{FF2B5EF4-FFF2-40B4-BE49-F238E27FC236}">
                  <a16:creationId xmlns:a16="http://schemas.microsoft.com/office/drawing/2014/main" id="{D59C47E7-1D9B-40C2-936B-C053629DE6B5}"/>
                </a:ext>
              </a:extLst>
            </p:cNvPr>
            <p:cNvSpPr/>
            <p:nvPr/>
          </p:nvSpPr>
          <p:spPr>
            <a:xfrm>
              <a:off x="2088137" y="3660038"/>
              <a:ext cx="182403" cy="275439"/>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60" name="Oval 191">
              <a:extLst>
                <a:ext uri="{FF2B5EF4-FFF2-40B4-BE49-F238E27FC236}">
                  <a16:creationId xmlns:a16="http://schemas.microsoft.com/office/drawing/2014/main" id="{0A49793F-5B12-4B80-8714-959693361675}"/>
                </a:ext>
              </a:extLst>
            </p:cNvPr>
            <p:cNvSpPr/>
            <p:nvPr/>
          </p:nvSpPr>
          <p:spPr>
            <a:xfrm>
              <a:off x="2134651" y="3713757"/>
              <a:ext cx="84353" cy="8435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61" name="Rectangle: Rounded Corners 192">
              <a:extLst>
                <a:ext uri="{FF2B5EF4-FFF2-40B4-BE49-F238E27FC236}">
                  <a16:creationId xmlns:a16="http://schemas.microsoft.com/office/drawing/2014/main" id="{B6814F7C-3E04-4360-9C03-8484F851A1AD}"/>
                </a:ext>
              </a:extLst>
            </p:cNvPr>
            <p:cNvSpPr/>
            <p:nvPr/>
          </p:nvSpPr>
          <p:spPr>
            <a:xfrm>
              <a:off x="2152513" y="3764919"/>
              <a:ext cx="52477" cy="49384"/>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62" name="Oval 193">
              <a:extLst>
                <a:ext uri="{FF2B5EF4-FFF2-40B4-BE49-F238E27FC236}">
                  <a16:creationId xmlns:a16="http://schemas.microsoft.com/office/drawing/2014/main" id="{2DC3AF6A-6E0D-4A8E-B9CE-7D497AAC6045}"/>
                </a:ext>
              </a:extLst>
            </p:cNvPr>
            <p:cNvSpPr/>
            <p:nvPr/>
          </p:nvSpPr>
          <p:spPr>
            <a:xfrm>
              <a:off x="2164487" y="3736684"/>
              <a:ext cx="29174" cy="2917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63" name="Freeform: Shape 194">
              <a:extLst>
                <a:ext uri="{FF2B5EF4-FFF2-40B4-BE49-F238E27FC236}">
                  <a16:creationId xmlns:a16="http://schemas.microsoft.com/office/drawing/2014/main" id="{68A1B86C-CD70-4EA5-8CB3-FD7F84EA0FC3}"/>
                </a:ext>
              </a:extLst>
            </p:cNvPr>
            <p:cNvSpPr/>
            <p:nvPr/>
          </p:nvSpPr>
          <p:spPr>
            <a:xfrm>
              <a:off x="2137471" y="3780476"/>
              <a:ext cx="84354" cy="70626"/>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530">
                <a:solidFill>
                  <a:prstClr val="white"/>
                </a:solidFill>
                <a:latin typeface="Calibri" panose="020F0502020204030204"/>
              </a:endParaRPr>
            </a:p>
          </p:txBody>
        </p:sp>
      </p:grpSp>
      <p:grpSp>
        <p:nvGrpSpPr>
          <p:cNvPr id="70" name="Eyes">
            <a:extLst>
              <a:ext uri="{FF2B5EF4-FFF2-40B4-BE49-F238E27FC236}">
                <a16:creationId xmlns:a16="http://schemas.microsoft.com/office/drawing/2014/main" id="{C60434FE-5A1C-4C1D-809D-61F7FCD4BF68}"/>
              </a:ext>
            </a:extLst>
          </p:cNvPr>
          <p:cNvGrpSpPr/>
          <p:nvPr/>
        </p:nvGrpSpPr>
        <p:grpSpPr>
          <a:xfrm>
            <a:off x="1914058" y="2036280"/>
            <a:ext cx="561337" cy="98389"/>
            <a:chOff x="1889237" y="2518694"/>
            <a:chExt cx="545268" cy="96902"/>
          </a:xfrm>
        </p:grpSpPr>
        <p:sp>
          <p:nvSpPr>
            <p:cNvPr id="71" name="Oval 182">
              <a:extLst>
                <a:ext uri="{FF2B5EF4-FFF2-40B4-BE49-F238E27FC236}">
                  <a16:creationId xmlns:a16="http://schemas.microsoft.com/office/drawing/2014/main" id="{C47CEBE4-8683-4DF2-A712-A0A2A8A5B4DC}"/>
                </a:ext>
              </a:extLst>
            </p:cNvPr>
            <p:cNvSpPr/>
            <p:nvPr/>
          </p:nvSpPr>
          <p:spPr>
            <a:xfrm>
              <a:off x="1889237" y="2525817"/>
              <a:ext cx="89779" cy="89779"/>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72" name="Oval 183">
              <a:extLst>
                <a:ext uri="{FF2B5EF4-FFF2-40B4-BE49-F238E27FC236}">
                  <a16:creationId xmlns:a16="http://schemas.microsoft.com/office/drawing/2014/main" id="{AEC4CD2C-A8E1-4C6A-B981-6DB046B4FB12}"/>
                </a:ext>
              </a:extLst>
            </p:cNvPr>
            <p:cNvSpPr/>
            <p:nvPr/>
          </p:nvSpPr>
          <p:spPr>
            <a:xfrm flipH="1">
              <a:off x="2344726" y="2518694"/>
              <a:ext cx="89779" cy="89779"/>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grpSp>
        <p:nvGrpSpPr>
          <p:cNvPr id="73" name="Mouth">
            <a:extLst>
              <a:ext uri="{FF2B5EF4-FFF2-40B4-BE49-F238E27FC236}">
                <a16:creationId xmlns:a16="http://schemas.microsoft.com/office/drawing/2014/main" id="{E0F30C04-B258-4839-8B88-22E9CB067E1A}"/>
              </a:ext>
            </a:extLst>
          </p:cNvPr>
          <p:cNvGrpSpPr/>
          <p:nvPr/>
        </p:nvGrpSpPr>
        <p:grpSpPr>
          <a:xfrm>
            <a:off x="2078591" y="2322133"/>
            <a:ext cx="287421" cy="136063"/>
            <a:chOff x="11738403" y="5361779"/>
            <a:chExt cx="471124" cy="226131"/>
          </a:xfrm>
        </p:grpSpPr>
        <p:sp>
          <p:nvSpPr>
            <p:cNvPr id="74" name="Freeform: Shape 202">
              <a:extLst>
                <a:ext uri="{FF2B5EF4-FFF2-40B4-BE49-F238E27FC236}">
                  <a16:creationId xmlns:a16="http://schemas.microsoft.com/office/drawing/2014/main" id="{5D7A6855-251C-45F1-B7AA-01D79FFB650E}"/>
                </a:ext>
              </a:extLst>
            </p:cNvPr>
            <p:cNvSpPr/>
            <p:nvPr/>
          </p:nvSpPr>
          <p:spPr>
            <a:xfrm>
              <a:off x="11738403" y="5361779"/>
              <a:ext cx="471124" cy="226131"/>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sp>
          <p:nvSpPr>
            <p:cNvPr id="75" name="Freeform: Shape 203">
              <a:extLst>
                <a:ext uri="{FF2B5EF4-FFF2-40B4-BE49-F238E27FC236}">
                  <a16:creationId xmlns:a16="http://schemas.microsoft.com/office/drawing/2014/main" id="{7B8896ED-9CC4-4348-9C59-E2535E3A887C}"/>
                </a:ext>
              </a:extLst>
            </p:cNvPr>
            <p:cNvSpPr/>
            <p:nvPr/>
          </p:nvSpPr>
          <p:spPr>
            <a:xfrm>
              <a:off x="11763063" y="5361779"/>
              <a:ext cx="419314" cy="68127"/>
            </a:xfrm>
            <a:custGeom>
              <a:avLst/>
              <a:gdLst>
                <a:gd name="connsiteX0" fmla="*/ 0 w 419314"/>
                <a:gd name="connsiteY0" fmla="*/ 0 h 87994"/>
                <a:gd name="connsiteX1" fmla="*/ 419314 w 419314"/>
                <a:gd name="connsiteY1" fmla="*/ 0 h 87994"/>
                <a:gd name="connsiteX2" fmla="*/ 419314 w 419314"/>
                <a:gd name="connsiteY2" fmla="*/ 34867 h 87994"/>
                <a:gd name="connsiteX3" fmla="*/ 366187 w 419314"/>
                <a:gd name="connsiteY3" fmla="*/ 87994 h 87994"/>
                <a:gd name="connsiteX4" fmla="*/ 53127 w 419314"/>
                <a:gd name="connsiteY4" fmla="*/ 87994 h 87994"/>
                <a:gd name="connsiteX5" fmla="*/ 0 w 419314"/>
                <a:gd name="connsiteY5" fmla="*/ 34867 h 8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14" h="87994">
                  <a:moveTo>
                    <a:pt x="0" y="0"/>
                  </a:moveTo>
                  <a:lnTo>
                    <a:pt x="419314" y="0"/>
                  </a:lnTo>
                  <a:lnTo>
                    <a:pt x="419314" y="34867"/>
                  </a:lnTo>
                  <a:cubicBezTo>
                    <a:pt x="419314" y="64208"/>
                    <a:pt x="395528" y="87994"/>
                    <a:pt x="366187" y="87994"/>
                  </a:cubicBezTo>
                  <a:lnTo>
                    <a:pt x="53127" y="87994"/>
                  </a:lnTo>
                  <a:cubicBezTo>
                    <a:pt x="23786" y="87994"/>
                    <a:pt x="0" y="64208"/>
                    <a:pt x="0" y="348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sp>
          <p:nvSpPr>
            <p:cNvPr id="76" name="Freeform: Shape 204">
              <a:extLst>
                <a:ext uri="{FF2B5EF4-FFF2-40B4-BE49-F238E27FC236}">
                  <a16:creationId xmlns:a16="http://schemas.microsoft.com/office/drawing/2014/main" id="{E8F930E2-4E0F-4F49-B4DA-7620C64CDC20}"/>
                </a:ext>
              </a:extLst>
            </p:cNvPr>
            <p:cNvSpPr/>
            <p:nvPr/>
          </p:nvSpPr>
          <p:spPr>
            <a:xfrm>
              <a:off x="11813549" y="5474844"/>
              <a:ext cx="320078" cy="113066"/>
            </a:xfrm>
            <a:custGeom>
              <a:avLst/>
              <a:gdLst>
                <a:gd name="connsiteX0" fmla="*/ 159171 w 320078"/>
                <a:gd name="connsiteY0" fmla="*/ 0 h 113066"/>
                <a:gd name="connsiteX1" fmla="*/ 250862 w 320078"/>
                <a:gd name="connsiteY1" fmla="*/ 13765 h 113066"/>
                <a:gd name="connsiteX2" fmla="*/ 320078 w 320078"/>
                <a:gd name="connsiteY2" fmla="*/ 48465 h 113066"/>
                <a:gd name="connsiteX3" fmla="*/ 310928 w 320078"/>
                <a:gd name="connsiteY3" fmla="*/ 59034 h 113066"/>
                <a:gd name="connsiteX4" fmla="*/ 160416 w 320078"/>
                <a:gd name="connsiteY4" fmla="*/ 113066 h 113066"/>
                <a:gd name="connsiteX5" fmla="*/ 9904 w 320078"/>
                <a:gd name="connsiteY5" fmla="*/ 59034 h 113066"/>
                <a:gd name="connsiteX6" fmla="*/ 0 w 320078"/>
                <a:gd name="connsiteY6" fmla="*/ 47595 h 113066"/>
                <a:gd name="connsiteX7" fmla="*/ 67480 w 320078"/>
                <a:gd name="connsiteY7" fmla="*/ 13765 h 113066"/>
                <a:gd name="connsiteX8" fmla="*/ 159171 w 320078"/>
                <a:gd name="connsiteY8" fmla="*/ 0 h 11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78" h="113066">
                  <a:moveTo>
                    <a:pt x="159171" y="0"/>
                  </a:moveTo>
                  <a:cubicBezTo>
                    <a:pt x="191695" y="0"/>
                    <a:pt x="222680" y="4902"/>
                    <a:pt x="250862" y="13765"/>
                  </a:cubicBezTo>
                  <a:lnTo>
                    <a:pt x="320078" y="48465"/>
                  </a:lnTo>
                  <a:lnTo>
                    <a:pt x="310928" y="59034"/>
                  </a:lnTo>
                  <a:cubicBezTo>
                    <a:pt x="270026" y="92789"/>
                    <a:pt x="217589" y="113066"/>
                    <a:pt x="160416" y="113066"/>
                  </a:cubicBezTo>
                  <a:cubicBezTo>
                    <a:pt x="103243" y="113066"/>
                    <a:pt x="50806" y="92789"/>
                    <a:pt x="9904" y="59034"/>
                  </a:cubicBezTo>
                  <a:lnTo>
                    <a:pt x="0" y="47595"/>
                  </a:lnTo>
                  <a:lnTo>
                    <a:pt x="67480" y="13765"/>
                  </a:lnTo>
                  <a:cubicBezTo>
                    <a:pt x="95662" y="4902"/>
                    <a:pt x="126647" y="0"/>
                    <a:pt x="15917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grpSp>
      <p:grpSp>
        <p:nvGrpSpPr>
          <p:cNvPr id="77" name="Arm">
            <a:extLst>
              <a:ext uri="{FF2B5EF4-FFF2-40B4-BE49-F238E27FC236}">
                <a16:creationId xmlns:a16="http://schemas.microsoft.com/office/drawing/2014/main" id="{A76DE1A5-1119-499D-94A2-E5C01DE8C2F1}"/>
              </a:ext>
            </a:extLst>
          </p:cNvPr>
          <p:cNvGrpSpPr/>
          <p:nvPr/>
        </p:nvGrpSpPr>
        <p:grpSpPr>
          <a:xfrm rot="459843">
            <a:off x="2826187" y="2674428"/>
            <a:ext cx="548297" cy="997054"/>
            <a:chOff x="2535777" y="3065314"/>
            <a:chExt cx="532601" cy="981990"/>
          </a:xfrm>
        </p:grpSpPr>
        <p:sp>
          <p:nvSpPr>
            <p:cNvPr id="78" name="Rectangle: Rounded Corners 206">
              <a:extLst>
                <a:ext uri="{FF2B5EF4-FFF2-40B4-BE49-F238E27FC236}">
                  <a16:creationId xmlns:a16="http://schemas.microsoft.com/office/drawing/2014/main" id="{9585CEF6-DC9C-4231-AEE6-1F0D4E286A85}"/>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sp>
          <p:nvSpPr>
            <p:cNvPr id="79" name="Oval 12">
              <a:extLst>
                <a:ext uri="{FF2B5EF4-FFF2-40B4-BE49-F238E27FC236}">
                  <a16:creationId xmlns:a16="http://schemas.microsoft.com/office/drawing/2014/main" id="{8A47AFAD-EFD2-444E-805A-F38011D5802C}"/>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grpSp>
    </p:spTree>
    <p:extLst>
      <p:ext uri="{BB962C8B-B14F-4D97-AF65-F5344CB8AC3E}">
        <p14:creationId xmlns:p14="http://schemas.microsoft.com/office/powerpoint/2010/main" val="1670876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10"/>
                                        </p:tgtEl>
                                      </p:cBhvr>
                                      <p:by x="110000" y="110000"/>
                                    </p:animScale>
                                  </p:childTnLst>
                                </p:cTn>
                              </p:par>
                              <p:par>
                                <p:cTn id="7" presetID="6" presetClass="emph" presetSubtype="0" repeatCount="indefinite" accel="25000" decel="25000" autoRev="1" fill="hold" nodeType="withEffect">
                                  <p:stCondLst>
                                    <p:cond delay="0"/>
                                  </p:stCondLst>
                                  <p:childTnLst>
                                    <p:animScale>
                                      <p:cBhvr>
                                        <p:cTn id="8" dur="1000" fill="hold"/>
                                        <p:tgtEl>
                                          <p:spTgt spid="73"/>
                                        </p:tgtEl>
                                      </p:cBhvr>
                                      <p:by x="80000" y="80000"/>
                                    </p:animScale>
                                  </p:childTnLst>
                                </p:cTn>
                              </p:par>
                              <p:par>
                                <p:cTn id="9" presetID="6" presetClass="emph" presetSubtype="0" autoRev="1" fill="hold" nodeType="withEffect">
                                  <p:stCondLst>
                                    <p:cond delay="500"/>
                                  </p:stCondLst>
                                  <p:childTnLst>
                                    <p:animScale>
                                      <p:cBhvr>
                                        <p:cTn id="10" dur="100" fill="hold"/>
                                        <p:tgtEl>
                                          <p:spTgt spid="70"/>
                                        </p:tgtEl>
                                      </p:cBhvr>
                                      <p:by x="100000" y="0"/>
                                    </p:animScale>
                                  </p:childTnLst>
                                </p:cTn>
                              </p:par>
                              <p:par>
                                <p:cTn id="11" presetID="6" presetClass="emph" presetSubtype="0" autoRev="1" fill="hold" nodeType="withEffect">
                                  <p:stCondLst>
                                    <p:cond delay="3000"/>
                                  </p:stCondLst>
                                  <p:childTnLst>
                                    <p:animScale>
                                      <p:cBhvr>
                                        <p:cTn id="12" dur="100" fill="hold"/>
                                        <p:tgtEl>
                                          <p:spTgt spid="70"/>
                                        </p:tgtEl>
                                      </p:cBhvr>
                                      <p:by x="100000" y="0"/>
                                    </p:animScale>
                                  </p:childTnLst>
                                </p:cTn>
                              </p:par>
                              <p:par>
                                <p:cTn id="13" presetID="6" presetClass="emph" presetSubtype="0" autoRev="1" fill="hold" nodeType="withEffect">
                                  <p:stCondLst>
                                    <p:cond delay="5500"/>
                                  </p:stCondLst>
                                  <p:childTnLst>
                                    <p:animScale>
                                      <p:cBhvr>
                                        <p:cTn id="14" dur="100" fill="hold"/>
                                        <p:tgtEl>
                                          <p:spTgt spid="70"/>
                                        </p:tgtEl>
                                      </p:cBhvr>
                                      <p:by x="100000" y="0"/>
                                    </p:animScale>
                                  </p:childTnLst>
                                </p:cTn>
                              </p:par>
                              <p:par>
                                <p:cTn id="15" presetID="6" presetClass="emph" presetSubtype="0" autoRev="1" fill="hold" nodeType="withEffect">
                                  <p:stCondLst>
                                    <p:cond delay="7750"/>
                                  </p:stCondLst>
                                  <p:childTnLst>
                                    <p:animScale>
                                      <p:cBhvr>
                                        <p:cTn id="16" dur="100" fill="hold"/>
                                        <p:tgtEl>
                                          <p:spTgt spid="70"/>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d background">
            <a:extLst>
              <a:ext uri="{FF2B5EF4-FFF2-40B4-BE49-F238E27FC236}">
                <a16:creationId xmlns:a16="http://schemas.microsoft.com/office/drawing/2014/main" id="{99D03C9B-7632-4452-8003-A2866DAB31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0"/>
            <a:ext cx="9144000" cy="5143500"/>
          </a:xfrm>
          <a:prstGeom prst="rect">
            <a:avLst/>
          </a:prstGeom>
        </p:spPr>
      </p:pic>
      <p:sp>
        <p:nvSpPr>
          <p:cNvPr id="5" name="Rectangle: Rounded Corners 4">
            <a:extLst>
              <a:ext uri="{FF2B5EF4-FFF2-40B4-BE49-F238E27FC236}">
                <a16:creationId xmlns:a16="http://schemas.microsoft.com/office/drawing/2014/main" id="{CDECBC82-A3E1-4632-886E-BA99275C4E6E}"/>
              </a:ext>
            </a:extLst>
          </p:cNvPr>
          <p:cNvSpPr/>
          <p:nvPr/>
        </p:nvSpPr>
        <p:spPr>
          <a:xfrm>
            <a:off x="300479" y="258943"/>
            <a:ext cx="8543042" cy="4625615"/>
          </a:xfrm>
          <a:prstGeom prst="roundRect">
            <a:avLst>
              <a:gd name="adj" fmla="val 3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Nhóm 2">
            <a:extLst>
              <a:ext uri="{FF2B5EF4-FFF2-40B4-BE49-F238E27FC236}">
                <a16:creationId xmlns:a16="http://schemas.microsoft.com/office/drawing/2014/main" id="{E549B276-A923-43A4-8D90-F3D9306D62AD}"/>
              </a:ext>
            </a:extLst>
          </p:cNvPr>
          <p:cNvGrpSpPr/>
          <p:nvPr/>
        </p:nvGrpSpPr>
        <p:grpSpPr>
          <a:xfrm>
            <a:off x="4321893" y="21389"/>
            <a:ext cx="510658" cy="510658"/>
            <a:chOff x="5762523" y="28518"/>
            <a:chExt cx="680877" cy="680877"/>
          </a:xfrm>
        </p:grpSpPr>
        <p:sp>
          <p:nvSpPr>
            <p:cNvPr id="6" name="Icon white background">
              <a:extLst>
                <a:ext uri="{FF2B5EF4-FFF2-40B4-BE49-F238E27FC236}">
                  <a16:creationId xmlns:a16="http://schemas.microsoft.com/office/drawing/2014/main" id="{B7612563-F547-493F-88FE-FC52797AA752}"/>
                </a:ext>
              </a:extLst>
            </p:cNvPr>
            <p:cNvSpPr/>
            <p:nvPr/>
          </p:nvSpPr>
          <p:spPr>
            <a:xfrm>
              <a:off x="5762523" y="28518"/>
              <a:ext cx="680877" cy="680877"/>
            </a:xfrm>
            <a:prstGeom prst="ellipse">
              <a:avLst/>
            </a:prstGeom>
            <a:solidFill>
              <a:schemeClr val="bg1"/>
            </a:solidFill>
            <a:ln>
              <a:noFill/>
            </a:ln>
            <a:effectLst>
              <a:glow rad="101600">
                <a:srgbClr val="F4B183">
                  <a:alpha val="60000"/>
                </a:srgbClr>
              </a:glow>
              <a:outerShdw blurRad="266700" dist="101600" dir="5400000" sx="85000" sy="85000" algn="ctr" rotWithShape="0">
                <a:srgbClr val="F48093">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7" name="Icon header">
              <a:extLst>
                <a:ext uri="{FF2B5EF4-FFF2-40B4-BE49-F238E27FC236}">
                  <a16:creationId xmlns:a16="http://schemas.microsoft.com/office/drawing/2014/main" id="{BA7AE997-6A5D-4F91-AA9E-23074A1A47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937039" y="162376"/>
              <a:ext cx="317921" cy="418983"/>
            </a:xfrm>
            <a:prstGeom prst="rect">
              <a:avLst/>
            </a:prstGeom>
          </p:spPr>
        </p:pic>
      </p:grpSp>
      <p:grpSp>
        <p:nvGrpSpPr>
          <p:cNvPr id="8" name="Hand">
            <a:extLst>
              <a:ext uri="{FF2B5EF4-FFF2-40B4-BE49-F238E27FC236}">
                <a16:creationId xmlns:a16="http://schemas.microsoft.com/office/drawing/2014/main" id="{3DC449F9-7183-4A52-96D6-D42FBF841EA2}"/>
              </a:ext>
            </a:extLst>
          </p:cNvPr>
          <p:cNvGrpSpPr/>
          <p:nvPr/>
        </p:nvGrpSpPr>
        <p:grpSpPr>
          <a:xfrm>
            <a:off x="-2484026" y="2001156"/>
            <a:ext cx="4642327" cy="1286650"/>
            <a:chOff x="-515201" y="767887"/>
            <a:chExt cx="5498029" cy="1552575"/>
          </a:xfrm>
        </p:grpSpPr>
        <p:sp>
          <p:nvSpPr>
            <p:cNvPr id="9" name="Rectangle 8">
              <a:extLst>
                <a:ext uri="{FF2B5EF4-FFF2-40B4-BE49-F238E27FC236}">
                  <a16:creationId xmlns:a16="http://schemas.microsoft.com/office/drawing/2014/main" id="{A82C63BB-87A1-4E11-9C58-94CF5A2C67D0}"/>
                </a:ext>
              </a:extLst>
            </p:cNvPr>
            <p:cNvSpPr/>
            <p:nvPr/>
          </p:nvSpPr>
          <p:spPr>
            <a:xfrm>
              <a:off x="-512013" y="1095961"/>
              <a:ext cx="2450029" cy="1033756"/>
            </a:xfrm>
            <a:prstGeom prst="rect">
              <a:avLst/>
            </a:prstGeom>
            <a:solidFill>
              <a:srgbClr val="FFCE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p>
          </p:txBody>
        </p:sp>
        <p:sp>
          <p:nvSpPr>
            <p:cNvPr id="10" name="Rectangle 9">
              <a:extLst>
                <a:ext uri="{FF2B5EF4-FFF2-40B4-BE49-F238E27FC236}">
                  <a16:creationId xmlns:a16="http://schemas.microsoft.com/office/drawing/2014/main" id="{ED82F3D4-DB3F-43D1-82A0-B05B8851EDEB}"/>
                </a:ext>
              </a:extLst>
            </p:cNvPr>
            <p:cNvSpPr/>
            <p:nvPr/>
          </p:nvSpPr>
          <p:spPr>
            <a:xfrm>
              <a:off x="-515201" y="1977864"/>
              <a:ext cx="2452408" cy="143740"/>
            </a:xfrm>
            <a:prstGeom prst="rect">
              <a:avLst/>
            </a:prstGeom>
            <a:solidFill>
              <a:srgbClr val="FFB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p>
          </p:txBody>
        </p:sp>
        <p:pic>
          <p:nvPicPr>
            <p:cNvPr id="11" name="Graphic 10">
              <a:extLst>
                <a:ext uri="{FF2B5EF4-FFF2-40B4-BE49-F238E27FC236}">
                  <a16:creationId xmlns:a16="http://schemas.microsoft.com/office/drawing/2014/main" id="{E657E46F-8BDA-4F81-8A07-6EA0F61C8F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934828" y="767887"/>
              <a:ext cx="3048000" cy="1552575"/>
            </a:xfrm>
            <a:custGeom>
              <a:avLst/>
              <a:gdLst>
                <a:gd name="connsiteX0" fmla="*/ 0 w 3048000"/>
                <a:gd name="connsiteY0" fmla="*/ 0 h 1552575"/>
                <a:gd name="connsiteX1" fmla="*/ 1665050 w 3048000"/>
                <a:gd name="connsiteY1" fmla="*/ 0 h 1552575"/>
                <a:gd name="connsiteX2" fmla="*/ 1665050 w 3048000"/>
                <a:gd name="connsiteY2" fmla="*/ 309466 h 1552575"/>
                <a:gd name="connsiteX3" fmla="*/ 3048000 w 3048000"/>
                <a:gd name="connsiteY3" fmla="*/ 309466 h 1552575"/>
                <a:gd name="connsiteX4" fmla="*/ 3048000 w 3048000"/>
                <a:gd name="connsiteY4" fmla="*/ 1552575 h 1552575"/>
                <a:gd name="connsiteX5" fmla="*/ 0 w 3048000"/>
                <a:gd name="connsiteY5" fmla="*/ 1552575 h 1552575"/>
                <a:gd name="connsiteX6" fmla="*/ 0 w 3048000"/>
                <a:gd name="connsiteY6" fmla="*/ 0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1552575">
                  <a:moveTo>
                    <a:pt x="0" y="0"/>
                  </a:moveTo>
                  <a:lnTo>
                    <a:pt x="1665050" y="0"/>
                  </a:lnTo>
                  <a:lnTo>
                    <a:pt x="1665050" y="309466"/>
                  </a:lnTo>
                  <a:lnTo>
                    <a:pt x="3048000" y="309466"/>
                  </a:lnTo>
                  <a:lnTo>
                    <a:pt x="3048000" y="1552575"/>
                  </a:lnTo>
                  <a:lnTo>
                    <a:pt x="0" y="1552575"/>
                  </a:lnTo>
                  <a:lnTo>
                    <a:pt x="0" y="0"/>
                  </a:lnTo>
                  <a:close/>
                </a:path>
              </a:pathLst>
            </a:custGeom>
          </p:spPr>
        </p:pic>
      </p:grpSp>
      <p:sp>
        <p:nvSpPr>
          <p:cNvPr id="13" name="Picture background">
            <a:extLst>
              <a:ext uri="{FF2B5EF4-FFF2-40B4-BE49-F238E27FC236}">
                <a16:creationId xmlns:a16="http://schemas.microsoft.com/office/drawing/2014/main" id="{45D3EB10-0F6F-4682-AE60-4A63EA24DE9C}"/>
              </a:ext>
            </a:extLst>
          </p:cNvPr>
          <p:cNvSpPr/>
          <p:nvPr/>
        </p:nvSpPr>
        <p:spPr>
          <a:xfrm>
            <a:off x="-3364981" y="1636913"/>
            <a:ext cx="3369862" cy="2258753"/>
          </a:xfrm>
          <a:prstGeom prst="roundRect">
            <a:avLst>
              <a:gd name="adj" fmla="val 7024"/>
            </a:avLst>
          </a:prstGeom>
          <a:solidFill>
            <a:schemeClr val="accent2">
              <a:lumMod val="50000"/>
            </a:schemeClr>
          </a:solidFill>
          <a:ln w="6350">
            <a:solidFill>
              <a:srgbClr val="CC5D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latin typeface="Gilroy ExtraBold" panose="00000900000000000000" pitchFamily="50" charset="0"/>
            </a:endParaRPr>
          </a:p>
        </p:txBody>
      </p:sp>
      <p:sp>
        <p:nvSpPr>
          <p:cNvPr id="15" name="Ethan.ppt (text)">
            <a:extLst>
              <a:ext uri="{FF2B5EF4-FFF2-40B4-BE49-F238E27FC236}">
                <a16:creationId xmlns:a16="http://schemas.microsoft.com/office/drawing/2014/main" id="{BD1438FD-8A2D-4087-B560-ACB5A973CF46}"/>
              </a:ext>
            </a:extLst>
          </p:cNvPr>
          <p:cNvSpPr/>
          <p:nvPr/>
        </p:nvSpPr>
        <p:spPr>
          <a:xfrm>
            <a:off x="-2389064" y="3727558"/>
            <a:ext cx="1418028" cy="323171"/>
          </a:xfrm>
          <a:prstGeom prst="roundRect">
            <a:avLst>
              <a:gd name="adj" fmla="val 50000"/>
            </a:avLst>
          </a:prstGeom>
          <a:solidFill>
            <a:schemeClr val="accent2">
              <a:lumMod val="50000"/>
            </a:schemeClr>
          </a:solidFill>
          <a:ln>
            <a:solidFill>
              <a:srgbClr val="F48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200">
                <a:latin typeface="Gilroy ExtraBold" panose="00000900000000000000" pitchFamily="50" charset="0"/>
              </a:rPr>
              <a:t>Nội dung 1</a:t>
            </a:r>
          </a:p>
        </p:txBody>
      </p:sp>
      <p:pic>
        <p:nvPicPr>
          <p:cNvPr id="16" name="Thumb">
            <a:extLst>
              <a:ext uri="{FF2B5EF4-FFF2-40B4-BE49-F238E27FC236}">
                <a16:creationId xmlns:a16="http://schemas.microsoft.com/office/drawing/2014/main" id="{C26923F0-5650-4134-B1B2-1C053E3DDC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54628" b="80068"/>
          <a:stretch>
            <a:fillRect/>
          </a:stretch>
        </p:blipFill>
        <p:spPr>
          <a:xfrm>
            <a:off x="836506" y="2001156"/>
            <a:ext cx="1167710" cy="261302"/>
          </a:xfrm>
          <a:custGeom>
            <a:avLst/>
            <a:gdLst>
              <a:gd name="connsiteX0" fmla="*/ 0 w 1382950"/>
              <a:gd name="connsiteY0" fmla="*/ 0 h 309466"/>
              <a:gd name="connsiteX1" fmla="*/ 1382950 w 1382950"/>
              <a:gd name="connsiteY1" fmla="*/ 0 h 309466"/>
              <a:gd name="connsiteX2" fmla="*/ 1382950 w 1382950"/>
              <a:gd name="connsiteY2" fmla="*/ 309466 h 309466"/>
              <a:gd name="connsiteX3" fmla="*/ 0 w 1382950"/>
              <a:gd name="connsiteY3" fmla="*/ 309466 h 309466"/>
              <a:gd name="connsiteX4" fmla="*/ 0 w 1382950"/>
              <a:gd name="connsiteY4" fmla="*/ 0 h 30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50" h="309466">
                <a:moveTo>
                  <a:pt x="0" y="0"/>
                </a:moveTo>
                <a:lnTo>
                  <a:pt x="1382950" y="0"/>
                </a:lnTo>
                <a:lnTo>
                  <a:pt x="1382950" y="309466"/>
                </a:lnTo>
                <a:lnTo>
                  <a:pt x="0" y="309466"/>
                </a:lnTo>
                <a:lnTo>
                  <a:pt x="0" y="0"/>
                </a:lnTo>
                <a:close/>
              </a:path>
            </a:pathLst>
          </a:custGeom>
        </p:spPr>
      </p:pic>
      <p:sp>
        <p:nvSpPr>
          <p:cNvPr id="17" name="TextBox 16">
            <a:extLst>
              <a:ext uri="{FF2B5EF4-FFF2-40B4-BE49-F238E27FC236}">
                <a16:creationId xmlns:a16="http://schemas.microsoft.com/office/drawing/2014/main" id="{EA804CCB-5573-4A18-8EA1-0F49269B2F43}"/>
              </a:ext>
            </a:extLst>
          </p:cNvPr>
          <p:cNvSpPr txBox="1"/>
          <p:nvPr/>
        </p:nvSpPr>
        <p:spPr>
          <a:xfrm>
            <a:off x="1200309" y="751919"/>
            <a:ext cx="2856322" cy="507831"/>
          </a:xfrm>
          <a:prstGeom prst="rect">
            <a:avLst/>
          </a:prstGeom>
          <a:noFill/>
        </p:spPr>
        <p:txBody>
          <a:bodyPr wrap="square" rtlCol="0">
            <a:spAutoFit/>
          </a:bodyPr>
          <a:lstStyle/>
          <a:p>
            <a:pPr algn="ctr"/>
            <a:r>
              <a:rPr lang="en-US" sz="2700" b="1">
                <a:solidFill>
                  <a:srgbClr val="CC5D12"/>
                </a:solidFill>
                <a:latin typeface="Arial" panose="020B0604020202020204" pitchFamily="34" charset="0"/>
                <a:cs typeface="Arial" panose="020B0604020202020204" pitchFamily="34" charset="0"/>
              </a:rPr>
              <a:t>Nội dung 1</a:t>
            </a:r>
          </a:p>
        </p:txBody>
      </p:sp>
      <p:pic>
        <p:nvPicPr>
          <p:cNvPr id="18" name="Picture 17">
            <a:extLst>
              <a:ext uri="{FF2B5EF4-FFF2-40B4-BE49-F238E27FC236}">
                <a16:creationId xmlns:a16="http://schemas.microsoft.com/office/drawing/2014/main" id="{83FFEB64-AAA6-4C9B-AFC5-6F7F668BEBC9}"/>
              </a:ext>
            </a:extLst>
          </p:cNvPr>
          <p:cNvPicPr>
            <a:picLocks noChangeAspect="1"/>
          </p:cNvPicPr>
          <p:nvPr/>
        </p:nvPicPr>
        <p:blipFill rotWithShape="1">
          <a:blip r:embed="rId13"/>
          <a:srcRect r="96714"/>
          <a:stretch/>
        </p:blipFill>
        <p:spPr>
          <a:xfrm>
            <a:off x="1" y="0"/>
            <a:ext cx="300479" cy="5143500"/>
          </a:xfrm>
          <a:prstGeom prst="rect">
            <a:avLst/>
          </a:prstGeom>
        </p:spPr>
      </p:pic>
      <p:sp>
        <p:nvSpPr>
          <p:cNvPr id="19" name="TextBox 18">
            <a:extLst>
              <a:ext uri="{FF2B5EF4-FFF2-40B4-BE49-F238E27FC236}">
                <a16:creationId xmlns:a16="http://schemas.microsoft.com/office/drawing/2014/main" id="{474A7217-B4CA-41E1-9BCD-24650BFCB5E3}"/>
              </a:ext>
            </a:extLst>
          </p:cNvPr>
          <p:cNvSpPr txBox="1"/>
          <p:nvPr/>
        </p:nvSpPr>
        <p:spPr>
          <a:xfrm>
            <a:off x="4859509" y="1322225"/>
            <a:ext cx="3395747" cy="646331"/>
          </a:xfrm>
          <a:prstGeom prst="rect">
            <a:avLst/>
          </a:prstGeom>
          <a:noFill/>
        </p:spPr>
        <p:txBody>
          <a:bodyPr wrap="square" rtlCol="0">
            <a:spAutoFit/>
          </a:bodyPr>
          <a:lstStyle/>
          <a:p>
            <a:pPr algn="ctr"/>
            <a:r>
              <a:rPr lang="en-US" sz="1800" dirty="0" err="1">
                <a:solidFill>
                  <a:srgbClr val="CC5D12"/>
                </a:solidFill>
                <a:latin typeface="Arial" panose="020B0604020202020204" pitchFamily="34" charset="0"/>
                <a:cs typeface="Arial" panose="020B0604020202020204" pitchFamily="34" charset="0"/>
              </a:rPr>
              <a:t>Câu</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hỏi</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Bức</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ảnh</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được</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chụp</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khi</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Bác</a:t>
            </a:r>
            <a:r>
              <a:rPr lang="en-US" sz="1800" dirty="0">
                <a:solidFill>
                  <a:srgbClr val="CC5D12"/>
                </a:solidFill>
                <a:latin typeface="Arial" panose="020B0604020202020204" pitchFamily="34" charset="0"/>
                <a:cs typeface="Arial" panose="020B0604020202020204" pitchFamily="34" charset="0"/>
              </a:rPr>
              <a:t> ở </a:t>
            </a:r>
            <a:r>
              <a:rPr lang="en-US" sz="1800" dirty="0" err="1">
                <a:solidFill>
                  <a:srgbClr val="CC5D12"/>
                </a:solidFill>
                <a:latin typeface="Arial" panose="020B0604020202020204" pitchFamily="34" charset="0"/>
                <a:cs typeface="Arial" panose="020B0604020202020204" pitchFamily="34" charset="0"/>
              </a:rPr>
              <a:t>hội</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nghị</a:t>
            </a:r>
            <a:r>
              <a:rPr lang="en-US" sz="1800" dirty="0">
                <a:solidFill>
                  <a:srgbClr val="CC5D12"/>
                </a:solidFill>
                <a:latin typeface="Arial" panose="020B0604020202020204" pitchFamily="34" charset="0"/>
                <a:cs typeface="Arial" panose="020B0604020202020204" pitchFamily="34" charset="0"/>
              </a:rPr>
              <a:t> </a:t>
            </a:r>
            <a:r>
              <a:rPr lang="en-US" sz="1800" dirty="0" err="1">
                <a:solidFill>
                  <a:srgbClr val="CC5D12"/>
                </a:solidFill>
                <a:latin typeface="Arial" panose="020B0604020202020204" pitchFamily="34" charset="0"/>
                <a:cs typeface="Arial" panose="020B0604020202020204" pitchFamily="34" charset="0"/>
              </a:rPr>
              <a:t>nào</a:t>
            </a:r>
            <a:r>
              <a:rPr lang="en-US" sz="1800" dirty="0">
                <a:solidFill>
                  <a:srgbClr val="CC5D12"/>
                </a:solidFill>
                <a:latin typeface="Arial" panose="020B0604020202020204" pitchFamily="34" charset="0"/>
                <a:cs typeface="Arial" panose="020B0604020202020204" pitchFamily="34" charset="0"/>
              </a:rPr>
              <a:t>?</a:t>
            </a:r>
          </a:p>
        </p:txBody>
      </p:sp>
      <p:sp>
        <p:nvSpPr>
          <p:cNvPr id="2" name="Tù">
            <a:extLst>
              <a:ext uri="{FF2B5EF4-FFF2-40B4-BE49-F238E27FC236}">
                <a16:creationId xmlns:a16="http://schemas.microsoft.com/office/drawing/2014/main" id="{97D9A049-5BA4-47AA-8EFB-74E8E1B24C7D}"/>
              </a:ext>
            </a:extLst>
          </p:cNvPr>
          <p:cNvSpPr/>
          <p:nvPr/>
        </p:nvSpPr>
        <p:spPr>
          <a:xfrm>
            <a:off x="4706891" y="2464998"/>
            <a:ext cx="1798607" cy="66473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Versailles</a:t>
            </a:r>
            <a:endParaRPr lang="en-US" sz="1800" b="1" dirty="0">
              <a:latin typeface="Arial" panose="020B0604020202020204" pitchFamily="34" charset="0"/>
              <a:cs typeface="Arial" panose="020B0604020202020204" pitchFamily="34" charset="0"/>
            </a:endParaRPr>
          </a:p>
        </p:txBody>
      </p:sp>
      <p:sp>
        <p:nvSpPr>
          <p:cNvPr id="20" name="Bar">
            <a:extLst>
              <a:ext uri="{FF2B5EF4-FFF2-40B4-BE49-F238E27FC236}">
                <a16:creationId xmlns:a16="http://schemas.microsoft.com/office/drawing/2014/main" id="{F0D57F99-01F5-4047-B891-7303D26DB942}"/>
              </a:ext>
            </a:extLst>
          </p:cNvPr>
          <p:cNvSpPr/>
          <p:nvPr/>
        </p:nvSpPr>
        <p:spPr>
          <a:xfrm>
            <a:off x="6714103" y="2464998"/>
            <a:ext cx="1798607" cy="66473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Tours</a:t>
            </a:r>
            <a:endParaRPr lang="en-US" sz="1800" b="1" dirty="0">
              <a:latin typeface="Arial" panose="020B0604020202020204" pitchFamily="34" charset="0"/>
              <a:cs typeface="Arial" panose="020B0604020202020204" pitchFamily="34" charset="0"/>
            </a:endParaRPr>
          </a:p>
        </p:txBody>
      </p:sp>
      <p:sp>
        <p:nvSpPr>
          <p:cNvPr id="21" name="Chuồng gà">
            <a:extLst>
              <a:ext uri="{FF2B5EF4-FFF2-40B4-BE49-F238E27FC236}">
                <a16:creationId xmlns:a16="http://schemas.microsoft.com/office/drawing/2014/main" id="{A8FBA90B-39A1-4696-8298-E3DB3E3AC7E4}"/>
              </a:ext>
            </a:extLst>
          </p:cNvPr>
          <p:cNvSpPr/>
          <p:nvPr/>
        </p:nvSpPr>
        <p:spPr>
          <a:xfrm>
            <a:off x="4706890" y="3388674"/>
            <a:ext cx="1798607" cy="66473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Fontainebleau</a:t>
            </a:r>
          </a:p>
        </p:txBody>
      </p:sp>
      <p:sp>
        <p:nvSpPr>
          <p:cNvPr id="22" name="Ở với mẹ">
            <a:extLst>
              <a:ext uri="{FF2B5EF4-FFF2-40B4-BE49-F238E27FC236}">
                <a16:creationId xmlns:a16="http://schemas.microsoft.com/office/drawing/2014/main" id="{88D71E7C-E8A8-4A14-AF67-45E7B621EEC5}"/>
              </a:ext>
            </a:extLst>
          </p:cNvPr>
          <p:cNvSpPr/>
          <p:nvPr/>
        </p:nvSpPr>
        <p:spPr>
          <a:xfrm>
            <a:off x="6714103" y="3388674"/>
            <a:ext cx="1798607" cy="66473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Moscow</a:t>
            </a:r>
            <a:endParaRPr lang="en-US" sz="1800" b="1" dirty="0">
              <a:latin typeface="Arial" panose="020B0604020202020204" pitchFamily="34" charset="0"/>
              <a:cs typeface="Arial" panose="020B0604020202020204" pitchFamily="34" charset="0"/>
            </a:endParaRPr>
          </a:p>
        </p:txBody>
      </p:sp>
      <p:grpSp>
        <p:nvGrpSpPr>
          <p:cNvPr id="23" name="Next button">
            <a:extLst>
              <a:ext uri="{FF2B5EF4-FFF2-40B4-BE49-F238E27FC236}">
                <a16:creationId xmlns:a16="http://schemas.microsoft.com/office/drawing/2014/main" id="{6A63F42C-D3BA-4338-A315-0074749EC816}"/>
              </a:ext>
            </a:extLst>
          </p:cNvPr>
          <p:cNvGrpSpPr/>
          <p:nvPr/>
        </p:nvGrpSpPr>
        <p:grpSpPr>
          <a:xfrm>
            <a:off x="8305540" y="373203"/>
            <a:ext cx="414338" cy="235744"/>
            <a:chOff x="8423139" y="93102"/>
            <a:chExt cx="552450" cy="314325"/>
          </a:xfrm>
        </p:grpSpPr>
        <p:sp>
          <p:nvSpPr>
            <p:cNvPr id="24" name="Freeform: Shape 23">
              <a:hlinkClick r:id="rId14" action="ppaction://hlinksldjump"/>
              <a:extLst>
                <a:ext uri="{FF2B5EF4-FFF2-40B4-BE49-F238E27FC236}">
                  <a16:creationId xmlns:a16="http://schemas.microsoft.com/office/drawing/2014/main" id="{A9F219C2-FE8D-47FA-8F60-E89D4A9A1A26}"/>
                </a:ext>
              </a:extLst>
            </p:cNvPr>
            <p:cNvSpPr/>
            <p:nvPr/>
          </p:nvSpPr>
          <p:spPr>
            <a:xfrm>
              <a:off x="8423139" y="93102"/>
              <a:ext cx="552450" cy="314325"/>
            </a:xfrm>
            <a:custGeom>
              <a:avLst/>
              <a:gdLst>
                <a:gd name="connsiteX0" fmla="*/ -884 w 552450"/>
                <a:gd name="connsiteY0" fmla="*/ 157154 h 314325"/>
                <a:gd name="connsiteX1" fmla="*/ 156279 w 552450"/>
                <a:gd name="connsiteY1" fmla="*/ -9 h 314325"/>
                <a:gd name="connsiteX2" fmla="*/ 394404 w 552450"/>
                <a:gd name="connsiteY2" fmla="*/ -9 h 314325"/>
                <a:gd name="connsiteX3" fmla="*/ 551566 w 552450"/>
                <a:gd name="connsiteY3" fmla="*/ 157154 h 314325"/>
                <a:gd name="connsiteX4" fmla="*/ 551566 w 552450"/>
                <a:gd name="connsiteY4" fmla="*/ 157154 h 314325"/>
                <a:gd name="connsiteX5" fmla="*/ 394404 w 552450"/>
                <a:gd name="connsiteY5" fmla="*/ 314316 h 314325"/>
                <a:gd name="connsiteX6" fmla="*/ 156279 w 552450"/>
                <a:gd name="connsiteY6" fmla="*/ 314316 h 314325"/>
                <a:gd name="connsiteX7" fmla="*/ -884 w 552450"/>
                <a:gd name="connsiteY7" fmla="*/ 1571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14325">
                  <a:moveTo>
                    <a:pt x="-884" y="157154"/>
                  </a:moveTo>
                  <a:cubicBezTo>
                    <a:pt x="-884" y="70355"/>
                    <a:pt x="69477" y="-9"/>
                    <a:pt x="156279" y="-9"/>
                  </a:cubicBezTo>
                  <a:lnTo>
                    <a:pt x="394404" y="-9"/>
                  </a:lnTo>
                  <a:cubicBezTo>
                    <a:pt x="481205" y="-9"/>
                    <a:pt x="551566" y="70355"/>
                    <a:pt x="551566" y="157154"/>
                  </a:cubicBezTo>
                  <a:lnTo>
                    <a:pt x="551566" y="157154"/>
                  </a:lnTo>
                  <a:cubicBezTo>
                    <a:pt x="551566" y="243952"/>
                    <a:pt x="481205" y="314316"/>
                    <a:pt x="394404" y="314316"/>
                  </a:cubicBezTo>
                  <a:lnTo>
                    <a:pt x="156279" y="314316"/>
                  </a:lnTo>
                  <a:cubicBezTo>
                    <a:pt x="69477" y="314316"/>
                    <a:pt x="-884" y="243952"/>
                    <a:pt x="-884" y="157154"/>
                  </a:cubicBezTo>
                  <a:close/>
                </a:path>
              </a:pathLst>
            </a:custGeom>
            <a:solidFill>
              <a:schemeClr val="bg1">
                <a:lumMod val="95000"/>
              </a:schemeClr>
            </a:solidFill>
            <a:ln w="9525" cap="flat">
              <a:noFill/>
              <a:prstDash val="solid"/>
              <a:miter/>
            </a:ln>
          </p:spPr>
          <p:txBody>
            <a:bodyPr rtlCol="0" anchor="ctr"/>
            <a:lstStyle/>
            <a:p>
              <a:endParaRPr lang="en-PH" sz="1050"/>
            </a:p>
          </p:txBody>
        </p:sp>
        <p:sp>
          <p:nvSpPr>
            <p:cNvPr id="25" name="Freeform: Shape 24">
              <a:hlinkClick r:id="rId14" action="ppaction://hlinksldjump"/>
              <a:extLst>
                <a:ext uri="{FF2B5EF4-FFF2-40B4-BE49-F238E27FC236}">
                  <a16:creationId xmlns:a16="http://schemas.microsoft.com/office/drawing/2014/main" id="{FF75BEF4-6424-4B72-B6B3-0A424B16DC6B}"/>
                </a:ext>
              </a:extLst>
            </p:cNvPr>
            <p:cNvSpPr/>
            <p:nvPr/>
          </p:nvSpPr>
          <p:spPr>
            <a:xfrm rot="10800000" flipV="1">
              <a:off x="8537439" y="159777"/>
              <a:ext cx="342900" cy="171450"/>
            </a:xfrm>
            <a:custGeom>
              <a:avLst/>
              <a:gdLst>
                <a:gd name="connsiteX0" fmla="*/ 13 w 342900"/>
                <a:gd name="connsiteY0" fmla="*/ 85733 h 171450"/>
                <a:gd name="connsiteX1" fmla="*/ 85738 w 342900"/>
                <a:gd name="connsiteY1" fmla="*/ 8 h 171450"/>
                <a:gd name="connsiteX2" fmla="*/ 85738 w 342900"/>
                <a:gd name="connsiteY2" fmla="*/ 42871 h 171450"/>
                <a:gd name="connsiteX3" fmla="*/ 342913 w 342900"/>
                <a:gd name="connsiteY3" fmla="*/ 42871 h 171450"/>
                <a:gd name="connsiteX4" fmla="*/ 342913 w 342900"/>
                <a:gd name="connsiteY4" fmla="*/ 128596 h 171450"/>
                <a:gd name="connsiteX5" fmla="*/ 85738 w 342900"/>
                <a:gd name="connsiteY5" fmla="*/ 128596 h 171450"/>
                <a:gd name="connsiteX6" fmla="*/ 85738 w 342900"/>
                <a:gd name="connsiteY6" fmla="*/ 17145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71450">
                  <a:moveTo>
                    <a:pt x="13" y="85733"/>
                  </a:moveTo>
                  <a:lnTo>
                    <a:pt x="85738" y="8"/>
                  </a:lnTo>
                  <a:lnTo>
                    <a:pt x="85738" y="42871"/>
                  </a:lnTo>
                  <a:lnTo>
                    <a:pt x="342913" y="42871"/>
                  </a:lnTo>
                  <a:lnTo>
                    <a:pt x="342913" y="128596"/>
                  </a:lnTo>
                  <a:lnTo>
                    <a:pt x="85738" y="128596"/>
                  </a:lnTo>
                  <a:lnTo>
                    <a:pt x="85738" y="171458"/>
                  </a:lnTo>
                  <a:close/>
                </a:path>
              </a:pathLst>
            </a:custGeom>
            <a:solidFill>
              <a:srgbClr val="F4B183"/>
            </a:solidFill>
            <a:ln w="9525" cap="flat">
              <a:noFill/>
              <a:prstDash val="solid"/>
              <a:miter/>
            </a:ln>
          </p:spPr>
          <p:txBody>
            <a:bodyPr rtlCol="0" anchor="ctr"/>
            <a:lstStyle/>
            <a:p>
              <a:endParaRPr lang="en-PH" sz="1050"/>
            </a:p>
          </p:txBody>
        </p:sp>
      </p:grpSp>
      <p:pic>
        <p:nvPicPr>
          <p:cNvPr id="26" name="Picture 25" descr="Icon&#10;&#10;Description automatically generated">
            <a:extLst>
              <a:ext uri="{FF2B5EF4-FFF2-40B4-BE49-F238E27FC236}">
                <a16:creationId xmlns:a16="http://schemas.microsoft.com/office/drawing/2014/main" id="{74998783-90C2-4E97-84A3-2724FC9064F5}"/>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7556" b="92444" l="8000" r="89778">
                        <a14:foregroundMark x1="9333" y1="16444" x2="9333" y2="16444"/>
                        <a14:foregroundMark x1="16000" y1="8000" x2="16000" y2="8000"/>
                        <a14:foregroundMark x1="89778" y1="18222" x2="89778" y2="18222"/>
                        <a14:foregroundMark x1="81778" y1="7556" x2="81778" y2="7556"/>
                        <a14:foregroundMark x1="88889" y1="83111" x2="88889" y2="83111"/>
                        <a14:foregroundMark x1="80444" y1="90667" x2="80444" y2="90667"/>
                        <a14:foregroundMark x1="8000" y1="81778" x2="8000" y2="81778"/>
                        <a14:foregroundMark x1="19556" y1="92444" x2="19556" y2="92444"/>
                      </a14:backgroundRemoval>
                    </a14:imgEffect>
                  </a14:imgLayer>
                </a14:imgProps>
              </a:ext>
              <a:ext uri="{28A0092B-C50C-407E-A947-70E740481C1C}">
                <a14:useLocalDpi xmlns:a14="http://schemas.microsoft.com/office/drawing/2010/main" val="0"/>
              </a:ext>
            </a:extLst>
          </a:blip>
          <a:stretch>
            <a:fillRect/>
          </a:stretch>
        </p:blipFill>
        <p:spPr>
          <a:xfrm>
            <a:off x="5699728" y="5193311"/>
            <a:ext cx="1014374" cy="1014374"/>
          </a:xfrm>
          <a:prstGeom prst="rect">
            <a:avLst/>
          </a:prstGeom>
        </p:spPr>
      </p:pic>
      <p:pic>
        <p:nvPicPr>
          <p:cNvPr id="28" name="Sai ngu loz">
            <a:hlinkClick r:id="" action="ppaction://media"/>
            <a:extLst>
              <a:ext uri="{FF2B5EF4-FFF2-40B4-BE49-F238E27FC236}">
                <a16:creationId xmlns:a16="http://schemas.microsoft.com/office/drawing/2014/main" id="{A541DC5C-50B7-463F-92E9-46200BDB739A}"/>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7430644" y="-303738"/>
            <a:ext cx="365522" cy="365522"/>
          </a:xfrm>
          <a:prstGeom prst="rect">
            <a:avLst/>
          </a:prstGeom>
        </p:spPr>
      </p:pic>
      <p:pic>
        <p:nvPicPr>
          <p:cNvPr id="29" name="Đúng goyf đó cha nội ">
            <a:hlinkClick r:id="" action="ppaction://media"/>
            <a:extLst>
              <a:ext uri="{FF2B5EF4-FFF2-40B4-BE49-F238E27FC236}">
                <a16:creationId xmlns:a16="http://schemas.microsoft.com/office/drawing/2014/main" id="{FA65B6FC-E423-4940-859B-E99B6DA11233}"/>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6139975" y="-418812"/>
            <a:ext cx="365522" cy="365522"/>
          </a:xfrm>
          <a:prstGeom prst="rect">
            <a:avLst/>
          </a:prstGeom>
        </p:spPr>
      </p:pic>
      <p:pic>
        <p:nvPicPr>
          <p:cNvPr id="31" name="Picture 30" descr="Shape&#10;&#10;Description automatically generated">
            <a:extLst>
              <a:ext uri="{FF2B5EF4-FFF2-40B4-BE49-F238E27FC236}">
                <a16:creationId xmlns:a16="http://schemas.microsoft.com/office/drawing/2014/main" id="{C2B9869B-3900-4CB5-80D9-9C7BB3BBB85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951" b="97073" l="1556" r="96000">
                        <a14:foregroundMark x1="86111" y1="6951" x2="91889" y2="15366"/>
                        <a14:foregroundMark x1="95333" y1="19268" x2="96000" y2="19512"/>
                        <a14:foregroundMark x1="88000" y1="2439" x2="88000" y2="2439"/>
                        <a14:foregroundMark x1="5222" y1="55976" x2="6889" y2="57195"/>
                        <a14:foregroundMark x1="37556" y1="93171" x2="37556" y2="93171"/>
                        <a14:foregroundMark x1="37556" y1="97195" x2="37556" y2="97195"/>
                        <a14:foregroundMark x1="1556" y1="56585" x2="1556" y2="56585"/>
                      </a14:backgroundRemoval>
                    </a14:imgEffect>
                  </a14:imgLayer>
                </a14:imgProps>
              </a:ext>
              <a:ext uri="{28A0092B-C50C-407E-A947-70E740481C1C}">
                <a14:useLocalDpi xmlns:a14="http://schemas.microsoft.com/office/drawing/2010/main" val="0"/>
              </a:ext>
            </a:extLst>
          </a:blip>
          <a:stretch>
            <a:fillRect/>
          </a:stretch>
        </p:blipFill>
        <p:spPr>
          <a:xfrm>
            <a:off x="7289317" y="5260458"/>
            <a:ext cx="965939" cy="880078"/>
          </a:xfrm>
          <a:prstGeom prst="rect">
            <a:avLst/>
          </a:prstGeom>
        </p:spPr>
      </p:pic>
      <p:pic>
        <p:nvPicPr>
          <p:cNvPr id="27" name="Picture 26">
            <a:extLst>
              <a:ext uri="{FF2B5EF4-FFF2-40B4-BE49-F238E27FC236}">
                <a16:creationId xmlns:a16="http://schemas.microsoft.com/office/drawing/2014/main" id="{031E1C07-4024-45A7-806F-B3D24698F696}"/>
              </a:ext>
            </a:extLst>
          </p:cNvPr>
          <p:cNvPicPr>
            <a:picLocks noChangeAspect="1"/>
          </p:cNvPicPr>
          <p:nvPr/>
        </p:nvPicPr>
        <p:blipFill rotWithShape="1">
          <a:blip r:embed="rId13"/>
          <a:srcRect l="-4" t="94966" r="9"/>
          <a:stretch/>
        </p:blipFill>
        <p:spPr>
          <a:xfrm>
            <a:off x="187" y="4884557"/>
            <a:ext cx="9143813" cy="258942"/>
          </a:xfrm>
          <a:prstGeom prst="rect">
            <a:avLst/>
          </a:prstGeom>
        </p:spPr>
      </p:pic>
      <p:pic>
        <p:nvPicPr>
          <p:cNvPr id="32" name="Sai ngu loz">
            <a:hlinkClick r:id="" action="ppaction://media"/>
            <a:extLst>
              <a:ext uri="{FF2B5EF4-FFF2-40B4-BE49-F238E27FC236}">
                <a16:creationId xmlns:a16="http://schemas.microsoft.com/office/drawing/2014/main" id="{E9C30C16-9E33-41FC-8B9B-44E8709ACF4F}"/>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072494" y="-473954"/>
            <a:ext cx="365522" cy="365522"/>
          </a:xfrm>
          <a:prstGeom prst="rect">
            <a:avLst/>
          </a:prstGeom>
        </p:spPr>
      </p:pic>
      <p:pic>
        <p:nvPicPr>
          <p:cNvPr id="33" name="Sai ngu loz">
            <a:hlinkClick r:id="" action="ppaction://media"/>
            <a:extLst>
              <a:ext uri="{FF2B5EF4-FFF2-40B4-BE49-F238E27FC236}">
                <a16:creationId xmlns:a16="http://schemas.microsoft.com/office/drawing/2014/main" id="{FEF3CD2D-553F-47A6-8C86-FC7A801A38EB}"/>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5425802" y="-464101"/>
            <a:ext cx="365522" cy="365522"/>
          </a:xfrm>
          <a:prstGeom prst="rect">
            <a:avLst/>
          </a:prstGeom>
        </p:spPr>
      </p:pic>
      <p:grpSp>
        <p:nvGrpSpPr>
          <p:cNvPr id="45" name="Nhóm 44">
            <a:extLst>
              <a:ext uri="{FF2B5EF4-FFF2-40B4-BE49-F238E27FC236}">
                <a16:creationId xmlns:a16="http://schemas.microsoft.com/office/drawing/2014/main" id="{2B17A9C1-E343-44EC-9063-594D534943B2}"/>
              </a:ext>
            </a:extLst>
          </p:cNvPr>
          <p:cNvGrpSpPr/>
          <p:nvPr/>
        </p:nvGrpSpPr>
        <p:grpSpPr>
          <a:xfrm>
            <a:off x="8219587" y="4313347"/>
            <a:ext cx="500291" cy="484748"/>
            <a:chOff x="879676" y="811929"/>
            <a:chExt cx="667055" cy="646331"/>
          </a:xfrm>
        </p:grpSpPr>
        <p:sp>
          <p:nvSpPr>
            <p:cNvPr id="30" name="Hình Bầu dục 29">
              <a:hlinkClick r:id="rId20" action="ppaction://hlinksldjump"/>
              <a:extLst>
                <a:ext uri="{FF2B5EF4-FFF2-40B4-BE49-F238E27FC236}">
                  <a16:creationId xmlns:a16="http://schemas.microsoft.com/office/drawing/2014/main" id="{824C2CD0-F539-41AA-AD95-E04EC5D543F6}"/>
                </a:ext>
              </a:extLst>
            </p:cNvPr>
            <p:cNvSpPr/>
            <p:nvPr/>
          </p:nvSpPr>
          <p:spPr>
            <a:xfrm>
              <a:off x="879676" y="811929"/>
              <a:ext cx="667055" cy="6463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Hình Bầu dục 33">
              <a:hlinkClick r:id="rId20" action="ppaction://hlinksldjump"/>
              <a:extLst>
                <a:ext uri="{FF2B5EF4-FFF2-40B4-BE49-F238E27FC236}">
                  <a16:creationId xmlns:a16="http://schemas.microsoft.com/office/drawing/2014/main" id="{CB4939B5-2CAD-493F-9501-6BE0208554C6}"/>
                </a:ext>
              </a:extLst>
            </p:cNvPr>
            <p:cNvSpPr/>
            <p:nvPr/>
          </p:nvSpPr>
          <p:spPr>
            <a:xfrm>
              <a:off x="996417" y="965137"/>
              <a:ext cx="183590" cy="18908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Hình Bầu dục 34">
              <a:hlinkClick r:id="rId20" action="ppaction://hlinksldjump"/>
              <a:extLst>
                <a:ext uri="{FF2B5EF4-FFF2-40B4-BE49-F238E27FC236}">
                  <a16:creationId xmlns:a16="http://schemas.microsoft.com/office/drawing/2014/main" id="{5805020C-B8FF-4A62-8F9F-E4698F533401}"/>
                </a:ext>
              </a:extLst>
            </p:cNvPr>
            <p:cNvSpPr/>
            <p:nvPr/>
          </p:nvSpPr>
          <p:spPr>
            <a:xfrm>
              <a:off x="1240562" y="971534"/>
              <a:ext cx="183590" cy="18908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7" name="Mouth">
              <a:extLst>
                <a:ext uri="{FF2B5EF4-FFF2-40B4-BE49-F238E27FC236}">
                  <a16:creationId xmlns:a16="http://schemas.microsoft.com/office/drawing/2014/main" id="{B0F48B51-20CF-49B7-80D6-02C017A01998}"/>
                </a:ext>
              </a:extLst>
            </p:cNvPr>
            <p:cNvGrpSpPr/>
            <p:nvPr/>
          </p:nvGrpSpPr>
          <p:grpSpPr>
            <a:xfrm>
              <a:off x="1091452" y="1221493"/>
              <a:ext cx="232084" cy="111396"/>
              <a:chOff x="11738413" y="5361789"/>
              <a:chExt cx="471124" cy="226131"/>
            </a:xfrm>
          </p:grpSpPr>
          <p:sp>
            <p:nvSpPr>
              <p:cNvPr id="38" name="Freeform: Shape 80">
                <a:extLst>
                  <a:ext uri="{FF2B5EF4-FFF2-40B4-BE49-F238E27FC236}">
                    <a16:creationId xmlns:a16="http://schemas.microsoft.com/office/drawing/2014/main" id="{07695F90-E869-4353-8B43-8CD52A11A9F6}"/>
                  </a:ext>
                </a:extLst>
              </p:cNvPr>
              <p:cNvSpPr/>
              <p:nvPr/>
            </p:nvSpPr>
            <p:spPr>
              <a:xfrm>
                <a:off x="11738413" y="5361789"/>
                <a:ext cx="471124" cy="226131"/>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39" name="Freeform: Shape 81">
                <a:extLst>
                  <a:ext uri="{FF2B5EF4-FFF2-40B4-BE49-F238E27FC236}">
                    <a16:creationId xmlns:a16="http://schemas.microsoft.com/office/drawing/2014/main" id="{CEA2AE38-CE63-4AD7-891A-715583CFF2F7}"/>
                  </a:ext>
                </a:extLst>
              </p:cNvPr>
              <p:cNvSpPr/>
              <p:nvPr/>
            </p:nvSpPr>
            <p:spPr>
              <a:xfrm>
                <a:off x="11763062" y="5361789"/>
                <a:ext cx="419314" cy="68127"/>
              </a:xfrm>
              <a:custGeom>
                <a:avLst/>
                <a:gdLst>
                  <a:gd name="connsiteX0" fmla="*/ 0 w 419314"/>
                  <a:gd name="connsiteY0" fmla="*/ 0 h 87994"/>
                  <a:gd name="connsiteX1" fmla="*/ 419314 w 419314"/>
                  <a:gd name="connsiteY1" fmla="*/ 0 h 87994"/>
                  <a:gd name="connsiteX2" fmla="*/ 419314 w 419314"/>
                  <a:gd name="connsiteY2" fmla="*/ 34867 h 87994"/>
                  <a:gd name="connsiteX3" fmla="*/ 366187 w 419314"/>
                  <a:gd name="connsiteY3" fmla="*/ 87994 h 87994"/>
                  <a:gd name="connsiteX4" fmla="*/ 53127 w 419314"/>
                  <a:gd name="connsiteY4" fmla="*/ 87994 h 87994"/>
                  <a:gd name="connsiteX5" fmla="*/ 0 w 419314"/>
                  <a:gd name="connsiteY5" fmla="*/ 34867 h 8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14" h="87994">
                    <a:moveTo>
                      <a:pt x="0" y="0"/>
                    </a:moveTo>
                    <a:lnTo>
                      <a:pt x="419314" y="0"/>
                    </a:lnTo>
                    <a:lnTo>
                      <a:pt x="419314" y="34867"/>
                    </a:lnTo>
                    <a:cubicBezTo>
                      <a:pt x="419314" y="64208"/>
                      <a:pt x="395528" y="87994"/>
                      <a:pt x="366187" y="87994"/>
                    </a:cubicBezTo>
                    <a:lnTo>
                      <a:pt x="53127" y="87994"/>
                    </a:lnTo>
                    <a:cubicBezTo>
                      <a:pt x="23786" y="87994"/>
                      <a:pt x="0" y="64208"/>
                      <a:pt x="0" y="348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40" name="Freeform: Shape 82">
                <a:hlinkClick r:id="rId20" action="ppaction://hlinksldjump"/>
                <a:extLst>
                  <a:ext uri="{FF2B5EF4-FFF2-40B4-BE49-F238E27FC236}">
                    <a16:creationId xmlns:a16="http://schemas.microsoft.com/office/drawing/2014/main" id="{31CBE09A-024C-476E-873B-61A886ADE295}"/>
                  </a:ext>
                </a:extLst>
              </p:cNvPr>
              <p:cNvSpPr/>
              <p:nvPr/>
            </p:nvSpPr>
            <p:spPr>
              <a:xfrm>
                <a:off x="11813548" y="5474843"/>
                <a:ext cx="320079" cy="113067"/>
              </a:xfrm>
              <a:custGeom>
                <a:avLst/>
                <a:gdLst>
                  <a:gd name="connsiteX0" fmla="*/ 159171 w 320078"/>
                  <a:gd name="connsiteY0" fmla="*/ 0 h 113066"/>
                  <a:gd name="connsiteX1" fmla="*/ 250862 w 320078"/>
                  <a:gd name="connsiteY1" fmla="*/ 13765 h 113066"/>
                  <a:gd name="connsiteX2" fmla="*/ 320078 w 320078"/>
                  <a:gd name="connsiteY2" fmla="*/ 48465 h 113066"/>
                  <a:gd name="connsiteX3" fmla="*/ 310928 w 320078"/>
                  <a:gd name="connsiteY3" fmla="*/ 59034 h 113066"/>
                  <a:gd name="connsiteX4" fmla="*/ 160416 w 320078"/>
                  <a:gd name="connsiteY4" fmla="*/ 113066 h 113066"/>
                  <a:gd name="connsiteX5" fmla="*/ 9904 w 320078"/>
                  <a:gd name="connsiteY5" fmla="*/ 59034 h 113066"/>
                  <a:gd name="connsiteX6" fmla="*/ 0 w 320078"/>
                  <a:gd name="connsiteY6" fmla="*/ 47595 h 113066"/>
                  <a:gd name="connsiteX7" fmla="*/ 67480 w 320078"/>
                  <a:gd name="connsiteY7" fmla="*/ 13765 h 113066"/>
                  <a:gd name="connsiteX8" fmla="*/ 159171 w 320078"/>
                  <a:gd name="connsiteY8" fmla="*/ 0 h 11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78" h="113066">
                    <a:moveTo>
                      <a:pt x="159171" y="0"/>
                    </a:moveTo>
                    <a:cubicBezTo>
                      <a:pt x="191695" y="0"/>
                      <a:pt x="222680" y="4902"/>
                      <a:pt x="250862" y="13765"/>
                    </a:cubicBezTo>
                    <a:lnTo>
                      <a:pt x="320078" y="48465"/>
                    </a:lnTo>
                    <a:lnTo>
                      <a:pt x="310928" y="59034"/>
                    </a:lnTo>
                    <a:cubicBezTo>
                      <a:pt x="270026" y="92789"/>
                      <a:pt x="217589" y="113066"/>
                      <a:pt x="160416" y="113066"/>
                    </a:cubicBezTo>
                    <a:cubicBezTo>
                      <a:pt x="103243" y="113066"/>
                      <a:pt x="50806" y="92789"/>
                      <a:pt x="9904" y="59034"/>
                    </a:cubicBezTo>
                    <a:lnTo>
                      <a:pt x="0" y="47595"/>
                    </a:lnTo>
                    <a:lnTo>
                      <a:pt x="67480" y="13765"/>
                    </a:lnTo>
                    <a:cubicBezTo>
                      <a:pt x="95662" y="4902"/>
                      <a:pt x="126647" y="0"/>
                      <a:pt x="15917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grpSp>
        <p:sp>
          <p:nvSpPr>
            <p:cNvPr id="42" name="Hình chữ nhật: Góc Tròn 41">
              <a:hlinkClick r:id="rId20" action="ppaction://hlinksldjump"/>
              <a:extLst>
                <a:ext uri="{FF2B5EF4-FFF2-40B4-BE49-F238E27FC236}">
                  <a16:creationId xmlns:a16="http://schemas.microsoft.com/office/drawing/2014/main" id="{A5779633-2C29-4216-89C9-E4B8AB23B642}"/>
                </a:ext>
              </a:extLst>
            </p:cNvPr>
            <p:cNvSpPr/>
            <p:nvPr/>
          </p:nvSpPr>
          <p:spPr>
            <a:xfrm>
              <a:off x="1307174" y="998008"/>
              <a:ext cx="45719" cy="13054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Hình chữ nhật: Góc Tròn 42">
              <a:hlinkClick r:id="rId20" action="ppaction://hlinksldjump"/>
              <a:extLst>
                <a:ext uri="{FF2B5EF4-FFF2-40B4-BE49-F238E27FC236}">
                  <a16:creationId xmlns:a16="http://schemas.microsoft.com/office/drawing/2014/main" id="{38FF64A1-BC14-480E-B1BA-85EB2071EFF4}"/>
                </a:ext>
              </a:extLst>
            </p:cNvPr>
            <p:cNvSpPr/>
            <p:nvPr/>
          </p:nvSpPr>
          <p:spPr>
            <a:xfrm>
              <a:off x="1064117" y="992277"/>
              <a:ext cx="45719" cy="13054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77" name="Nhóm 76">
            <a:extLst>
              <a:ext uri="{FF2B5EF4-FFF2-40B4-BE49-F238E27FC236}">
                <a16:creationId xmlns:a16="http://schemas.microsoft.com/office/drawing/2014/main" id="{4E81EFB6-287C-4BC8-B60A-8AA620F276BC}"/>
              </a:ext>
            </a:extLst>
          </p:cNvPr>
          <p:cNvGrpSpPr/>
          <p:nvPr/>
        </p:nvGrpSpPr>
        <p:grpSpPr>
          <a:xfrm>
            <a:off x="464544" y="4307015"/>
            <a:ext cx="500291" cy="484748"/>
            <a:chOff x="1580924" y="747977"/>
            <a:chExt cx="667055" cy="646331"/>
          </a:xfrm>
        </p:grpSpPr>
        <p:grpSp>
          <p:nvGrpSpPr>
            <p:cNvPr id="67" name="Nhóm 66">
              <a:extLst>
                <a:ext uri="{FF2B5EF4-FFF2-40B4-BE49-F238E27FC236}">
                  <a16:creationId xmlns:a16="http://schemas.microsoft.com/office/drawing/2014/main" id="{817ACB06-9F7D-4897-8AE4-09DDD2714B27}"/>
                </a:ext>
              </a:extLst>
            </p:cNvPr>
            <p:cNvGrpSpPr/>
            <p:nvPr/>
          </p:nvGrpSpPr>
          <p:grpSpPr>
            <a:xfrm>
              <a:off x="1580924" y="747977"/>
              <a:ext cx="667055" cy="646331"/>
              <a:chOff x="879676" y="811929"/>
              <a:chExt cx="667055" cy="646331"/>
            </a:xfrm>
          </p:grpSpPr>
          <p:sp>
            <p:nvSpPr>
              <p:cNvPr id="68" name="Hình Bầu dục 67">
                <a:hlinkClick r:id="rId21" action="ppaction://hlinksldjump"/>
                <a:extLst>
                  <a:ext uri="{FF2B5EF4-FFF2-40B4-BE49-F238E27FC236}">
                    <a16:creationId xmlns:a16="http://schemas.microsoft.com/office/drawing/2014/main" id="{5CEBDE3D-38C6-45A6-8083-C35D56C68162}"/>
                  </a:ext>
                </a:extLst>
              </p:cNvPr>
              <p:cNvSpPr/>
              <p:nvPr/>
            </p:nvSpPr>
            <p:spPr>
              <a:xfrm>
                <a:off x="879676" y="811929"/>
                <a:ext cx="667055" cy="6463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Hình Bầu dục 68">
                <a:hlinkClick r:id="rId21" action="ppaction://hlinksldjump"/>
                <a:extLst>
                  <a:ext uri="{FF2B5EF4-FFF2-40B4-BE49-F238E27FC236}">
                    <a16:creationId xmlns:a16="http://schemas.microsoft.com/office/drawing/2014/main" id="{B0096254-D720-44FF-B77F-D632013A5AF2}"/>
                  </a:ext>
                </a:extLst>
              </p:cNvPr>
              <p:cNvSpPr/>
              <p:nvPr/>
            </p:nvSpPr>
            <p:spPr>
              <a:xfrm>
                <a:off x="996417" y="965137"/>
                <a:ext cx="183590" cy="18908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Hình Bầu dục 69">
                <a:hlinkClick r:id="rId21" action="ppaction://hlinksldjump"/>
                <a:extLst>
                  <a:ext uri="{FF2B5EF4-FFF2-40B4-BE49-F238E27FC236}">
                    <a16:creationId xmlns:a16="http://schemas.microsoft.com/office/drawing/2014/main" id="{EDF8EC04-17B1-4690-9C19-D44147282D5F}"/>
                  </a:ext>
                </a:extLst>
              </p:cNvPr>
              <p:cNvSpPr/>
              <p:nvPr/>
            </p:nvSpPr>
            <p:spPr>
              <a:xfrm>
                <a:off x="1240562" y="971534"/>
                <a:ext cx="183590" cy="18908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Hình chữ nhật: Góc Tròn 71">
                <a:hlinkClick r:id="rId21" action="ppaction://hlinksldjump"/>
                <a:extLst>
                  <a:ext uri="{FF2B5EF4-FFF2-40B4-BE49-F238E27FC236}">
                    <a16:creationId xmlns:a16="http://schemas.microsoft.com/office/drawing/2014/main" id="{16D23601-6F9C-4068-A812-A47F30701885}"/>
                  </a:ext>
                </a:extLst>
              </p:cNvPr>
              <p:cNvSpPr/>
              <p:nvPr/>
            </p:nvSpPr>
            <p:spPr>
              <a:xfrm>
                <a:off x="1307174" y="998008"/>
                <a:ext cx="45719" cy="13054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Hình chữ nhật: Góc Tròn 72">
                <a:hlinkClick r:id="rId21" action="ppaction://hlinksldjump"/>
                <a:extLst>
                  <a:ext uri="{FF2B5EF4-FFF2-40B4-BE49-F238E27FC236}">
                    <a16:creationId xmlns:a16="http://schemas.microsoft.com/office/drawing/2014/main" id="{A0442529-BD70-445D-92EC-6539188B4B29}"/>
                  </a:ext>
                </a:extLst>
              </p:cNvPr>
              <p:cNvSpPr/>
              <p:nvPr/>
            </p:nvSpPr>
            <p:spPr>
              <a:xfrm>
                <a:off x="1064117" y="992277"/>
                <a:ext cx="45719" cy="13054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66" name="Nhóm 65">
              <a:extLst>
                <a:ext uri="{FF2B5EF4-FFF2-40B4-BE49-F238E27FC236}">
                  <a16:creationId xmlns:a16="http://schemas.microsoft.com/office/drawing/2014/main" id="{76D7F8E4-F183-4505-A63D-F7241BE792F3}"/>
                </a:ext>
              </a:extLst>
            </p:cNvPr>
            <p:cNvGrpSpPr/>
            <p:nvPr/>
          </p:nvGrpSpPr>
          <p:grpSpPr>
            <a:xfrm>
              <a:off x="1802183" y="1137305"/>
              <a:ext cx="224535" cy="103933"/>
              <a:chOff x="1321526" y="1211266"/>
              <a:chExt cx="224535" cy="103933"/>
            </a:xfrm>
          </p:grpSpPr>
          <p:sp>
            <p:nvSpPr>
              <p:cNvPr id="48" name="Hình tự do: Hình 47">
                <a:hlinkClick r:id="rId21" action="ppaction://hlinksldjump"/>
                <a:extLst>
                  <a:ext uri="{FF2B5EF4-FFF2-40B4-BE49-F238E27FC236}">
                    <a16:creationId xmlns:a16="http://schemas.microsoft.com/office/drawing/2014/main" id="{B674DAA8-B989-477D-9CF4-10DF6A5B8B81}"/>
                  </a:ext>
                </a:extLst>
              </p:cNvPr>
              <p:cNvSpPr/>
              <p:nvPr/>
            </p:nvSpPr>
            <p:spPr>
              <a:xfrm rot="10800000">
                <a:off x="1321526" y="1212780"/>
                <a:ext cx="224535" cy="102418"/>
              </a:xfrm>
              <a:custGeom>
                <a:avLst/>
                <a:gdLst>
                  <a:gd name="connsiteX0" fmla="*/ 427 w 224535"/>
                  <a:gd name="connsiteY0" fmla="*/ 0 h 102418"/>
                  <a:gd name="connsiteX1" fmla="*/ 220873 w 224535"/>
                  <a:gd name="connsiteY1" fmla="*/ 0 h 102418"/>
                  <a:gd name="connsiteX2" fmla="*/ 224535 w 224535"/>
                  <a:gd name="connsiteY2" fmla="*/ 8740 h 102418"/>
                  <a:gd name="connsiteX3" fmla="*/ 107505 w 224535"/>
                  <a:gd name="connsiteY3" fmla="*/ 102394 h 102418"/>
                  <a:gd name="connsiteX4" fmla="*/ 0 w 224535"/>
                  <a:gd name="connsiteY4" fmla="*/ 1120 h 102418"/>
                  <a:gd name="connsiteX5" fmla="*/ 427 w 224535"/>
                  <a:gd name="connsiteY5" fmla="*/ 0 h 10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35" h="102418">
                    <a:moveTo>
                      <a:pt x="427" y="0"/>
                    </a:moveTo>
                    <a:lnTo>
                      <a:pt x="220873" y="0"/>
                    </a:lnTo>
                    <a:lnTo>
                      <a:pt x="224535" y="8740"/>
                    </a:lnTo>
                    <a:cubicBezTo>
                      <a:pt x="224535" y="55203"/>
                      <a:pt x="144927" y="103664"/>
                      <a:pt x="107505" y="102394"/>
                    </a:cubicBezTo>
                    <a:cubicBezTo>
                      <a:pt x="70083" y="101124"/>
                      <a:pt x="0" y="47583"/>
                      <a:pt x="0" y="1120"/>
                    </a:cubicBezTo>
                    <a:lnTo>
                      <a:pt x="427" y="0"/>
                    </a:ln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62" name="Hình tự do: Hình 61">
                <a:hlinkClick r:id="rId21" action="ppaction://hlinksldjump"/>
                <a:extLst>
                  <a:ext uri="{FF2B5EF4-FFF2-40B4-BE49-F238E27FC236}">
                    <a16:creationId xmlns:a16="http://schemas.microsoft.com/office/drawing/2014/main" id="{F07E0F80-FD56-48A9-9D14-A9E0998CEDDC}"/>
                  </a:ext>
                </a:extLst>
              </p:cNvPr>
              <p:cNvSpPr/>
              <p:nvPr/>
            </p:nvSpPr>
            <p:spPr>
              <a:xfrm>
                <a:off x="1350037" y="1211266"/>
                <a:ext cx="165910" cy="44521"/>
              </a:xfrm>
              <a:custGeom>
                <a:avLst/>
                <a:gdLst>
                  <a:gd name="connsiteX0" fmla="*/ 88706 w 165910"/>
                  <a:gd name="connsiteY0" fmla="*/ 25 h 44521"/>
                  <a:gd name="connsiteX1" fmla="*/ 156492 w 165910"/>
                  <a:gd name="connsiteY1" fmla="*/ 33715 h 44521"/>
                  <a:gd name="connsiteX2" fmla="*/ 165910 w 165910"/>
                  <a:gd name="connsiteY2" fmla="*/ 44521 h 44521"/>
                  <a:gd name="connsiteX3" fmla="*/ 0 w 165910"/>
                  <a:gd name="connsiteY3" fmla="*/ 44521 h 44521"/>
                  <a:gd name="connsiteX4" fmla="*/ 16158 w 165910"/>
                  <a:gd name="connsiteY4" fmla="*/ 28952 h 44521"/>
                  <a:gd name="connsiteX5" fmla="*/ 88706 w 165910"/>
                  <a:gd name="connsiteY5" fmla="*/ 25 h 4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10" h="44521">
                    <a:moveTo>
                      <a:pt x="88706" y="25"/>
                    </a:moveTo>
                    <a:cubicBezTo>
                      <a:pt x="107417" y="660"/>
                      <a:pt x="134293" y="14363"/>
                      <a:pt x="156492" y="33715"/>
                    </a:cubicBezTo>
                    <a:lnTo>
                      <a:pt x="165910" y="44521"/>
                    </a:lnTo>
                    <a:lnTo>
                      <a:pt x="0" y="44521"/>
                    </a:lnTo>
                    <a:lnTo>
                      <a:pt x="16158" y="28952"/>
                    </a:lnTo>
                    <a:cubicBezTo>
                      <a:pt x="40738" y="11188"/>
                      <a:pt x="69995" y="-610"/>
                      <a:pt x="88706" y="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65" name="Hình tự do: Hình 64">
                <a:hlinkClick r:id="rId21" action="ppaction://hlinksldjump"/>
                <a:extLst>
                  <a:ext uri="{FF2B5EF4-FFF2-40B4-BE49-F238E27FC236}">
                    <a16:creationId xmlns:a16="http://schemas.microsoft.com/office/drawing/2014/main" id="{391FA861-763A-4815-8599-FB7A94C0567B}"/>
                  </a:ext>
                </a:extLst>
              </p:cNvPr>
              <p:cNvSpPr/>
              <p:nvPr/>
            </p:nvSpPr>
            <p:spPr>
              <a:xfrm>
                <a:off x="1352265" y="1268495"/>
                <a:ext cx="163682" cy="46704"/>
              </a:xfrm>
              <a:custGeom>
                <a:avLst/>
                <a:gdLst>
                  <a:gd name="connsiteX0" fmla="*/ 81841 w 163682"/>
                  <a:gd name="connsiteY0" fmla="*/ 0 h 46704"/>
                  <a:gd name="connsiteX1" fmla="*/ 144882 w 163682"/>
                  <a:gd name="connsiteY1" fmla="*/ 22586 h 46704"/>
                  <a:gd name="connsiteX2" fmla="*/ 163682 w 163682"/>
                  <a:gd name="connsiteY2" fmla="*/ 46704 h 46704"/>
                  <a:gd name="connsiteX3" fmla="*/ 0 w 163682"/>
                  <a:gd name="connsiteY3" fmla="*/ 46704 h 46704"/>
                  <a:gd name="connsiteX4" fmla="*/ 18800 w 163682"/>
                  <a:gd name="connsiteY4" fmla="*/ 22586 h 46704"/>
                  <a:gd name="connsiteX5" fmla="*/ 81841 w 163682"/>
                  <a:gd name="connsiteY5" fmla="*/ 0 h 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682" h="46704">
                    <a:moveTo>
                      <a:pt x="81841" y="0"/>
                    </a:moveTo>
                    <a:cubicBezTo>
                      <a:pt x="106460" y="0"/>
                      <a:pt x="128749" y="8631"/>
                      <a:pt x="144882" y="22586"/>
                    </a:cubicBezTo>
                    <a:lnTo>
                      <a:pt x="163682" y="46704"/>
                    </a:lnTo>
                    <a:lnTo>
                      <a:pt x="0" y="46704"/>
                    </a:lnTo>
                    <a:lnTo>
                      <a:pt x="18800" y="22586"/>
                    </a:lnTo>
                    <a:cubicBezTo>
                      <a:pt x="34934" y="8631"/>
                      <a:pt x="57222" y="0"/>
                      <a:pt x="8184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grpSp>
      </p:grpSp>
      <p:pic>
        <p:nvPicPr>
          <p:cNvPr id="1026" name="Picture 2" descr="Đồng chí Nguyễn Ái Quốc và Đại hội toàn quốc lần thứ 18 Đảng Xã hội">
            <a:extLst>
              <a:ext uri="{FF2B5EF4-FFF2-40B4-BE49-F238E27FC236}">
                <a16:creationId xmlns:a16="http://schemas.microsoft.com/office/drawing/2014/main" id="{BDE07557-6693-3FE7-BD52-A9CCF959914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7413" y="1690856"/>
            <a:ext cx="2869400" cy="202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8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66667E-6 -3.7037E-7 L -0.48841 -3.7037E-7 " pathEditMode="relative" rAng="0" ptsTypes="AA">
                                      <p:cBhvr>
                                        <p:cTn id="6" dur="1000" spd="-100000" fill="hold"/>
                                        <p:tgtEl>
                                          <p:spTgt spid="8"/>
                                        </p:tgtEl>
                                        <p:attrNameLst>
                                          <p:attrName>ppt_x</p:attrName>
                                          <p:attrName>ppt_y</p:attrName>
                                        </p:attrNameLst>
                                      </p:cBhvr>
                                      <p:rCtr x="-24414" y="0"/>
                                    </p:animMotion>
                                  </p:childTnLst>
                                </p:cTn>
                              </p:par>
                              <p:par>
                                <p:cTn id="7" presetID="35" presetClass="path" presetSubtype="0" accel="50000" decel="50000" fill="hold" nodeType="withEffect">
                                  <p:stCondLst>
                                    <p:cond delay="0"/>
                                  </p:stCondLst>
                                  <p:childTnLst>
                                    <p:animMotion origin="layout" path="M 1.45833E-6 -1.85185E-6 L -0.50586 -1.85185E-6 " pathEditMode="relative" rAng="0" ptsTypes="AA">
                                      <p:cBhvr>
                                        <p:cTn id="8" dur="1000" spd="-100000" fill="hold"/>
                                        <p:tgtEl>
                                          <p:spTgt spid="16"/>
                                        </p:tgtEl>
                                        <p:attrNameLst>
                                          <p:attrName>ppt_x</p:attrName>
                                          <p:attrName>ppt_y</p:attrName>
                                        </p:attrNameLst>
                                      </p:cBhvr>
                                      <p:rCtr x="-25286" y="0"/>
                                    </p:animMotion>
                                  </p:childTnLst>
                                </p:cTn>
                              </p:par>
                              <p:par>
                                <p:cTn id="9" presetID="35" presetClass="path" presetSubtype="0" accel="50000" decel="50000" fill="hold" grpId="0" nodeType="withEffect">
                                  <p:stCondLst>
                                    <p:cond delay="0"/>
                                  </p:stCondLst>
                                  <p:childTnLst>
                                    <p:animMotion origin="layout" path="M 2.08333E-7 2.96296E-6 L -0.4875 2.96296E-6 " pathEditMode="relative" rAng="0" ptsTypes="AA">
                                      <p:cBhvr>
                                        <p:cTn id="10" dur="1000" spd="-100000" fill="hold"/>
                                        <p:tgtEl>
                                          <p:spTgt spid="17"/>
                                        </p:tgtEl>
                                        <p:attrNameLst>
                                          <p:attrName>ppt_x</p:attrName>
                                          <p:attrName>ppt_y</p:attrName>
                                        </p:attrNameLst>
                                      </p:cBhvr>
                                      <p:rCtr x="-24375" y="0"/>
                                    </p:animMotion>
                                  </p:childTnLst>
                                </p:cTn>
                              </p:par>
                              <p:par>
                                <p:cTn id="11" presetID="35" presetClass="path" presetSubtype="0" accel="50000" decel="50000" fill="hold" nodeType="withEffect">
                                  <p:stCondLst>
                                    <p:cond delay="900"/>
                                  </p:stCondLst>
                                  <p:childTnLst>
                                    <p:animMotion origin="layout" path="M -1.66667E-6 -3.7037E-7 L -0.25 -3.7037E-7 " pathEditMode="relative" rAng="0" ptsTypes="AA">
                                      <p:cBhvr>
                                        <p:cTn id="12" dur="1000" fill="hold"/>
                                        <p:tgtEl>
                                          <p:spTgt spid="8"/>
                                        </p:tgtEl>
                                        <p:attrNameLst>
                                          <p:attrName>ppt_x</p:attrName>
                                          <p:attrName>ppt_y</p:attrName>
                                        </p:attrNameLst>
                                      </p:cBhvr>
                                      <p:rCtr x="-12500" y="0"/>
                                    </p:animMotion>
                                  </p:childTnLst>
                                </p:cTn>
                              </p:par>
                              <p:par>
                                <p:cTn id="13" presetID="35" presetClass="path" presetSubtype="0" accel="50000" decel="50000" fill="hold" nodeType="withEffect">
                                  <p:stCondLst>
                                    <p:cond delay="900"/>
                                  </p:stCondLst>
                                  <p:childTnLst>
                                    <p:animMotion origin="layout" path="M 0 0 L -0.25 0 E" pathEditMode="relative" ptsTypes="">
                                      <p:cBhvr>
                                        <p:cTn id="14" dur="1000" fill="hold"/>
                                        <p:tgtEl>
                                          <p:spTgt spid="16"/>
                                        </p:tgtEl>
                                        <p:attrNameLst>
                                          <p:attrName>ppt_x</p:attrName>
                                          <p:attrName>ppt_y</p:attrName>
                                        </p:attrNameLst>
                                      </p:cBhvr>
                                    </p:animMotion>
                                  </p:childTnLst>
                                </p:cTn>
                              </p:par>
                              <p:par>
                                <p:cTn id="15" presetID="1" presetClass="entr" presetSubtype="0" fill="hold" grpId="0" nodeType="withEffect">
                                  <p:stCondLst>
                                    <p:cond delay="0"/>
                                  </p:stCondLst>
                                  <p:iterate type="lt">
                                    <p:tmAbs val="80"/>
                                  </p:iterate>
                                  <p:childTnLst>
                                    <p:set>
                                      <p:cBhvr>
                                        <p:cTn id="16" dur="1" fill="hold">
                                          <p:stCondLst>
                                            <p:cond delay="0"/>
                                          </p:stCondLst>
                                        </p:cTn>
                                        <p:tgtEl>
                                          <p:spTgt spid="19"/>
                                        </p:tgtEl>
                                        <p:attrNameLst>
                                          <p:attrName>style.visibility</p:attrName>
                                        </p:attrNameLst>
                                      </p:cBhvr>
                                      <p:to>
                                        <p:strVal val="visible"/>
                                      </p:to>
                                    </p:set>
                                  </p:childTnLst>
                                </p:cTn>
                              </p:par>
                              <p:par>
                                <p:cTn id="17" presetID="10" presetClass="entr" presetSubtype="0" fill="hold" grpId="0" nodeType="withEffect">
                                  <p:stCondLst>
                                    <p:cond delay="6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11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6" presetClass="emph" presetSubtype="0" repeatCount="indefinite" autoRev="1" fill="hold" nodeType="withEffect">
                                  <p:stCondLst>
                                    <p:cond delay="0"/>
                                  </p:stCondLst>
                                  <p:childTnLst>
                                    <p:animScale>
                                      <p:cBhvr>
                                        <p:cTn id="30" dur="1000" fill="hold"/>
                                        <p:tgtEl>
                                          <p:spTgt spid="3"/>
                                        </p:tgtEl>
                                      </p:cBhvr>
                                      <p:by x="110000" y="110000"/>
                                    </p:animScale>
                                  </p:childTnLst>
                                </p:cTn>
                              </p:par>
                              <p:par>
                                <p:cTn id="31" presetID="42" presetClass="path" presetSubtype="0" accel="50000" decel="50000" fill="hold" grpId="0" nodeType="withEffect">
                                  <p:stCondLst>
                                    <p:cond delay="0"/>
                                  </p:stCondLst>
                                  <p:childTnLst>
                                    <p:animMotion origin="layout" path="M 0.40286 -0.34722 L 0.4526 -0.00579 " pathEditMode="relative" rAng="0" ptsTypes="AA">
                                      <p:cBhvr>
                                        <p:cTn id="32" dur="1000" fill="hold"/>
                                        <p:tgtEl>
                                          <p:spTgt spid="15"/>
                                        </p:tgtEl>
                                        <p:attrNameLst>
                                          <p:attrName>ppt_x</p:attrName>
                                          <p:attrName>ppt_y</p:attrName>
                                        </p:attrNameLst>
                                      </p:cBhvr>
                                      <p:rCtr x="2487" y="17060"/>
                                    </p:animMotion>
                                  </p:childTnLst>
                                </p:cTn>
                              </p:par>
                              <p:par>
                                <p:cTn id="33" presetID="42" presetClass="path" presetSubtype="0" accel="50000" decel="50000" fill="hold" grpId="0" nodeType="withEffect">
                                  <p:stCondLst>
                                    <p:cond delay="0"/>
                                  </p:stCondLst>
                                  <p:childTnLst>
                                    <p:animMotion origin="layout" path="M 5.55556E-7 -4.32099E-6 L 0.45608 0.00216 " pathEditMode="relative" rAng="0" ptsTypes="AA">
                                      <p:cBhvr>
                                        <p:cTn id="34" dur="1000" fill="hold"/>
                                        <p:tgtEl>
                                          <p:spTgt spid="13"/>
                                        </p:tgtEl>
                                        <p:attrNameLst>
                                          <p:attrName>ppt_x</p:attrName>
                                          <p:attrName>ppt_y</p:attrName>
                                        </p:attrNameLst>
                                      </p:cBhvr>
                                      <p:rCtr x="22795" y="93"/>
                                    </p:animMotion>
                                  </p:childTnLst>
                                </p:cTn>
                              </p:par>
                              <p:par>
                                <p:cTn id="35" presetID="42" presetClass="path" presetSubtype="0" accel="50000" decel="50000" fill="hold" nodeType="withEffect">
                                  <p:stCondLst>
                                    <p:cond delay="0"/>
                                  </p:stCondLst>
                                  <p:childTnLst>
                                    <p:animMotion origin="layout" path="M 1.11111E-6 0 L 0.46528 -0.00278 " pathEditMode="relative" rAng="0" ptsTypes="AA">
                                      <p:cBhvr>
                                        <p:cTn id="36" dur="1000" fill="hold"/>
                                        <p:tgtEl>
                                          <p:spTgt spid="1026"/>
                                        </p:tgtEl>
                                        <p:attrNameLst>
                                          <p:attrName>ppt_x</p:attrName>
                                          <p:attrName>ppt_y</p:attrName>
                                        </p:attrNameLst>
                                      </p:cBhvr>
                                      <p:rCtr x="23264" y="-154"/>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withEffect">
                                  <p:stCondLst>
                                    <p:cond delay="0"/>
                                  </p:stCondLst>
                                  <p:childTnLst>
                                    <p:animClr clrSpc="rgb" dir="cw">
                                      <p:cBhvr>
                                        <p:cTn id="41" dur="500" fill="hold"/>
                                        <p:tgtEl>
                                          <p:spTgt spid="2"/>
                                        </p:tgtEl>
                                        <p:attrNameLst>
                                          <p:attrName>fillcolor</p:attrName>
                                        </p:attrNameLst>
                                      </p:cBhvr>
                                      <p:to>
                                        <a:srgbClr val="FF0000"/>
                                      </p:to>
                                    </p:animClr>
                                    <p:set>
                                      <p:cBhvr>
                                        <p:cTn id="42" dur="500" fill="hold"/>
                                        <p:tgtEl>
                                          <p:spTgt spid="2"/>
                                        </p:tgtEl>
                                        <p:attrNameLst>
                                          <p:attrName>fill.type</p:attrName>
                                        </p:attrNameLst>
                                      </p:cBhvr>
                                      <p:to>
                                        <p:strVal val="solid"/>
                                      </p:to>
                                    </p:set>
                                    <p:set>
                                      <p:cBhvr>
                                        <p:cTn id="43" dur="500" fill="hold"/>
                                        <p:tgtEl>
                                          <p:spTgt spid="2"/>
                                        </p:tgtEl>
                                        <p:attrNameLst>
                                          <p:attrName>fill.on</p:attrName>
                                        </p:attrNameLst>
                                      </p:cBhvr>
                                      <p:to>
                                        <p:strVal val="true"/>
                                      </p:to>
                                    </p:set>
                                  </p:childTnLst>
                                </p:cTn>
                              </p:par>
                              <p:par>
                                <p:cTn id="44" presetID="1" presetClass="mediacall" presetSubtype="0" fill="hold" nodeType="withEffect">
                                  <p:stCondLst>
                                    <p:cond delay="0"/>
                                  </p:stCondLst>
                                  <p:childTnLst>
                                    <p:cmd type="call" cmd="playFrom(0.0)">
                                      <p:cBhvr>
                                        <p:cTn id="45" dur="1645" fill="hold"/>
                                        <p:tgtEl>
                                          <p:spTgt spid="28"/>
                                        </p:tgtEl>
                                      </p:cBhvr>
                                    </p:cmd>
                                  </p:childTnLst>
                                </p:cTn>
                              </p:par>
                              <p:par>
                                <p:cTn id="46" presetID="42" presetClass="path" presetSubtype="0" accel="50000" decel="50000" fill="hold" nodeType="withEffect">
                                  <p:stCondLst>
                                    <p:cond delay="0"/>
                                  </p:stCondLst>
                                  <p:childTnLst>
                                    <p:animMotion origin="layout" path="M 3.95833E-6 -3.33333E-6 L -0.16407 -0.58889 " pathEditMode="relative" rAng="0" ptsTypes="AA">
                                      <p:cBhvr>
                                        <p:cTn id="47" dur="500" fill="hold"/>
                                        <p:tgtEl>
                                          <p:spTgt spid="26"/>
                                        </p:tgtEl>
                                        <p:attrNameLst>
                                          <p:attrName>ppt_x</p:attrName>
                                          <p:attrName>ppt_y</p:attrName>
                                        </p:attrNameLst>
                                      </p:cBhvr>
                                      <p:rCtr x="-8203" y="-29444"/>
                                    </p:animMotion>
                                  </p:childTnLst>
                                </p:cTn>
                              </p:par>
                            </p:childTnLst>
                          </p:cTn>
                        </p:par>
                      </p:childTnLst>
                    </p:cTn>
                  </p:par>
                </p:childTnLst>
              </p:cTn>
              <p:nextCondLst>
                <p:cond evt="onClick" delay="0">
                  <p:tgtEl>
                    <p:spTgt spid="2"/>
                  </p:tgtEl>
                </p:cond>
              </p:nextCondLst>
            </p:seq>
            <p:audio>
              <p:cMediaNode vol="80000">
                <p:cTn id="48" fill="hold" display="0">
                  <p:stCondLst>
                    <p:cond delay="indefinite"/>
                  </p:stCondLst>
                  <p:endCondLst>
                    <p:cond evt="onStopAudio" delay="0">
                      <p:tgtEl>
                        <p:sldTgt/>
                      </p:tgtEl>
                    </p:cond>
                  </p:endCondLst>
                </p:cTn>
                <p:tgtEl>
                  <p:spTgt spid="28"/>
                </p:tgtEl>
              </p:cMediaNode>
            </p:audio>
            <p:seq concurrent="1" nextAc="seek">
              <p:cTn id="49" restart="whenNotActive" fill="hold" evtFilter="cancelBubble" nodeType="interactiveSeq">
                <p:stCondLst>
                  <p:cond evt="onClick" delay="0">
                    <p:tgtEl>
                      <p:spTgt spid="20"/>
                    </p:tgtEl>
                  </p:cond>
                </p:stCondLst>
                <p:endSync evt="end" delay="0">
                  <p:rtn val="all"/>
                </p:endSync>
                <p:childTnLst>
                  <p:par>
                    <p:cTn id="50" fill="hold">
                      <p:stCondLst>
                        <p:cond delay="0"/>
                      </p:stCondLst>
                      <p:childTnLst>
                        <p:par>
                          <p:cTn id="51" fill="hold">
                            <p:stCondLst>
                              <p:cond delay="0"/>
                            </p:stCondLst>
                            <p:childTnLst>
                              <p:par>
                                <p:cTn id="52" presetID="1" presetClass="emph" presetSubtype="2" fill="hold" nodeType="clickEffect">
                                  <p:stCondLst>
                                    <p:cond delay="0"/>
                                  </p:stCondLst>
                                  <p:childTnLst>
                                    <p:animClr clrSpc="rgb" dir="cw">
                                      <p:cBhvr>
                                        <p:cTn id="53" dur="500" fill="hold"/>
                                        <p:tgtEl>
                                          <p:spTgt spid="20"/>
                                        </p:tgtEl>
                                        <p:attrNameLst>
                                          <p:attrName>fillcolor</p:attrName>
                                        </p:attrNameLst>
                                      </p:cBhvr>
                                      <p:to>
                                        <a:srgbClr val="375623"/>
                                      </p:to>
                                    </p:animClr>
                                    <p:set>
                                      <p:cBhvr>
                                        <p:cTn id="54" dur="500" fill="hold"/>
                                        <p:tgtEl>
                                          <p:spTgt spid="20"/>
                                        </p:tgtEl>
                                        <p:attrNameLst>
                                          <p:attrName>fill.type</p:attrName>
                                        </p:attrNameLst>
                                      </p:cBhvr>
                                      <p:to>
                                        <p:strVal val="solid"/>
                                      </p:to>
                                    </p:set>
                                    <p:set>
                                      <p:cBhvr>
                                        <p:cTn id="55" dur="500" fill="hold"/>
                                        <p:tgtEl>
                                          <p:spTgt spid="20"/>
                                        </p:tgtEl>
                                        <p:attrNameLst>
                                          <p:attrName>fill.on</p:attrName>
                                        </p:attrNameLst>
                                      </p:cBhvr>
                                      <p:to>
                                        <p:strVal val="true"/>
                                      </p:to>
                                    </p:set>
                                  </p:childTnLst>
                                </p:cTn>
                              </p:par>
                              <p:par>
                                <p:cTn id="56" presetID="1" presetClass="mediacall" presetSubtype="0" fill="hold" nodeType="withEffect">
                                  <p:stCondLst>
                                    <p:cond delay="0"/>
                                  </p:stCondLst>
                                  <p:childTnLst>
                                    <p:cmd type="call" cmd="playFrom(0.0)">
                                      <p:cBhvr>
                                        <p:cTn id="57" dur="1645" fill="hold"/>
                                        <p:tgtEl>
                                          <p:spTgt spid="29"/>
                                        </p:tgtEl>
                                      </p:cBhvr>
                                    </p:cmd>
                                  </p:childTnLst>
                                </p:cTn>
                              </p:par>
                              <p:par>
                                <p:cTn id="58" presetID="42" presetClass="path" presetSubtype="0" accel="50000" decel="50000" fill="hold" nodeType="withEffect">
                                  <p:stCondLst>
                                    <p:cond delay="0"/>
                                  </p:stCondLst>
                                  <p:childTnLst>
                                    <p:animMotion origin="layout" path="M 1.11022E-16 -1.85185E-6 L -0.09349 -0.57477 " pathEditMode="relative" rAng="0" ptsTypes="AA">
                                      <p:cBhvr>
                                        <p:cTn id="59" dur="500" fill="hold"/>
                                        <p:tgtEl>
                                          <p:spTgt spid="31"/>
                                        </p:tgtEl>
                                        <p:attrNameLst>
                                          <p:attrName>ppt_x</p:attrName>
                                          <p:attrName>ppt_y</p:attrName>
                                        </p:attrNameLst>
                                      </p:cBhvr>
                                      <p:rCtr x="-4674" y="-28750"/>
                                    </p:animMotion>
                                  </p:childTnLst>
                                </p:cTn>
                              </p:par>
                            </p:childTnLst>
                          </p:cTn>
                        </p:par>
                      </p:childTnLst>
                    </p:cTn>
                  </p:par>
                </p:childTnLst>
              </p:cTn>
              <p:nextCondLst>
                <p:cond evt="onClick" delay="0">
                  <p:tgtEl>
                    <p:spTgt spid="20"/>
                  </p:tgtEl>
                </p:cond>
              </p:nextCondLst>
            </p:seq>
            <p:audio>
              <p:cMediaNode vol="80000">
                <p:cTn id="60" fill="hold" display="0">
                  <p:stCondLst>
                    <p:cond delay="indefinite"/>
                  </p:stCondLst>
                  <p:endCondLst>
                    <p:cond evt="onStopAudio" delay="0">
                      <p:tgtEl>
                        <p:sldTgt/>
                      </p:tgtEl>
                    </p:cond>
                  </p:endCondLst>
                </p:cTn>
                <p:tgtEl>
                  <p:spTgt spid="29"/>
                </p:tgtEl>
              </p:cMediaNode>
            </p:audio>
            <p:seq concurrent="1" nextAc="seek">
              <p:cTn id="61" restart="whenNotActive" fill="hold" evtFilter="cancelBubble" nodeType="interactiveSeq">
                <p:stCondLst>
                  <p:cond evt="onClick" delay="0">
                    <p:tgtEl>
                      <p:spTgt spid="21"/>
                    </p:tgtEl>
                  </p:cond>
                </p:stCondLst>
                <p:endSync evt="end" delay="0">
                  <p:rtn val="all"/>
                </p:endSync>
                <p:childTnLst>
                  <p:par>
                    <p:cTn id="62" fill="hold">
                      <p:stCondLst>
                        <p:cond delay="0"/>
                      </p:stCondLst>
                      <p:childTnLst>
                        <p:par>
                          <p:cTn id="63" fill="hold">
                            <p:stCondLst>
                              <p:cond delay="0"/>
                            </p:stCondLst>
                            <p:childTnLst>
                              <p:par>
                                <p:cTn id="64" presetID="1" presetClass="emph" presetSubtype="2" fill="hold" nodeType="withEffect">
                                  <p:stCondLst>
                                    <p:cond delay="0"/>
                                  </p:stCondLst>
                                  <p:childTnLst>
                                    <p:animClr clrSpc="rgb" dir="cw">
                                      <p:cBhvr>
                                        <p:cTn id="65" dur="500" fill="hold"/>
                                        <p:tgtEl>
                                          <p:spTgt spid="21"/>
                                        </p:tgtEl>
                                        <p:attrNameLst>
                                          <p:attrName>fillcolor</p:attrName>
                                        </p:attrNameLst>
                                      </p:cBhvr>
                                      <p:to>
                                        <a:srgbClr val="FF0000"/>
                                      </p:to>
                                    </p:animClr>
                                    <p:set>
                                      <p:cBhvr>
                                        <p:cTn id="66" dur="500" fill="hold"/>
                                        <p:tgtEl>
                                          <p:spTgt spid="21"/>
                                        </p:tgtEl>
                                        <p:attrNameLst>
                                          <p:attrName>fill.type</p:attrName>
                                        </p:attrNameLst>
                                      </p:cBhvr>
                                      <p:to>
                                        <p:strVal val="solid"/>
                                      </p:to>
                                    </p:set>
                                    <p:set>
                                      <p:cBhvr>
                                        <p:cTn id="67" dur="500" fill="hold"/>
                                        <p:tgtEl>
                                          <p:spTgt spid="21"/>
                                        </p:tgtEl>
                                        <p:attrNameLst>
                                          <p:attrName>fill.on</p:attrName>
                                        </p:attrNameLst>
                                      </p:cBhvr>
                                      <p:to>
                                        <p:strVal val="true"/>
                                      </p:to>
                                    </p:set>
                                  </p:childTnLst>
                                </p:cTn>
                              </p:par>
                              <p:par>
                                <p:cTn id="68" presetID="1" presetClass="mediacall" presetSubtype="0" fill="hold" nodeType="withEffect">
                                  <p:stCondLst>
                                    <p:cond delay="0"/>
                                  </p:stCondLst>
                                  <p:childTnLst>
                                    <p:cmd type="call" cmd="playFrom(0.0)">
                                      <p:cBhvr>
                                        <p:cTn id="69" dur="1645" fill="hold"/>
                                        <p:tgtEl>
                                          <p:spTgt spid="32"/>
                                        </p:tgtEl>
                                      </p:cBhvr>
                                    </p:cmd>
                                  </p:childTnLst>
                                </p:cTn>
                              </p:par>
                              <p:par>
                                <p:cTn id="70" presetID="42" presetClass="path" presetSubtype="0" accel="50000" decel="50000" fill="hold" nodeType="withEffect">
                                  <p:stCondLst>
                                    <p:cond delay="0"/>
                                  </p:stCondLst>
                                  <p:childTnLst>
                                    <p:animMotion origin="layout" path="M 3.95833E-6 -3.33333E-6 L -0.16576 -0.38611 " pathEditMode="relative" rAng="0" ptsTypes="AA">
                                      <p:cBhvr>
                                        <p:cTn id="71" dur="500" fill="hold"/>
                                        <p:tgtEl>
                                          <p:spTgt spid="26"/>
                                        </p:tgtEl>
                                        <p:attrNameLst>
                                          <p:attrName>ppt_x</p:attrName>
                                          <p:attrName>ppt_y</p:attrName>
                                        </p:attrNameLst>
                                      </p:cBhvr>
                                      <p:rCtr x="-8294" y="-19306"/>
                                    </p:animMotion>
                                  </p:childTnLst>
                                </p:cTn>
                              </p:par>
                            </p:childTnLst>
                          </p:cTn>
                        </p:par>
                      </p:childTnLst>
                    </p:cTn>
                  </p:par>
                </p:childTnLst>
              </p:cTn>
              <p:nextCondLst>
                <p:cond evt="onClick" delay="0">
                  <p:tgtEl>
                    <p:spTgt spid="21"/>
                  </p:tgtEl>
                </p:cond>
              </p:nextCondLst>
            </p:seq>
            <p:audio>
              <p:cMediaNode vol="80000">
                <p:cTn id="72" fill="hold" display="0">
                  <p:stCondLst>
                    <p:cond delay="indefinite"/>
                  </p:stCondLst>
                  <p:endCondLst>
                    <p:cond evt="onStopAudio" delay="0">
                      <p:tgtEl>
                        <p:sldTgt/>
                      </p:tgtEl>
                    </p:cond>
                  </p:endCondLst>
                </p:cTn>
                <p:tgtEl>
                  <p:spTgt spid="32"/>
                </p:tgtEl>
              </p:cMediaNode>
            </p:audio>
            <p:seq concurrent="1" nextAc="seek">
              <p:cTn id="73" restart="whenNotActive" fill="hold" evtFilter="cancelBubble" nodeType="interactiveSeq">
                <p:stCondLst>
                  <p:cond evt="onClick" delay="0">
                    <p:tgtEl>
                      <p:spTgt spid="22"/>
                    </p:tgtEl>
                  </p:cond>
                </p:stCondLst>
                <p:endSync evt="end" delay="0">
                  <p:rtn val="all"/>
                </p:endSync>
                <p:childTnLst>
                  <p:par>
                    <p:cTn id="74" fill="hold">
                      <p:stCondLst>
                        <p:cond delay="0"/>
                      </p:stCondLst>
                      <p:childTnLst>
                        <p:par>
                          <p:cTn id="75" fill="hold">
                            <p:stCondLst>
                              <p:cond delay="0"/>
                            </p:stCondLst>
                            <p:childTnLst>
                              <p:par>
                                <p:cTn id="76" presetID="1" presetClass="emph" presetSubtype="2" fill="hold" nodeType="withEffect">
                                  <p:stCondLst>
                                    <p:cond delay="0"/>
                                  </p:stCondLst>
                                  <p:childTnLst>
                                    <p:animClr clrSpc="rgb" dir="cw">
                                      <p:cBhvr>
                                        <p:cTn id="77" dur="500" fill="hold"/>
                                        <p:tgtEl>
                                          <p:spTgt spid="22"/>
                                        </p:tgtEl>
                                        <p:attrNameLst>
                                          <p:attrName>fillcolor</p:attrName>
                                        </p:attrNameLst>
                                      </p:cBhvr>
                                      <p:to>
                                        <a:srgbClr val="FF0000"/>
                                      </p:to>
                                    </p:animClr>
                                    <p:set>
                                      <p:cBhvr>
                                        <p:cTn id="78" dur="500" fill="hold"/>
                                        <p:tgtEl>
                                          <p:spTgt spid="22"/>
                                        </p:tgtEl>
                                        <p:attrNameLst>
                                          <p:attrName>fill.type</p:attrName>
                                        </p:attrNameLst>
                                      </p:cBhvr>
                                      <p:to>
                                        <p:strVal val="solid"/>
                                      </p:to>
                                    </p:set>
                                    <p:set>
                                      <p:cBhvr>
                                        <p:cTn id="79" dur="500" fill="hold"/>
                                        <p:tgtEl>
                                          <p:spTgt spid="22"/>
                                        </p:tgtEl>
                                        <p:attrNameLst>
                                          <p:attrName>fill.on</p:attrName>
                                        </p:attrNameLst>
                                      </p:cBhvr>
                                      <p:to>
                                        <p:strVal val="true"/>
                                      </p:to>
                                    </p:set>
                                  </p:childTnLst>
                                </p:cTn>
                              </p:par>
                              <p:par>
                                <p:cTn id="80" presetID="1" presetClass="mediacall" presetSubtype="0" fill="hold" nodeType="withEffect">
                                  <p:stCondLst>
                                    <p:cond delay="0"/>
                                  </p:stCondLst>
                                  <p:childTnLst>
                                    <p:cmd type="call" cmd="playFrom(0.0)">
                                      <p:cBhvr>
                                        <p:cTn id="81" dur="1645" fill="hold"/>
                                        <p:tgtEl>
                                          <p:spTgt spid="33"/>
                                        </p:tgtEl>
                                      </p:cBhvr>
                                    </p:cmd>
                                  </p:childTnLst>
                                </p:cTn>
                              </p:par>
                              <p:par>
                                <p:cTn id="82" presetID="42" presetClass="path" presetSubtype="0" accel="50000" decel="50000" fill="hold" nodeType="withEffect">
                                  <p:stCondLst>
                                    <p:cond delay="0"/>
                                  </p:stCondLst>
                                  <p:childTnLst>
                                    <p:animMotion origin="layout" path="M 3.95833E-6 -3.33333E-6 L 0.06549 -0.38611 " pathEditMode="relative" rAng="0" ptsTypes="AA">
                                      <p:cBhvr>
                                        <p:cTn id="83" dur="500" fill="hold"/>
                                        <p:tgtEl>
                                          <p:spTgt spid="26"/>
                                        </p:tgtEl>
                                        <p:attrNameLst>
                                          <p:attrName>ppt_x</p:attrName>
                                          <p:attrName>ppt_y</p:attrName>
                                        </p:attrNameLst>
                                      </p:cBhvr>
                                      <p:rCtr x="3268" y="-19306"/>
                                    </p:animMotion>
                                  </p:childTnLst>
                                </p:cTn>
                              </p:par>
                            </p:childTnLst>
                          </p:cTn>
                        </p:par>
                      </p:childTnLst>
                    </p:cTn>
                  </p:par>
                </p:childTnLst>
              </p:cTn>
              <p:nextCondLst>
                <p:cond evt="onClick" delay="0">
                  <p:tgtEl>
                    <p:spTgt spid="22"/>
                  </p:tgtEl>
                </p:cond>
              </p:nextCondLst>
            </p:seq>
            <p:audio>
              <p:cMediaNode vol="80000">
                <p:cTn id="84" fill="hold" display="0">
                  <p:stCondLst>
                    <p:cond delay="indefinite"/>
                  </p:stCondLst>
                  <p:endCondLst>
                    <p:cond evt="onStopAudio" delay="0">
                      <p:tgtEl>
                        <p:sldTgt/>
                      </p:tgtEl>
                    </p:cond>
                  </p:endCondLst>
                </p:cTn>
                <p:tgtEl>
                  <p:spTgt spid="33"/>
                </p:tgtEl>
              </p:cMediaNode>
            </p:audio>
          </p:childTnLst>
        </p:cTn>
      </p:par>
    </p:tnLst>
    <p:bldLst>
      <p:bldP spid="13" grpId="0" animBg="1"/>
      <p:bldP spid="15" grpId="0" animBg="1"/>
      <p:bldP spid="17" grpId="0"/>
      <p:bldP spid="19" grpId="0"/>
      <p:bldP spid="2" grpId="0" animBg="1"/>
      <p:bldP spid="20" grpId="0" animBg="1"/>
      <p:bldP spid="21" grpId="0" animBg="1"/>
      <p:bldP spid="2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d background">
            <a:extLst>
              <a:ext uri="{FF2B5EF4-FFF2-40B4-BE49-F238E27FC236}">
                <a16:creationId xmlns:a16="http://schemas.microsoft.com/office/drawing/2014/main" id="{730386DC-A936-4C84-A902-229ABB460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
        <p:nvSpPr>
          <p:cNvPr id="5" name="Rectangle: Rounded Corners 4">
            <a:extLst>
              <a:ext uri="{FF2B5EF4-FFF2-40B4-BE49-F238E27FC236}">
                <a16:creationId xmlns:a16="http://schemas.microsoft.com/office/drawing/2014/main" id="{0849F992-A617-4A83-8ED4-0FFC4584CDE9}"/>
              </a:ext>
            </a:extLst>
          </p:cNvPr>
          <p:cNvSpPr/>
          <p:nvPr/>
        </p:nvSpPr>
        <p:spPr>
          <a:xfrm>
            <a:off x="300479" y="258943"/>
            <a:ext cx="8543042" cy="4625615"/>
          </a:xfrm>
          <a:prstGeom prst="roundRect">
            <a:avLst>
              <a:gd name="adj" fmla="val 3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Hình Bầu dục 1">
            <a:extLst>
              <a:ext uri="{FF2B5EF4-FFF2-40B4-BE49-F238E27FC236}">
                <a16:creationId xmlns:a16="http://schemas.microsoft.com/office/drawing/2014/main" id="{424B3055-194E-487E-8D6A-8769B29ECCEB}"/>
              </a:ext>
            </a:extLst>
          </p:cNvPr>
          <p:cNvSpPr/>
          <p:nvPr/>
        </p:nvSpPr>
        <p:spPr>
          <a:xfrm>
            <a:off x="3504730" y="866602"/>
            <a:ext cx="2244437" cy="2161310"/>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1" name="Teacher">
            <a:extLst>
              <a:ext uri="{FF2B5EF4-FFF2-40B4-BE49-F238E27FC236}">
                <a16:creationId xmlns:a16="http://schemas.microsoft.com/office/drawing/2014/main" id="{C29FDC8C-5361-4FC8-A051-D6688A1F0ED9}"/>
              </a:ext>
            </a:extLst>
          </p:cNvPr>
          <p:cNvGrpSpPr/>
          <p:nvPr/>
        </p:nvGrpSpPr>
        <p:grpSpPr>
          <a:xfrm>
            <a:off x="3671818" y="292153"/>
            <a:ext cx="1810313" cy="2735759"/>
            <a:chOff x="1237986" y="1637676"/>
            <a:chExt cx="1758490" cy="2694426"/>
          </a:xfrm>
        </p:grpSpPr>
        <p:sp>
          <p:nvSpPr>
            <p:cNvPr id="12" name="Rectangle 7">
              <a:extLst>
                <a:ext uri="{FF2B5EF4-FFF2-40B4-BE49-F238E27FC236}">
                  <a16:creationId xmlns:a16="http://schemas.microsoft.com/office/drawing/2014/main" id="{3D362D0C-064B-45F6-9C20-9192F260F212}"/>
                </a:ext>
              </a:extLst>
            </p:cNvPr>
            <p:cNvSpPr/>
            <p:nvPr/>
          </p:nvSpPr>
          <p:spPr>
            <a:xfrm>
              <a:off x="1645379" y="2075876"/>
              <a:ext cx="617673" cy="729984"/>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3" name="Oval 145">
              <a:extLst>
                <a:ext uri="{FF2B5EF4-FFF2-40B4-BE49-F238E27FC236}">
                  <a16:creationId xmlns:a16="http://schemas.microsoft.com/office/drawing/2014/main" id="{868C8EAC-F53D-4836-8020-3433E19BA548}"/>
                </a:ext>
              </a:extLst>
            </p:cNvPr>
            <p:cNvSpPr/>
            <p:nvPr/>
          </p:nvSpPr>
          <p:spPr>
            <a:xfrm rot="826891">
              <a:off x="2157716" y="1758091"/>
              <a:ext cx="375449" cy="538118"/>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4" name="Oval 146">
              <a:extLst>
                <a:ext uri="{FF2B5EF4-FFF2-40B4-BE49-F238E27FC236}">
                  <a16:creationId xmlns:a16="http://schemas.microsoft.com/office/drawing/2014/main" id="{5FF0A160-7557-4D6C-9BD3-1BB32ADE086D}"/>
                </a:ext>
              </a:extLst>
            </p:cNvPr>
            <p:cNvSpPr/>
            <p:nvPr/>
          </p:nvSpPr>
          <p:spPr>
            <a:xfrm rot="7541460">
              <a:off x="2124583" y="2089458"/>
              <a:ext cx="375449" cy="538118"/>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5" name="Oval 147">
              <a:extLst>
                <a:ext uri="{FF2B5EF4-FFF2-40B4-BE49-F238E27FC236}">
                  <a16:creationId xmlns:a16="http://schemas.microsoft.com/office/drawing/2014/main" id="{0232A857-2057-46B9-9BC1-30C5F8657DA4}"/>
                </a:ext>
              </a:extLst>
            </p:cNvPr>
            <p:cNvSpPr/>
            <p:nvPr/>
          </p:nvSpPr>
          <p:spPr>
            <a:xfrm>
              <a:off x="1701688" y="1760087"/>
              <a:ext cx="702873" cy="624784"/>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6" name="Rectangle 20">
              <a:extLst>
                <a:ext uri="{FF2B5EF4-FFF2-40B4-BE49-F238E27FC236}">
                  <a16:creationId xmlns:a16="http://schemas.microsoft.com/office/drawing/2014/main" id="{14AE0917-5986-4070-BEFD-8C7C513DCA62}"/>
                </a:ext>
              </a:extLst>
            </p:cNvPr>
            <p:cNvSpPr/>
            <p:nvPr/>
          </p:nvSpPr>
          <p:spPr>
            <a:xfrm>
              <a:off x="1414382" y="2822197"/>
              <a:ext cx="297579" cy="672414"/>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7" name="Rectangle 21">
              <a:extLst>
                <a:ext uri="{FF2B5EF4-FFF2-40B4-BE49-F238E27FC236}">
                  <a16:creationId xmlns:a16="http://schemas.microsoft.com/office/drawing/2014/main" id="{4403336F-62BA-4A4E-B7E2-A18C59CBB7AA}"/>
                </a:ext>
              </a:extLst>
            </p:cNvPr>
            <p:cNvSpPr/>
            <p:nvPr/>
          </p:nvSpPr>
          <p:spPr>
            <a:xfrm>
              <a:off x="1613218" y="2760658"/>
              <a:ext cx="465214" cy="1456233"/>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8" name="Rectangle 22">
              <a:extLst>
                <a:ext uri="{FF2B5EF4-FFF2-40B4-BE49-F238E27FC236}">
                  <a16:creationId xmlns:a16="http://schemas.microsoft.com/office/drawing/2014/main" id="{77571351-94B2-433B-9ACE-3657D3450857}"/>
                </a:ext>
              </a:extLst>
            </p:cNvPr>
            <p:cNvSpPr/>
            <p:nvPr/>
          </p:nvSpPr>
          <p:spPr>
            <a:xfrm>
              <a:off x="2394452" y="2756528"/>
              <a:ext cx="351628" cy="1467232"/>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19" name="Rectangle 23">
              <a:extLst>
                <a:ext uri="{FF2B5EF4-FFF2-40B4-BE49-F238E27FC236}">
                  <a16:creationId xmlns:a16="http://schemas.microsoft.com/office/drawing/2014/main" id="{CAAA5608-38B0-44A8-8358-9B0ACFAB0AED}"/>
                </a:ext>
              </a:extLst>
            </p:cNvPr>
            <p:cNvSpPr/>
            <p:nvPr/>
          </p:nvSpPr>
          <p:spPr>
            <a:xfrm>
              <a:off x="2586567" y="2803511"/>
              <a:ext cx="287756" cy="674907"/>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0" name="Rectangle 13">
              <a:extLst>
                <a:ext uri="{FF2B5EF4-FFF2-40B4-BE49-F238E27FC236}">
                  <a16:creationId xmlns:a16="http://schemas.microsoft.com/office/drawing/2014/main" id="{1ED831FE-639F-4967-8C91-A58CF3779950}"/>
                </a:ext>
              </a:extLst>
            </p:cNvPr>
            <p:cNvSpPr/>
            <p:nvPr/>
          </p:nvSpPr>
          <p:spPr>
            <a:xfrm>
              <a:off x="1829520" y="2607995"/>
              <a:ext cx="568177" cy="376895"/>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1" name="Rectangle: Rounded Corners 153">
              <a:extLst>
                <a:ext uri="{FF2B5EF4-FFF2-40B4-BE49-F238E27FC236}">
                  <a16:creationId xmlns:a16="http://schemas.microsoft.com/office/drawing/2014/main" id="{130DE939-F93C-4A4C-BAD4-E9665C7A84B6}"/>
                </a:ext>
              </a:extLst>
            </p:cNvPr>
            <p:cNvSpPr/>
            <p:nvPr/>
          </p:nvSpPr>
          <p:spPr>
            <a:xfrm>
              <a:off x="1832665" y="1898882"/>
              <a:ext cx="641765" cy="813568"/>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2" name="Rectangle 19">
              <a:extLst>
                <a:ext uri="{FF2B5EF4-FFF2-40B4-BE49-F238E27FC236}">
                  <a16:creationId xmlns:a16="http://schemas.microsoft.com/office/drawing/2014/main" id="{FB22E3EB-03BD-4E90-999C-C3CE247624B9}"/>
                </a:ext>
              </a:extLst>
            </p:cNvPr>
            <p:cNvSpPr/>
            <p:nvPr/>
          </p:nvSpPr>
          <p:spPr>
            <a:xfrm>
              <a:off x="1861425" y="2758876"/>
              <a:ext cx="636448" cy="1386197"/>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3" name="Oval 155">
              <a:extLst>
                <a:ext uri="{FF2B5EF4-FFF2-40B4-BE49-F238E27FC236}">
                  <a16:creationId xmlns:a16="http://schemas.microsoft.com/office/drawing/2014/main" id="{17707E00-2180-47F6-B67E-82CD9CF1F24F}"/>
                </a:ext>
              </a:extLst>
            </p:cNvPr>
            <p:cNvSpPr/>
            <p:nvPr/>
          </p:nvSpPr>
          <p:spPr>
            <a:xfrm rot="4801032">
              <a:off x="1744629" y="2328827"/>
              <a:ext cx="194772" cy="127972"/>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4" name="Oval 156">
              <a:extLst>
                <a:ext uri="{FF2B5EF4-FFF2-40B4-BE49-F238E27FC236}">
                  <a16:creationId xmlns:a16="http://schemas.microsoft.com/office/drawing/2014/main" id="{ABB4E489-EA10-4CE0-ACF5-6D9AB2B62486}"/>
                </a:ext>
              </a:extLst>
            </p:cNvPr>
            <p:cNvSpPr/>
            <p:nvPr/>
          </p:nvSpPr>
          <p:spPr>
            <a:xfrm rot="6270557">
              <a:off x="2382352" y="2294854"/>
              <a:ext cx="194772" cy="127972"/>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5" name="Freeform: Shape 157">
              <a:extLst>
                <a:ext uri="{FF2B5EF4-FFF2-40B4-BE49-F238E27FC236}">
                  <a16:creationId xmlns:a16="http://schemas.microsoft.com/office/drawing/2014/main" id="{77055792-52C4-4D1D-A21D-0C3FCAAADC36}"/>
                </a:ext>
              </a:extLst>
            </p:cNvPr>
            <p:cNvSpPr/>
            <p:nvPr/>
          </p:nvSpPr>
          <p:spPr>
            <a:xfrm>
              <a:off x="1793848" y="1879983"/>
              <a:ext cx="725474" cy="442296"/>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26" name="Freeform: Shape 158">
              <a:extLst>
                <a:ext uri="{FF2B5EF4-FFF2-40B4-BE49-F238E27FC236}">
                  <a16:creationId xmlns:a16="http://schemas.microsoft.com/office/drawing/2014/main" id="{1F7B272C-F5F1-4F3E-8264-86895EE29A8F}"/>
                </a:ext>
              </a:extLst>
            </p:cNvPr>
            <p:cNvSpPr/>
            <p:nvPr/>
          </p:nvSpPr>
          <p:spPr>
            <a:xfrm>
              <a:off x="1237986" y="1637676"/>
              <a:ext cx="1751321" cy="2114234"/>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r>
                <a:rPr lang="en-PH" sz="926" dirty="0">
                  <a:solidFill>
                    <a:prstClr val="white"/>
                  </a:solidFill>
                  <a:latin typeface="Calibri" panose="020F0502020204030204"/>
                </a:rPr>
                <a:t>a</a:t>
              </a:r>
            </a:p>
          </p:txBody>
        </p:sp>
        <p:sp>
          <p:nvSpPr>
            <p:cNvPr id="27" name="Freeform: Shape 159">
              <a:extLst>
                <a:ext uri="{FF2B5EF4-FFF2-40B4-BE49-F238E27FC236}">
                  <a16:creationId xmlns:a16="http://schemas.microsoft.com/office/drawing/2014/main" id="{9AEB6F83-FCB1-4226-852D-08BA3096AA1E}"/>
                </a:ext>
              </a:extLst>
            </p:cNvPr>
            <p:cNvSpPr/>
            <p:nvPr/>
          </p:nvSpPr>
          <p:spPr>
            <a:xfrm>
              <a:off x="1313765" y="1644888"/>
              <a:ext cx="1682711" cy="2105989"/>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926" dirty="0">
                <a:solidFill>
                  <a:prstClr val="white"/>
                </a:solidFill>
                <a:latin typeface="Calibri" panose="020F0502020204030204"/>
              </a:endParaRPr>
            </a:p>
          </p:txBody>
        </p:sp>
        <p:sp>
          <p:nvSpPr>
            <p:cNvPr id="28" name="Rectangle: Rounded Corners 55">
              <a:extLst>
                <a:ext uri="{FF2B5EF4-FFF2-40B4-BE49-F238E27FC236}">
                  <a16:creationId xmlns:a16="http://schemas.microsoft.com/office/drawing/2014/main" id="{9A5026DB-A3BC-4561-A067-CE3DC6D01C84}"/>
                </a:ext>
              </a:extLst>
            </p:cNvPr>
            <p:cNvSpPr/>
            <p:nvPr/>
          </p:nvSpPr>
          <p:spPr>
            <a:xfrm>
              <a:off x="1549774" y="3160275"/>
              <a:ext cx="1261635" cy="1171827"/>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sp>
          <p:nvSpPr>
            <p:cNvPr id="29" name="Rectangle: Rounded Corners 161">
              <a:extLst>
                <a:ext uri="{FF2B5EF4-FFF2-40B4-BE49-F238E27FC236}">
                  <a16:creationId xmlns:a16="http://schemas.microsoft.com/office/drawing/2014/main" id="{A6F98B40-03A3-4DBA-B79A-F3C38B51C749}"/>
                </a:ext>
              </a:extLst>
            </p:cNvPr>
            <p:cNvSpPr/>
            <p:nvPr/>
          </p:nvSpPr>
          <p:spPr>
            <a:xfrm>
              <a:off x="2064836" y="2939283"/>
              <a:ext cx="209936" cy="343604"/>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0" name="Rectangle: Rounded Corners 162">
              <a:extLst>
                <a:ext uri="{FF2B5EF4-FFF2-40B4-BE49-F238E27FC236}">
                  <a16:creationId xmlns:a16="http://schemas.microsoft.com/office/drawing/2014/main" id="{6E69B224-9DA8-4325-8DEE-BF6F48573DDD}"/>
                </a:ext>
              </a:extLst>
            </p:cNvPr>
            <p:cNvSpPr/>
            <p:nvPr/>
          </p:nvSpPr>
          <p:spPr>
            <a:xfrm>
              <a:off x="1715351" y="1854538"/>
              <a:ext cx="911121" cy="1218487"/>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1" name="Oval 163">
              <a:extLst>
                <a:ext uri="{FF2B5EF4-FFF2-40B4-BE49-F238E27FC236}">
                  <a16:creationId xmlns:a16="http://schemas.microsoft.com/office/drawing/2014/main" id="{80157348-BCB8-40E5-8364-7900BD85ED68}"/>
                </a:ext>
              </a:extLst>
            </p:cNvPr>
            <p:cNvSpPr/>
            <p:nvPr/>
          </p:nvSpPr>
          <p:spPr>
            <a:xfrm rot="19109762">
              <a:off x="1592458" y="1736115"/>
              <a:ext cx="831141" cy="672350"/>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2" name="Oval 164">
              <a:extLst>
                <a:ext uri="{FF2B5EF4-FFF2-40B4-BE49-F238E27FC236}">
                  <a16:creationId xmlns:a16="http://schemas.microsoft.com/office/drawing/2014/main" id="{670496AE-10EB-4420-BB69-B3751471A0C8}"/>
                </a:ext>
              </a:extLst>
            </p:cNvPr>
            <p:cNvSpPr/>
            <p:nvPr/>
          </p:nvSpPr>
          <p:spPr>
            <a:xfrm rot="19811341">
              <a:off x="2310134" y="1871815"/>
              <a:ext cx="407358" cy="594042"/>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3" name="Oval 227">
              <a:extLst>
                <a:ext uri="{FF2B5EF4-FFF2-40B4-BE49-F238E27FC236}">
                  <a16:creationId xmlns:a16="http://schemas.microsoft.com/office/drawing/2014/main" id="{689C44E3-E386-4C44-BC4F-D9317580808A}"/>
                </a:ext>
              </a:extLst>
            </p:cNvPr>
            <p:cNvSpPr/>
            <p:nvPr/>
          </p:nvSpPr>
          <p:spPr>
            <a:xfrm rot="19109762">
              <a:off x="1557085" y="1722706"/>
              <a:ext cx="911166" cy="641037"/>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4" name="Oval 166">
              <a:extLst>
                <a:ext uri="{FF2B5EF4-FFF2-40B4-BE49-F238E27FC236}">
                  <a16:creationId xmlns:a16="http://schemas.microsoft.com/office/drawing/2014/main" id="{F317DE64-2EAF-456A-8478-AEF7C024C84C}"/>
                </a:ext>
              </a:extLst>
            </p:cNvPr>
            <p:cNvSpPr/>
            <p:nvPr/>
          </p:nvSpPr>
          <p:spPr>
            <a:xfrm rot="19811341">
              <a:off x="2338317" y="1854537"/>
              <a:ext cx="384208" cy="609243"/>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5" name="Oval 167">
              <a:extLst>
                <a:ext uri="{FF2B5EF4-FFF2-40B4-BE49-F238E27FC236}">
                  <a16:creationId xmlns:a16="http://schemas.microsoft.com/office/drawing/2014/main" id="{658F802E-5F7D-47AA-A065-E97ED48A9E3A}"/>
                </a:ext>
              </a:extLst>
            </p:cNvPr>
            <p:cNvSpPr/>
            <p:nvPr/>
          </p:nvSpPr>
          <p:spPr>
            <a:xfrm>
              <a:off x="1792033" y="2665006"/>
              <a:ext cx="156609" cy="156609"/>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36" name="Oval 168">
              <a:extLst>
                <a:ext uri="{FF2B5EF4-FFF2-40B4-BE49-F238E27FC236}">
                  <a16:creationId xmlns:a16="http://schemas.microsoft.com/office/drawing/2014/main" id="{AA6F4445-7D8A-4346-A4E6-CE583C0B4238}"/>
                </a:ext>
              </a:extLst>
            </p:cNvPr>
            <p:cNvSpPr/>
            <p:nvPr/>
          </p:nvSpPr>
          <p:spPr>
            <a:xfrm>
              <a:off x="2387345" y="2666990"/>
              <a:ext cx="156609" cy="156609"/>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sp>
          <p:nvSpPr>
            <p:cNvPr id="37" name="Rectangle: Rounded Corners 169">
              <a:extLst>
                <a:ext uri="{FF2B5EF4-FFF2-40B4-BE49-F238E27FC236}">
                  <a16:creationId xmlns:a16="http://schemas.microsoft.com/office/drawing/2014/main" id="{D6BA13C0-0A51-4464-B514-C85C371D7C19}"/>
                </a:ext>
              </a:extLst>
            </p:cNvPr>
            <p:cNvSpPr/>
            <p:nvPr/>
          </p:nvSpPr>
          <p:spPr>
            <a:xfrm rot="1035284">
              <a:off x="1857097" y="2427835"/>
              <a:ext cx="174924" cy="52853"/>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nvGrpSpPr>
            <p:cNvPr id="39" name="Group 171">
              <a:extLst>
                <a:ext uri="{FF2B5EF4-FFF2-40B4-BE49-F238E27FC236}">
                  <a16:creationId xmlns:a16="http://schemas.microsoft.com/office/drawing/2014/main" id="{2BBCF553-36EC-45E6-80D6-C268B24953C4}"/>
                </a:ext>
              </a:extLst>
            </p:cNvPr>
            <p:cNvGrpSpPr/>
            <p:nvPr/>
          </p:nvGrpSpPr>
          <p:grpSpPr>
            <a:xfrm rot="388752">
              <a:off x="1826320" y="2508625"/>
              <a:ext cx="214625" cy="244998"/>
              <a:chOff x="4187699" y="2705837"/>
              <a:chExt cx="369137" cy="421380"/>
            </a:xfrm>
          </p:grpSpPr>
          <p:sp>
            <p:nvSpPr>
              <p:cNvPr id="64" name="Block Arc 198">
                <a:extLst>
                  <a:ext uri="{FF2B5EF4-FFF2-40B4-BE49-F238E27FC236}">
                    <a16:creationId xmlns:a16="http://schemas.microsoft.com/office/drawing/2014/main" id="{EB646D3B-ED32-491E-AE75-6B127FDA69DB}"/>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black"/>
                  </a:solidFill>
                  <a:latin typeface="Calibri" panose="020F0502020204030204"/>
                </a:endParaRPr>
              </a:p>
            </p:txBody>
          </p:sp>
          <p:sp>
            <p:nvSpPr>
              <p:cNvPr id="65" name="Oval 199">
                <a:extLst>
                  <a:ext uri="{FF2B5EF4-FFF2-40B4-BE49-F238E27FC236}">
                    <a16:creationId xmlns:a16="http://schemas.microsoft.com/office/drawing/2014/main" id="{EFDB0824-D4CB-4E21-B0F9-80F8873EF64B}"/>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66" name="Oval 200">
                <a:extLst>
                  <a:ext uri="{FF2B5EF4-FFF2-40B4-BE49-F238E27FC236}">
                    <a16:creationId xmlns:a16="http://schemas.microsoft.com/office/drawing/2014/main" id="{53647451-A957-4B8F-BDB5-4B469F664C35}"/>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grpSp>
        <p:sp>
          <p:nvSpPr>
            <p:cNvPr id="40" name="Rectangle: Rounded Corners 172">
              <a:extLst>
                <a:ext uri="{FF2B5EF4-FFF2-40B4-BE49-F238E27FC236}">
                  <a16:creationId xmlns:a16="http://schemas.microsoft.com/office/drawing/2014/main" id="{14A2F734-8D46-4D44-B215-1C7636AC5C82}"/>
                </a:ext>
              </a:extLst>
            </p:cNvPr>
            <p:cNvSpPr/>
            <p:nvPr/>
          </p:nvSpPr>
          <p:spPr>
            <a:xfrm rot="1906099">
              <a:off x="1838955" y="2515857"/>
              <a:ext cx="62768" cy="28266"/>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nvGrpSpPr>
            <p:cNvPr id="41" name="Group 173">
              <a:extLst>
                <a:ext uri="{FF2B5EF4-FFF2-40B4-BE49-F238E27FC236}">
                  <a16:creationId xmlns:a16="http://schemas.microsoft.com/office/drawing/2014/main" id="{C3C07029-AA0B-4314-B9A2-B2604C7708CE}"/>
                </a:ext>
              </a:extLst>
            </p:cNvPr>
            <p:cNvGrpSpPr/>
            <p:nvPr/>
          </p:nvGrpSpPr>
          <p:grpSpPr>
            <a:xfrm rot="21211248" flipH="1">
              <a:off x="2281933" y="2501703"/>
              <a:ext cx="214626" cy="244995"/>
              <a:chOff x="4187427" y="2706244"/>
              <a:chExt cx="369137" cy="421380"/>
            </a:xfrm>
          </p:grpSpPr>
          <p:sp>
            <p:nvSpPr>
              <p:cNvPr id="61" name="Block Arc 195">
                <a:extLst>
                  <a:ext uri="{FF2B5EF4-FFF2-40B4-BE49-F238E27FC236}">
                    <a16:creationId xmlns:a16="http://schemas.microsoft.com/office/drawing/2014/main" id="{F7C81592-5BF0-4A66-9330-1548A10B35A4}"/>
                  </a:ext>
                </a:extLst>
              </p:cNvPr>
              <p:cNvSpPr/>
              <p:nvPr/>
            </p:nvSpPr>
            <p:spPr>
              <a:xfrm rot="227416">
                <a:off x="4187427" y="2706244"/>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black"/>
                  </a:solidFill>
                  <a:latin typeface="Calibri" panose="020F0502020204030204"/>
                </a:endParaRPr>
              </a:p>
            </p:txBody>
          </p:sp>
          <p:sp>
            <p:nvSpPr>
              <p:cNvPr id="62" name="Oval 196">
                <a:extLst>
                  <a:ext uri="{FF2B5EF4-FFF2-40B4-BE49-F238E27FC236}">
                    <a16:creationId xmlns:a16="http://schemas.microsoft.com/office/drawing/2014/main" id="{7B6A999A-6A3A-466B-AEE3-4FEB8118A378}"/>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63" name="Oval 197">
                <a:extLst>
                  <a:ext uri="{FF2B5EF4-FFF2-40B4-BE49-F238E27FC236}">
                    <a16:creationId xmlns:a16="http://schemas.microsoft.com/office/drawing/2014/main" id="{26964907-1AA2-4764-BD66-09049F706916}"/>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grpSp>
        <p:sp>
          <p:nvSpPr>
            <p:cNvPr id="42" name="Rectangle: Rounded Corners 174">
              <a:extLst>
                <a:ext uri="{FF2B5EF4-FFF2-40B4-BE49-F238E27FC236}">
                  <a16:creationId xmlns:a16="http://schemas.microsoft.com/office/drawing/2014/main" id="{69D77FEB-54E0-459B-BE0D-B3A851CA1D8F}"/>
                </a:ext>
              </a:extLst>
            </p:cNvPr>
            <p:cNvSpPr/>
            <p:nvPr/>
          </p:nvSpPr>
          <p:spPr>
            <a:xfrm rot="19693901" flipV="1">
              <a:off x="2410012" y="2505270"/>
              <a:ext cx="62768" cy="28266"/>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43" name="Rectangle: Rounded Corners 175">
              <a:extLst>
                <a:ext uri="{FF2B5EF4-FFF2-40B4-BE49-F238E27FC236}">
                  <a16:creationId xmlns:a16="http://schemas.microsoft.com/office/drawing/2014/main" id="{09C682CF-7310-45EF-BCCB-C88FEA750461}"/>
                </a:ext>
              </a:extLst>
            </p:cNvPr>
            <p:cNvSpPr/>
            <p:nvPr/>
          </p:nvSpPr>
          <p:spPr>
            <a:xfrm>
              <a:off x="2110410" y="2687034"/>
              <a:ext cx="131694" cy="56482"/>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44" name="Freeform: Shape 176">
              <a:extLst>
                <a:ext uri="{FF2B5EF4-FFF2-40B4-BE49-F238E27FC236}">
                  <a16:creationId xmlns:a16="http://schemas.microsoft.com/office/drawing/2014/main" id="{12F354DB-B721-4D06-97AA-87181CD51237}"/>
                </a:ext>
              </a:extLst>
            </p:cNvPr>
            <p:cNvSpPr/>
            <p:nvPr/>
          </p:nvSpPr>
          <p:spPr>
            <a:xfrm>
              <a:off x="1595490" y="3156905"/>
              <a:ext cx="1213510" cy="1169146"/>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61B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926">
                <a:solidFill>
                  <a:prstClr val="white"/>
                </a:solidFill>
                <a:latin typeface="Calibri" panose="020F0502020204030204"/>
              </a:endParaRPr>
            </a:p>
          </p:txBody>
        </p:sp>
        <p:sp>
          <p:nvSpPr>
            <p:cNvPr id="45" name="Freeform: Shape 177">
              <a:extLst>
                <a:ext uri="{FF2B5EF4-FFF2-40B4-BE49-F238E27FC236}">
                  <a16:creationId xmlns:a16="http://schemas.microsoft.com/office/drawing/2014/main" id="{5E3042C2-1F6D-462F-AA94-F833F597F5A7}"/>
                </a:ext>
              </a:extLst>
            </p:cNvPr>
            <p:cNvSpPr/>
            <p:nvPr/>
          </p:nvSpPr>
          <p:spPr>
            <a:xfrm>
              <a:off x="2064009" y="3156905"/>
              <a:ext cx="212732" cy="120646"/>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926">
                <a:solidFill>
                  <a:prstClr val="white"/>
                </a:solidFill>
                <a:latin typeface="Calibri" panose="020F0502020204030204"/>
              </a:endParaRPr>
            </a:p>
          </p:txBody>
        </p:sp>
        <p:sp>
          <p:nvSpPr>
            <p:cNvPr id="46" name="Rectangle: Rounded Corners 178">
              <a:extLst>
                <a:ext uri="{FF2B5EF4-FFF2-40B4-BE49-F238E27FC236}">
                  <a16:creationId xmlns:a16="http://schemas.microsoft.com/office/drawing/2014/main" id="{B5C66648-4989-44AF-91E5-0E8A3843B2B2}"/>
                </a:ext>
              </a:extLst>
            </p:cNvPr>
            <p:cNvSpPr/>
            <p:nvPr/>
          </p:nvSpPr>
          <p:spPr>
            <a:xfrm>
              <a:off x="1638494" y="2564361"/>
              <a:ext cx="142413" cy="18014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47" name="Rectangle: Rounded Corners 179">
              <a:extLst>
                <a:ext uri="{FF2B5EF4-FFF2-40B4-BE49-F238E27FC236}">
                  <a16:creationId xmlns:a16="http://schemas.microsoft.com/office/drawing/2014/main" id="{DC2E138F-6B47-4BE1-8437-36C3B87ECE05}"/>
                </a:ext>
              </a:extLst>
            </p:cNvPr>
            <p:cNvSpPr/>
            <p:nvPr/>
          </p:nvSpPr>
          <p:spPr>
            <a:xfrm>
              <a:off x="2552724" y="2567044"/>
              <a:ext cx="142413" cy="18014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48" name="Oval 180">
              <a:extLst>
                <a:ext uri="{FF2B5EF4-FFF2-40B4-BE49-F238E27FC236}">
                  <a16:creationId xmlns:a16="http://schemas.microsoft.com/office/drawing/2014/main" id="{8709991A-A39B-4D68-A1FF-DB007861B056}"/>
                </a:ext>
              </a:extLst>
            </p:cNvPr>
            <p:cNvSpPr/>
            <p:nvPr/>
          </p:nvSpPr>
          <p:spPr>
            <a:xfrm>
              <a:off x="1677794" y="2718621"/>
              <a:ext cx="41693" cy="416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49" name="Oval 181">
              <a:extLst>
                <a:ext uri="{FF2B5EF4-FFF2-40B4-BE49-F238E27FC236}">
                  <a16:creationId xmlns:a16="http://schemas.microsoft.com/office/drawing/2014/main" id="{2566DB6C-E026-4B24-8F85-2BF63F40F827}"/>
                </a:ext>
              </a:extLst>
            </p:cNvPr>
            <p:cNvSpPr/>
            <p:nvPr/>
          </p:nvSpPr>
          <p:spPr>
            <a:xfrm>
              <a:off x="2625402" y="2718621"/>
              <a:ext cx="41693" cy="416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50" name="Freeform: Shape 184">
              <a:extLst>
                <a:ext uri="{FF2B5EF4-FFF2-40B4-BE49-F238E27FC236}">
                  <a16:creationId xmlns:a16="http://schemas.microsoft.com/office/drawing/2014/main" id="{C546A1D5-8A78-4DA1-ABBD-C8F51DB14371}"/>
                </a:ext>
              </a:extLst>
            </p:cNvPr>
            <p:cNvSpPr/>
            <p:nvPr/>
          </p:nvSpPr>
          <p:spPr>
            <a:xfrm>
              <a:off x="1686181" y="1963055"/>
              <a:ext cx="290690" cy="326558"/>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51" name="Freeform: Shape 185">
              <a:extLst>
                <a:ext uri="{FF2B5EF4-FFF2-40B4-BE49-F238E27FC236}">
                  <a16:creationId xmlns:a16="http://schemas.microsoft.com/office/drawing/2014/main" id="{7919B078-809E-41BD-82A4-A3EB999F0D85}"/>
                </a:ext>
              </a:extLst>
            </p:cNvPr>
            <p:cNvSpPr/>
            <p:nvPr/>
          </p:nvSpPr>
          <p:spPr>
            <a:xfrm flipH="1">
              <a:off x="2325542" y="1911090"/>
              <a:ext cx="290690" cy="326558"/>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cxnSp>
          <p:nvCxnSpPr>
            <p:cNvPr id="52" name="Straight Connector 186">
              <a:extLst>
                <a:ext uri="{FF2B5EF4-FFF2-40B4-BE49-F238E27FC236}">
                  <a16:creationId xmlns:a16="http://schemas.microsoft.com/office/drawing/2014/main" id="{8A18BB4B-85E5-4157-9F24-798C9D3127DB}"/>
                </a:ext>
              </a:extLst>
            </p:cNvPr>
            <p:cNvCxnSpPr>
              <a:cxnSpLocks/>
            </p:cNvCxnSpPr>
            <p:nvPr/>
          </p:nvCxnSpPr>
          <p:spPr>
            <a:xfrm flipH="1">
              <a:off x="1806730" y="3682943"/>
              <a:ext cx="46736" cy="386101"/>
            </a:xfrm>
            <a:prstGeom prst="line">
              <a:avLst/>
            </a:prstGeom>
            <a:ln w="19050">
              <a:solidFill>
                <a:srgbClr val="3AAFFF"/>
              </a:solidFill>
            </a:ln>
          </p:spPr>
          <p:style>
            <a:lnRef idx="1">
              <a:schemeClr val="accent1"/>
            </a:lnRef>
            <a:fillRef idx="0">
              <a:schemeClr val="accent1"/>
            </a:fillRef>
            <a:effectRef idx="0">
              <a:schemeClr val="accent1"/>
            </a:effectRef>
            <a:fontRef idx="minor">
              <a:schemeClr val="tx1"/>
            </a:fontRef>
          </p:style>
        </p:cxnSp>
        <p:cxnSp>
          <p:nvCxnSpPr>
            <p:cNvPr id="53" name="Straight Connector 187">
              <a:extLst>
                <a:ext uri="{FF2B5EF4-FFF2-40B4-BE49-F238E27FC236}">
                  <a16:creationId xmlns:a16="http://schemas.microsoft.com/office/drawing/2014/main" id="{8FBC4D11-D503-4E25-856D-1B9053BE4592}"/>
                </a:ext>
              </a:extLst>
            </p:cNvPr>
            <p:cNvCxnSpPr>
              <a:cxnSpLocks/>
            </p:cNvCxnSpPr>
            <p:nvPr/>
          </p:nvCxnSpPr>
          <p:spPr>
            <a:xfrm>
              <a:off x="2588973" y="3672720"/>
              <a:ext cx="31805" cy="262757"/>
            </a:xfrm>
            <a:prstGeom prst="line">
              <a:avLst/>
            </a:prstGeom>
            <a:ln w="19050">
              <a:solidFill>
                <a:srgbClr val="3AAFFF"/>
              </a:solidFill>
            </a:ln>
          </p:spPr>
          <p:style>
            <a:lnRef idx="1">
              <a:schemeClr val="accent1"/>
            </a:lnRef>
            <a:fillRef idx="0">
              <a:schemeClr val="accent1"/>
            </a:fillRef>
            <a:effectRef idx="0">
              <a:schemeClr val="accent1"/>
            </a:effectRef>
            <a:fontRef idx="minor">
              <a:schemeClr val="tx1"/>
            </a:fontRef>
          </p:style>
        </p:cxnSp>
        <p:sp>
          <p:nvSpPr>
            <p:cNvPr id="54" name="Freeform: Shape 188">
              <a:extLst>
                <a:ext uri="{FF2B5EF4-FFF2-40B4-BE49-F238E27FC236}">
                  <a16:creationId xmlns:a16="http://schemas.microsoft.com/office/drawing/2014/main" id="{833533EB-B116-4D7A-A961-114C90F4188A}"/>
                </a:ext>
              </a:extLst>
            </p:cNvPr>
            <p:cNvSpPr/>
            <p:nvPr/>
          </p:nvSpPr>
          <p:spPr>
            <a:xfrm>
              <a:off x="1924091" y="3157235"/>
              <a:ext cx="254332" cy="50309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55" name="Freeform: Shape 189">
              <a:extLst>
                <a:ext uri="{FF2B5EF4-FFF2-40B4-BE49-F238E27FC236}">
                  <a16:creationId xmlns:a16="http://schemas.microsoft.com/office/drawing/2014/main" id="{E4DF573C-8EC1-464E-8871-F77D1A468002}"/>
                </a:ext>
              </a:extLst>
            </p:cNvPr>
            <p:cNvSpPr/>
            <p:nvPr/>
          </p:nvSpPr>
          <p:spPr>
            <a:xfrm flipH="1">
              <a:off x="2174722" y="3154140"/>
              <a:ext cx="254332" cy="50309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56" name="Rectangle: Rounded Corners 190">
              <a:extLst>
                <a:ext uri="{FF2B5EF4-FFF2-40B4-BE49-F238E27FC236}">
                  <a16:creationId xmlns:a16="http://schemas.microsoft.com/office/drawing/2014/main" id="{E0B19AC2-4E54-48E6-A082-F7D1B1E65841}"/>
                </a:ext>
              </a:extLst>
            </p:cNvPr>
            <p:cNvSpPr/>
            <p:nvPr/>
          </p:nvSpPr>
          <p:spPr>
            <a:xfrm>
              <a:off x="2088137" y="3660038"/>
              <a:ext cx="182403" cy="275439"/>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57" name="Oval 191">
              <a:extLst>
                <a:ext uri="{FF2B5EF4-FFF2-40B4-BE49-F238E27FC236}">
                  <a16:creationId xmlns:a16="http://schemas.microsoft.com/office/drawing/2014/main" id="{87E0A447-454B-450A-8EDC-0846D2A92D91}"/>
                </a:ext>
              </a:extLst>
            </p:cNvPr>
            <p:cNvSpPr/>
            <p:nvPr/>
          </p:nvSpPr>
          <p:spPr>
            <a:xfrm>
              <a:off x="2134651" y="3713757"/>
              <a:ext cx="84353" cy="8435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58" name="Rectangle: Rounded Corners 192">
              <a:extLst>
                <a:ext uri="{FF2B5EF4-FFF2-40B4-BE49-F238E27FC236}">
                  <a16:creationId xmlns:a16="http://schemas.microsoft.com/office/drawing/2014/main" id="{DFCBDEF3-CA19-45C5-8932-41DA36128D59}"/>
                </a:ext>
              </a:extLst>
            </p:cNvPr>
            <p:cNvSpPr/>
            <p:nvPr/>
          </p:nvSpPr>
          <p:spPr>
            <a:xfrm>
              <a:off x="2152513" y="3764919"/>
              <a:ext cx="52477" cy="49384"/>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59" name="Oval 193">
              <a:extLst>
                <a:ext uri="{FF2B5EF4-FFF2-40B4-BE49-F238E27FC236}">
                  <a16:creationId xmlns:a16="http://schemas.microsoft.com/office/drawing/2014/main" id="{9050B5B4-58E9-44FD-9F80-418E5C9AE67F}"/>
                </a:ext>
              </a:extLst>
            </p:cNvPr>
            <p:cNvSpPr/>
            <p:nvPr/>
          </p:nvSpPr>
          <p:spPr>
            <a:xfrm>
              <a:off x="2164487" y="3736684"/>
              <a:ext cx="29174" cy="2917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530">
                <a:solidFill>
                  <a:prstClr val="white"/>
                </a:solidFill>
                <a:latin typeface="Calibri" panose="020F0502020204030204"/>
              </a:endParaRPr>
            </a:p>
          </p:txBody>
        </p:sp>
        <p:sp>
          <p:nvSpPr>
            <p:cNvPr id="60" name="Freeform: Shape 194">
              <a:extLst>
                <a:ext uri="{FF2B5EF4-FFF2-40B4-BE49-F238E27FC236}">
                  <a16:creationId xmlns:a16="http://schemas.microsoft.com/office/drawing/2014/main" id="{ED0B80F7-AEDD-4BA6-AC9C-FA7BE2782EC7}"/>
                </a:ext>
              </a:extLst>
            </p:cNvPr>
            <p:cNvSpPr/>
            <p:nvPr/>
          </p:nvSpPr>
          <p:spPr>
            <a:xfrm>
              <a:off x="2137471" y="3780476"/>
              <a:ext cx="84354" cy="70626"/>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530">
                <a:solidFill>
                  <a:prstClr val="white"/>
                </a:solidFill>
                <a:latin typeface="Calibri" panose="020F0502020204030204"/>
              </a:endParaRPr>
            </a:p>
          </p:txBody>
        </p:sp>
      </p:grpSp>
      <p:grpSp>
        <p:nvGrpSpPr>
          <p:cNvPr id="67" name="Eyes">
            <a:extLst>
              <a:ext uri="{FF2B5EF4-FFF2-40B4-BE49-F238E27FC236}">
                <a16:creationId xmlns:a16="http://schemas.microsoft.com/office/drawing/2014/main" id="{0B4A2A10-CA7D-4CA3-A2F0-619D20632562}"/>
              </a:ext>
            </a:extLst>
          </p:cNvPr>
          <p:cNvGrpSpPr/>
          <p:nvPr/>
        </p:nvGrpSpPr>
        <p:grpSpPr>
          <a:xfrm>
            <a:off x="4339722" y="1212462"/>
            <a:ext cx="561337" cy="98389"/>
            <a:chOff x="1889237" y="2518694"/>
            <a:chExt cx="545268" cy="96902"/>
          </a:xfrm>
        </p:grpSpPr>
        <p:sp>
          <p:nvSpPr>
            <p:cNvPr id="68" name="Oval 182">
              <a:extLst>
                <a:ext uri="{FF2B5EF4-FFF2-40B4-BE49-F238E27FC236}">
                  <a16:creationId xmlns:a16="http://schemas.microsoft.com/office/drawing/2014/main" id="{B19EC929-A760-480E-BC86-3938401D8B7D}"/>
                </a:ext>
              </a:extLst>
            </p:cNvPr>
            <p:cNvSpPr/>
            <p:nvPr/>
          </p:nvSpPr>
          <p:spPr>
            <a:xfrm>
              <a:off x="1889237" y="2525817"/>
              <a:ext cx="89779" cy="89779"/>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69" name="Oval 183">
              <a:extLst>
                <a:ext uri="{FF2B5EF4-FFF2-40B4-BE49-F238E27FC236}">
                  <a16:creationId xmlns:a16="http://schemas.microsoft.com/office/drawing/2014/main" id="{D526B04C-1C51-4571-B1C8-D7E7A49CA1EA}"/>
                </a:ext>
              </a:extLst>
            </p:cNvPr>
            <p:cNvSpPr/>
            <p:nvPr/>
          </p:nvSpPr>
          <p:spPr>
            <a:xfrm flipH="1">
              <a:off x="2344726" y="2518694"/>
              <a:ext cx="89779" cy="89779"/>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grpSp>
        <p:nvGrpSpPr>
          <p:cNvPr id="73" name="Arm">
            <a:extLst>
              <a:ext uri="{FF2B5EF4-FFF2-40B4-BE49-F238E27FC236}">
                <a16:creationId xmlns:a16="http://schemas.microsoft.com/office/drawing/2014/main" id="{E4F8F7D2-E068-4D29-8D5B-9F4EFB356E5E}"/>
              </a:ext>
            </a:extLst>
          </p:cNvPr>
          <p:cNvGrpSpPr/>
          <p:nvPr/>
        </p:nvGrpSpPr>
        <p:grpSpPr>
          <a:xfrm>
            <a:off x="4871287" y="1781104"/>
            <a:ext cx="709424" cy="1831878"/>
            <a:chOff x="2162973" y="1707612"/>
            <a:chExt cx="472489" cy="1160533"/>
          </a:xfrm>
        </p:grpSpPr>
        <p:grpSp>
          <p:nvGrpSpPr>
            <p:cNvPr id="74" name="Group 75">
              <a:extLst>
                <a:ext uri="{FF2B5EF4-FFF2-40B4-BE49-F238E27FC236}">
                  <a16:creationId xmlns:a16="http://schemas.microsoft.com/office/drawing/2014/main" id="{8DA75937-33C3-47D0-850D-1AB41C38C65C}"/>
                </a:ext>
              </a:extLst>
            </p:cNvPr>
            <p:cNvGrpSpPr/>
            <p:nvPr/>
          </p:nvGrpSpPr>
          <p:grpSpPr>
            <a:xfrm>
              <a:off x="2366888" y="1707612"/>
              <a:ext cx="268574" cy="687780"/>
              <a:chOff x="2366888" y="1707612"/>
              <a:chExt cx="268574" cy="687780"/>
            </a:xfrm>
          </p:grpSpPr>
          <p:sp>
            <p:nvSpPr>
              <p:cNvPr id="76" name="Oval 77">
                <a:extLst>
                  <a:ext uri="{FF2B5EF4-FFF2-40B4-BE49-F238E27FC236}">
                    <a16:creationId xmlns:a16="http://schemas.microsoft.com/office/drawing/2014/main" id="{9C89FB99-779D-4A14-A84B-132801F0500D}"/>
                  </a:ext>
                </a:extLst>
              </p:cNvPr>
              <p:cNvSpPr/>
              <p:nvPr/>
            </p:nvSpPr>
            <p:spPr>
              <a:xfrm>
                <a:off x="2404328" y="1707612"/>
                <a:ext cx="231134" cy="231134"/>
              </a:xfrm>
              <a:prstGeom prst="ellipse">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77" name="Rectangle: Rounded Corners 78">
                <a:extLst>
                  <a:ext uri="{FF2B5EF4-FFF2-40B4-BE49-F238E27FC236}">
                    <a16:creationId xmlns:a16="http://schemas.microsoft.com/office/drawing/2014/main" id="{295DD1A3-12E9-4EDF-ADC0-19338C2B6183}"/>
                  </a:ext>
                </a:extLst>
              </p:cNvPr>
              <p:cNvSpPr/>
              <p:nvPr/>
            </p:nvSpPr>
            <p:spPr>
              <a:xfrm rot="912596">
                <a:off x="2366888" y="1832884"/>
                <a:ext cx="135228" cy="56250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75" name="Oval 76">
              <a:extLst>
                <a:ext uri="{FF2B5EF4-FFF2-40B4-BE49-F238E27FC236}">
                  <a16:creationId xmlns:a16="http://schemas.microsoft.com/office/drawing/2014/main" id="{F43DB63D-9050-4B93-80F3-E5201C55A007}"/>
                </a:ext>
              </a:extLst>
            </p:cNvPr>
            <p:cNvSpPr/>
            <p:nvPr/>
          </p:nvSpPr>
          <p:spPr>
            <a:xfrm>
              <a:off x="2162973" y="2742017"/>
              <a:ext cx="126128" cy="1261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grpSp>
      <p:grpSp>
        <p:nvGrpSpPr>
          <p:cNvPr id="78" name="Arm">
            <a:extLst>
              <a:ext uri="{FF2B5EF4-FFF2-40B4-BE49-F238E27FC236}">
                <a16:creationId xmlns:a16="http://schemas.microsoft.com/office/drawing/2014/main" id="{90319E8C-019B-4E77-A65C-A86C5BCB394C}"/>
              </a:ext>
            </a:extLst>
          </p:cNvPr>
          <p:cNvGrpSpPr/>
          <p:nvPr/>
        </p:nvGrpSpPr>
        <p:grpSpPr>
          <a:xfrm flipH="1">
            <a:off x="3666490" y="1779480"/>
            <a:ext cx="833537" cy="1864401"/>
            <a:chOff x="2162973" y="1687008"/>
            <a:chExt cx="479689" cy="1181137"/>
          </a:xfrm>
        </p:grpSpPr>
        <p:grpSp>
          <p:nvGrpSpPr>
            <p:cNvPr id="79" name="Group 75">
              <a:extLst>
                <a:ext uri="{FF2B5EF4-FFF2-40B4-BE49-F238E27FC236}">
                  <a16:creationId xmlns:a16="http://schemas.microsoft.com/office/drawing/2014/main" id="{12DA3911-A4A3-40B8-9E47-FF1FB0E36F41}"/>
                </a:ext>
              </a:extLst>
            </p:cNvPr>
            <p:cNvGrpSpPr/>
            <p:nvPr/>
          </p:nvGrpSpPr>
          <p:grpSpPr>
            <a:xfrm>
              <a:off x="2366888" y="1687008"/>
              <a:ext cx="275774" cy="708384"/>
              <a:chOff x="2366888" y="1687008"/>
              <a:chExt cx="275774" cy="708384"/>
            </a:xfrm>
          </p:grpSpPr>
          <p:sp>
            <p:nvSpPr>
              <p:cNvPr id="81" name="Oval 77">
                <a:extLst>
                  <a:ext uri="{FF2B5EF4-FFF2-40B4-BE49-F238E27FC236}">
                    <a16:creationId xmlns:a16="http://schemas.microsoft.com/office/drawing/2014/main" id="{C9E4AF9A-5436-4707-9690-AA4E21C86A7C}"/>
                  </a:ext>
                </a:extLst>
              </p:cNvPr>
              <p:cNvSpPr/>
              <p:nvPr/>
            </p:nvSpPr>
            <p:spPr>
              <a:xfrm>
                <a:off x="2403252" y="1687008"/>
                <a:ext cx="239410" cy="250709"/>
              </a:xfrm>
              <a:prstGeom prst="ellipse">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82" name="Rectangle: Rounded Corners 78">
                <a:extLst>
                  <a:ext uri="{FF2B5EF4-FFF2-40B4-BE49-F238E27FC236}">
                    <a16:creationId xmlns:a16="http://schemas.microsoft.com/office/drawing/2014/main" id="{79737763-BE1F-41BF-97C9-8430E6830425}"/>
                  </a:ext>
                </a:extLst>
              </p:cNvPr>
              <p:cNvSpPr/>
              <p:nvPr/>
            </p:nvSpPr>
            <p:spPr>
              <a:xfrm rot="912596">
                <a:off x="2366888" y="1832884"/>
                <a:ext cx="135228" cy="56250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80" name="Oval 76">
              <a:extLst>
                <a:ext uri="{FF2B5EF4-FFF2-40B4-BE49-F238E27FC236}">
                  <a16:creationId xmlns:a16="http://schemas.microsoft.com/office/drawing/2014/main" id="{6A9A9BDF-BD10-48FE-B423-1DEBFC98F695}"/>
                </a:ext>
              </a:extLst>
            </p:cNvPr>
            <p:cNvSpPr/>
            <p:nvPr/>
          </p:nvSpPr>
          <p:spPr>
            <a:xfrm>
              <a:off x="2162973" y="2742017"/>
              <a:ext cx="126128" cy="1261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grpSp>
      <p:grpSp>
        <p:nvGrpSpPr>
          <p:cNvPr id="3" name="Nhóm 2">
            <a:extLst>
              <a:ext uri="{FF2B5EF4-FFF2-40B4-BE49-F238E27FC236}">
                <a16:creationId xmlns:a16="http://schemas.microsoft.com/office/drawing/2014/main" id="{82B8C65A-1C11-41FB-814E-3C869021DC3B}"/>
              </a:ext>
            </a:extLst>
          </p:cNvPr>
          <p:cNvGrpSpPr/>
          <p:nvPr/>
        </p:nvGrpSpPr>
        <p:grpSpPr>
          <a:xfrm>
            <a:off x="4518103" y="1481767"/>
            <a:ext cx="248558" cy="122891"/>
            <a:chOff x="2972148" y="5254748"/>
            <a:chExt cx="224535" cy="103933"/>
          </a:xfrm>
        </p:grpSpPr>
        <p:sp>
          <p:nvSpPr>
            <p:cNvPr id="83" name="Hình tự do: Hình 82">
              <a:extLst>
                <a:ext uri="{FF2B5EF4-FFF2-40B4-BE49-F238E27FC236}">
                  <a16:creationId xmlns:a16="http://schemas.microsoft.com/office/drawing/2014/main" id="{E4D75B6B-8FAD-4090-BE6E-6C869FB6DA52}"/>
                </a:ext>
              </a:extLst>
            </p:cNvPr>
            <p:cNvSpPr/>
            <p:nvPr/>
          </p:nvSpPr>
          <p:spPr>
            <a:xfrm rot="10800000">
              <a:off x="2972148" y="5256262"/>
              <a:ext cx="224535" cy="102418"/>
            </a:xfrm>
            <a:custGeom>
              <a:avLst/>
              <a:gdLst>
                <a:gd name="connsiteX0" fmla="*/ 427 w 224535"/>
                <a:gd name="connsiteY0" fmla="*/ 0 h 102418"/>
                <a:gd name="connsiteX1" fmla="*/ 220873 w 224535"/>
                <a:gd name="connsiteY1" fmla="*/ 0 h 102418"/>
                <a:gd name="connsiteX2" fmla="*/ 224535 w 224535"/>
                <a:gd name="connsiteY2" fmla="*/ 8740 h 102418"/>
                <a:gd name="connsiteX3" fmla="*/ 107505 w 224535"/>
                <a:gd name="connsiteY3" fmla="*/ 102394 h 102418"/>
                <a:gd name="connsiteX4" fmla="*/ 0 w 224535"/>
                <a:gd name="connsiteY4" fmla="*/ 1120 h 102418"/>
                <a:gd name="connsiteX5" fmla="*/ 427 w 224535"/>
                <a:gd name="connsiteY5" fmla="*/ 0 h 10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35" h="102418">
                  <a:moveTo>
                    <a:pt x="427" y="0"/>
                  </a:moveTo>
                  <a:lnTo>
                    <a:pt x="220873" y="0"/>
                  </a:lnTo>
                  <a:lnTo>
                    <a:pt x="224535" y="8740"/>
                  </a:lnTo>
                  <a:cubicBezTo>
                    <a:pt x="224535" y="55203"/>
                    <a:pt x="144927" y="103664"/>
                    <a:pt x="107505" y="102394"/>
                  </a:cubicBezTo>
                  <a:cubicBezTo>
                    <a:pt x="70083" y="101124"/>
                    <a:pt x="0" y="47583"/>
                    <a:pt x="0" y="1120"/>
                  </a:cubicBezTo>
                  <a:lnTo>
                    <a:pt x="427" y="0"/>
                  </a:ln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84" name="Hình tự do: Hình 83">
              <a:extLst>
                <a:ext uri="{FF2B5EF4-FFF2-40B4-BE49-F238E27FC236}">
                  <a16:creationId xmlns:a16="http://schemas.microsoft.com/office/drawing/2014/main" id="{5FE06864-3E12-4BBD-89B5-F0BC85627D0F}"/>
                </a:ext>
              </a:extLst>
            </p:cNvPr>
            <p:cNvSpPr/>
            <p:nvPr/>
          </p:nvSpPr>
          <p:spPr>
            <a:xfrm>
              <a:off x="3000659" y="5254748"/>
              <a:ext cx="165910" cy="44521"/>
            </a:xfrm>
            <a:custGeom>
              <a:avLst/>
              <a:gdLst>
                <a:gd name="connsiteX0" fmla="*/ 88706 w 165910"/>
                <a:gd name="connsiteY0" fmla="*/ 25 h 44521"/>
                <a:gd name="connsiteX1" fmla="*/ 156492 w 165910"/>
                <a:gd name="connsiteY1" fmla="*/ 33715 h 44521"/>
                <a:gd name="connsiteX2" fmla="*/ 165910 w 165910"/>
                <a:gd name="connsiteY2" fmla="*/ 44521 h 44521"/>
                <a:gd name="connsiteX3" fmla="*/ 0 w 165910"/>
                <a:gd name="connsiteY3" fmla="*/ 44521 h 44521"/>
                <a:gd name="connsiteX4" fmla="*/ 16158 w 165910"/>
                <a:gd name="connsiteY4" fmla="*/ 28952 h 44521"/>
                <a:gd name="connsiteX5" fmla="*/ 88706 w 165910"/>
                <a:gd name="connsiteY5" fmla="*/ 25 h 4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10" h="44521">
                  <a:moveTo>
                    <a:pt x="88706" y="25"/>
                  </a:moveTo>
                  <a:cubicBezTo>
                    <a:pt x="107417" y="660"/>
                    <a:pt x="134293" y="14363"/>
                    <a:pt x="156492" y="33715"/>
                  </a:cubicBezTo>
                  <a:lnTo>
                    <a:pt x="165910" y="44521"/>
                  </a:lnTo>
                  <a:lnTo>
                    <a:pt x="0" y="44521"/>
                  </a:lnTo>
                  <a:lnTo>
                    <a:pt x="16158" y="28952"/>
                  </a:lnTo>
                  <a:cubicBezTo>
                    <a:pt x="40738" y="11188"/>
                    <a:pt x="69995" y="-610"/>
                    <a:pt x="88706" y="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85" name="Hình tự do: Hình 84">
              <a:extLst>
                <a:ext uri="{FF2B5EF4-FFF2-40B4-BE49-F238E27FC236}">
                  <a16:creationId xmlns:a16="http://schemas.microsoft.com/office/drawing/2014/main" id="{5FC7727B-5D5E-46E6-9738-E67889098068}"/>
                </a:ext>
              </a:extLst>
            </p:cNvPr>
            <p:cNvSpPr/>
            <p:nvPr/>
          </p:nvSpPr>
          <p:spPr>
            <a:xfrm>
              <a:off x="3002887" y="5311977"/>
              <a:ext cx="163682" cy="46704"/>
            </a:xfrm>
            <a:custGeom>
              <a:avLst/>
              <a:gdLst>
                <a:gd name="connsiteX0" fmla="*/ 81841 w 163682"/>
                <a:gd name="connsiteY0" fmla="*/ 0 h 46704"/>
                <a:gd name="connsiteX1" fmla="*/ 144882 w 163682"/>
                <a:gd name="connsiteY1" fmla="*/ 22586 h 46704"/>
                <a:gd name="connsiteX2" fmla="*/ 163682 w 163682"/>
                <a:gd name="connsiteY2" fmla="*/ 46704 h 46704"/>
                <a:gd name="connsiteX3" fmla="*/ 0 w 163682"/>
                <a:gd name="connsiteY3" fmla="*/ 46704 h 46704"/>
                <a:gd name="connsiteX4" fmla="*/ 18800 w 163682"/>
                <a:gd name="connsiteY4" fmla="*/ 22586 h 46704"/>
                <a:gd name="connsiteX5" fmla="*/ 81841 w 163682"/>
                <a:gd name="connsiteY5" fmla="*/ 0 h 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682" h="46704">
                  <a:moveTo>
                    <a:pt x="81841" y="0"/>
                  </a:moveTo>
                  <a:cubicBezTo>
                    <a:pt x="106460" y="0"/>
                    <a:pt x="128749" y="8631"/>
                    <a:pt x="144882" y="22586"/>
                  </a:cubicBezTo>
                  <a:lnTo>
                    <a:pt x="163682" y="46704"/>
                  </a:lnTo>
                  <a:lnTo>
                    <a:pt x="0" y="46704"/>
                  </a:lnTo>
                  <a:lnTo>
                    <a:pt x="18800" y="22586"/>
                  </a:lnTo>
                  <a:cubicBezTo>
                    <a:pt x="34934" y="8631"/>
                    <a:pt x="57222" y="0"/>
                    <a:pt x="8184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grpSp>
      <p:sp>
        <p:nvSpPr>
          <p:cNvPr id="88" name="Hình tự do: Hình 87">
            <a:extLst>
              <a:ext uri="{FF2B5EF4-FFF2-40B4-BE49-F238E27FC236}">
                <a16:creationId xmlns:a16="http://schemas.microsoft.com/office/drawing/2014/main" id="{2F60950A-E578-4D11-84F4-8F75D40D3196}"/>
              </a:ext>
            </a:extLst>
          </p:cNvPr>
          <p:cNvSpPr/>
          <p:nvPr/>
        </p:nvSpPr>
        <p:spPr>
          <a:xfrm>
            <a:off x="4816012" y="1303366"/>
            <a:ext cx="82962" cy="122406"/>
          </a:xfrm>
          <a:custGeom>
            <a:avLst/>
            <a:gdLst>
              <a:gd name="connsiteX0" fmla="*/ 89276 w 178578"/>
              <a:gd name="connsiteY0" fmla="*/ 0 h 336156"/>
              <a:gd name="connsiteX1" fmla="*/ 165588 w 178578"/>
              <a:gd name="connsiteY1" fmla="*/ 199565 h 336156"/>
              <a:gd name="connsiteX2" fmla="*/ 171561 w 178578"/>
              <a:gd name="connsiteY2" fmla="*/ 208671 h 336156"/>
              <a:gd name="connsiteX3" fmla="*/ 174194 w 178578"/>
              <a:gd name="connsiteY3" fmla="*/ 222070 h 336156"/>
              <a:gd name="connsiteX4" fmla="*/ 178368 w 178578"/>
              <a:gd name="connsiteY4" fmla="*/ 232987 h 336156"/>
              <a:gd name="connsiteX5" fmla="*/ 176338 w 178578"/>
              <a:gd name="connsiteY5" fmla="*/ 232987 h 336156"/>
              <a:gd name="connsiteX6" fmla="*/ 178578 w 178578"/>
              <a:gd name="connsiteY6" fmla="*/ 244390 h 336156"/>
              <a:gd name="connsiteX7" fmla="*/ 89289 w 178578"/>
              <a:gd name="connsiteY7" fmla="*/ 336156 h 336156"/>
              <a:gd name="connsiteX8" fmla="*/ 0 w 178578"/>
              <a:gd name="connsiteY8" fmla="*/ 244390 h 336156"/>
              <a:gd name="connsiteX9" fmla="*/ 2240 w 178578"/>
              <a:gd name="connsiteY9" fmla="*/ 232987 h 336156"/>
              <a:gd name="connsiteX10" fmla="*/ 184 w 178578"/>
              <a:gd name="connsiteY10" fmla="*/ 232987 h 336156"/>
              <a:gd name="connsiteX11" fmla="*/ 4412 w 178578"/>
              <a:gd name="connsiteY11" fmla="*/ 221930 h 336156"/>
              <a:gd name="connsiteX12" fmla="*/ 7017 w 178578"/>
              <a:gd name="connsiteY12" fmla="*/ 208671 h 336156"/>
              <a:gd name="connsiteX13" fmla="*/ 12928 w 178578"/>
              <a:gd name="connsiteY13" fmla="*/ 199660 h 336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578" h="336156">
                <a:moveTo>
                  <a:pt x="89276" y="0"/>
                </a:moveTo>
                <a:lnTo>
                  <a:pt x="165588" y="199565"/>
                </a:lnTo>
                <a:lnTo>
                  <a:pt x="171561" y="208671"/>
                </a:lnTo>
                <a:lnTo>
                  <a:pt x="174194" y="222070"/>
                </a:lnTo>
                <a:lnTo>
                  <a:pt x="178368" y="232987"/>
                </a:lnTo>
                <a:lnTo>
                  <a:pt x="176338" y="232987"/>
                </a:lnTo>
                <a:lnTo>
                  <a:pt x="178578" y="244390"/>
                </a:lnTo>
                <a:cubicBezTo>
                  <a:pt x="178578" y="295071"/>
                  <a:pt x="138602" y="336156"/>
                  <a:pt x="89289" y="336156"/>
                </a:cubicBezTo>
                <a:cubicBezTo>
                  <a:pt x="39976" y="336156"/>
                  <a:pt x="0" y="295071"/>
                  <a:pt x="0" y="244390"/>
                </a:cubicBezTo>
                <a:lnTo>
                  <a:pt x="2240" y="232987"/>
                </a:lnTo>
                <a:lnTo>
                  <a:pt x="184" y="232987"/>
                </a:lnTo>
                <a:lnTo>
                  <a:pt x="4412" y="221930"/>
                </a:lnTo>
                <a:lnTo>
                  <a:pt x="7017" y="208671"/>
                </a:lnTo>
                <a:lnTo>
                  <a:pt x="12928" y="19966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89" name="Hình tự do: Hình 88">
            <a:extLst>
              <a:ext uri="{FF2B5EF4-FFF2-40B4-BE49-F238E27FC236}">
                <a16:creationId xmlns:a16="http://schemas.microsoft.com/office/drawing/2014/main" id="{2C5B861C-7E2A-455D-A68E-9362240DAF3A}"/>
              </a:ext>
            </a:extLst>
          </p:cNvPr>
          <p:cNvSpPr/>
          <p:nvPr/>
        </p:nvSpPr>
        <p:spPr>
          <a:xfrm>
            <a:off x="4337090" y="1307972"/>
            <a:ext cx="82962" cy="122406"/>
          </a:xfrm>
          <a:custGeom>
            <a:avLst/>
            <a:gdLst>
              <a:gd name="connsiteX0" fmla="*/ 89276 w 178578"/>
              <a:gd name="connsiteY0" fmla="*/ 0 h 336156"/>
              <a:gd name="connsiteX1" fmla="*/ 165588 w 178578"/>
              <a:gd name="connsiteY1" fmla="*/ 199565 h 336156"/>
              <a:gd name="connsiteX2" fmla="*/ 171561 w 178578"/>
              <a:gd name="connsiteY2" fmla="*/ 208671 h 336156"/>
              <a:gd name="connsiteX3" fmla="*/ 174194 w 178578"/>
              <a:gd name="connsiteY3" fmla="*/ 222070 h 336156"/>
              <a:gd name="connsiteX4" fmla="*/ 178368 w 178578"/>
              <a:gd name="connsiteY4" fmla="*/ 232987 h 336156"/>
              <a:gd name="connsiteX5" fmla="*/ 176338 w 178578"/>
              <a:gd name="connsiteY5" fmla="*/ 232987 h 336156"/>
              <a:gd name="connsiteX6" fmla="*/ 178578 w 178578"/>
              <a:gd name="connsiteY6" fmla="*/ 244390 h 336156"/>
              <a:gd name="connsiteX7" fmla="*/ 89289 w 178578"/>
              <a:gd name="connsiteY7" fmla="*/ 336156 h 336156"/>
              <a:gd name="connsiteX8" fmla="*/ 0 w 178578"/>
              <a:gd name="connsiteY8" fmla="*/ 244390 h 336156"/>
              <a:gd name="connsiteX9" fmla="*/ 2240 w 178578"/>
              <a:gd name="connsiteY9" fmla="*/ 232987 h 336156"/>
              <a:gd name="connsiteX10" fmla="*/ 184 w 178578"/>
              <a:gd name="connsiteY10" fmla="*/ 232987 h 336156"/>
              <a:gd name="connsiteX11" fmla="*/ 4412 w 178578"/>
              <a:gd name="connsiteY11" fmla="*/ 221930 h 336156"/>
              <a:gd name="connsiteX12" fmla="*/ 7017 w 178578"/>
              <a:gd name="connsiteY12" fmla="*/ 208671 h 336156"/>
              <a:gd name="connsiteX13" fmla="*/ 12928 w 178578"/>
              <a:gd name="connsiteY13" fmla="*/ 199660 h 336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578" h="336156">
                <a:moveTo>
                  <a:pt x="89276" y="0"/>
                </a:moveTo>
                <a:lnTo>
                  <a:pt x="165588" y="199565"/>
                </a:lnTo>
                <a:lnTo>
                  <a:pt x="171561" y="208671"/>
                </a:lnTo>
                <a:lnTo>
                  <a:pt x="174194" y="222070"/>
                </a:lnTo>
                <a:lnTo>
                  <a:pt x="178368" y="232987"/>
                </a:lnTo>
                <a:lnTo>
                  <a:pt x="176338" y="232987"/>
                </a:lnTo>
                <a:lnTo>
                  <a:pt x="178578" y="244390"/>
                </a:lnTo>
                <a:cubicBezTo>
                  <a:pt x="178578" y="295071"/>
                  <a:pt x="138602" y="336156"/>
                  <a:pt x="89289" y="336156"/>
                </a:cubicBezTo>
                <a:cubicBezTo>
                  <a:pt x="39976" y="336156"/>
                  <a:pt x="0" y="295071"/>
                  <a:pt x="0" y="244390"/>
                </a:cubicBezTo>
                <a:lnTo>
                  <a:pt x="2240" y="232987"/>
                </a:lnTo>
                <a:lnTo>
                  <a:pt x="184" y="232987"/>
                </a:lnTo>
                <a:lnTo>
                  <a:pt x="4412" y="221930"/>
                </a:lnTo>
                <a:lnTo>
                  <a:pt x="7017" y="208671"/>
                </a:lnTo>
                <a:lnTo>
                  <a:pt x="12928" y="19966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90" name="Rectangle: Rounded Corners 169">
            <a:extLst>
              <a:ext uri="{FF2B5EF4-FFF2-40B4-BE49-F238E27FC236}">
                <a16:creationId xmlns:a16="http://schemas.microsoft.com/office/drawing/2014/main" id="{EC5F710A-E319-4DF6-956F-7137A7677DB0}"/>
              </a:ext>
            </a:extLst>
          </p:cNvPr>
          <p:cNvSpPr/>
          <p:nvPr/>
        </p:nvSpPr>
        <p:spPr>
          <a:xfrm rot="4107031" flipH="1" flipV="1">
            <a:off x="4806635" y="1040466"/>
            <a:ext cx="59973" cy="16528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sp>
        <p:nvSpPr>
          <p:cNvPr id="91" name="Lesson is complete...(text)">
            <a:extLst>
              <a:ext uri="{FF2B5EF4-FFF2-40B4-BE49-F238E27FC236}">
                <a16:creationId xmlns:a16="http://schemas.microsoft.com/office/drawing/2014/main" id="{F9721662-DB25-4086-9F23-11A80A1A3D3F}"/>
              </a:ext>
            </a:extLst>
          </p:cNvPr>
          <p:cNvSpPr txBox="1"/>
          <p:nvPr/>
        </p:nvSpPr>
        <p:spPr>
          <a:xfrm>
            <a:off x="2080471" y="3099202"/>
            <a:ext cx="5121519" cy="553998"/>
          </a:xfrm>
          <a:prstGeom prst="rect">
            <a:avLst/>
          </a:prstGeom>
          <a:noFill/>
        </p:spPr>
        <p:txBody>
          <a:bodyPr wrap="square" rtlCol="0">
            <a:spAutoFit/>
          </a:bodyPr>
          <a:lstStyle/>
          <a:p>
            <a:pPr algn="ctr" defTabSz="342892"/>
            <a:r>
              <a:rPr lang="en-PH" sz="1500">
                <a:solidFill>
                  <a:schemeClr val="accent2">
                    <a:lumMod val="50000"/>
                  </a:schemeClr>
                </a:solidFill>
                <a:latin typeface="Arial" panose="020B0604020202020204" pitchFamily="34" charset="0"/>
                <a:cs typeface="Arial" panose="020B0604020202020204" pitchFamily="34" charset="0"/>
              </a:rPr>
              <a:t>Huhu bạn trả lời sai gòy!!!</a:t>
            </a:r>
            <a:endParaRPr lang="en-PH" sz="1500" dirty="0">
              <a:solidFill>
                <a:schemeClr val="accent2">
                  <a:lumMod val="50000"/>
                </a:schemeClr>
              </a:solidFill>
              <a:latin typeface="Arial" panose="020B0604020202020204" pitchFamily="34" charset="0"/>
              <a:cs typeface="Arial" panose="020B0604020202020204" pitchFamily="34" charset="0"/>
            </a:endParaRPr>
          </a:p>
          <a:p>
            <a:pPr algn="ctr" defTabSz="342892"/>
            <a:r>
              <a:rPr lang="en-PH" sz="1500">
                <a:solidFill>
                  <a:prstClr val="black">
                    <a:lumMod val="65000"/>
                    <a:lumOff val="35000"/>
                  </a:prstClr>
                </a:solidFill>
                <a:latin typeface="Arial" panose="020B0604020202020204" pitchFamily="34" charset="0"/>
                <a:cs typeface="Arial" panose="020B0604020202020204" pitchFamily="34" charset="0"/>
              </a:rPr>
              <a:t>Nhưng bạn đã hoàn thành tốt câu hỏi của mềnh</a:t>
            </a:r>
            <a:endParaRPr lang="en-PH" sz="1500" dirty="0">
              <a:solidFill>
                <a:prstClr val="black">
                  <a:lumMod val="65000"/>
                  <a:lumOff val="35000"/>
                </a:prstClr>
              </a:solidFill>
              <a:latin typeface="Arial" panose="020B0604020202020204" pitchFamily="34" charset="0"/>
              <a:cs typeface="Arial" panose="020B0604020202020204" pitchFamily="34" charset="0"/>
            </a:endParaRPr>
          </a:p>
        </p:txBody>
      </p:sp>
      <p:sp>
        <p:nvSpPr>
          <p:cNvPr id="92" name="Hình chữ nhật: Góc Tròn 91">
            <a:hlinkClick r:id="rId4" action="ppaction://hlinksldjump"/>
            <a:extLst>
              <a:ext uri="{FF2B5EF4-FFF2-40B4-BE49-F238E27FC236}">
                <a16:creationId xmlns:a16="http://schemas.microsoft.com/office/drawing/2014/main" id="{763A07BB-3D62-4B3B-9FE4-AB0AC599549E}"/>
              </a:ext>
            </a:extLst>
          </p:cNvPr>
          <p:cNvSpPr/>
          <p:nvPr/>
        </p:nvSpPr>
        <p:spPr>
          <a:xfrm>
            <a:off x="2859175" y="4178521"/>
            <a:ext cx="1286873" cy="530914"/>
          </a:xfrm>
          <a:prstGeom prst="roundRect">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latin typeface="Arial" panose="020B0604020202020204" pitchFamily="34" charset="0"/>
                <a:cs typeface="Arial" panose="020B0604020202020204" pitchFamily="34" charset="0"/>
              </a:rPr>
              <a:t>Chơi</a:t>
            </a:r>
          </a:p>
        </p:txBody>
      </p:sp>
      <p:sp>
        <p:nvSpPr>
          <p:cNvPr id="93" name="Hình chữ nhật: Góc Tròn 92">
            <a:hlinkClick r:id="rId5" action="ppaction://hlinksldjump"/>
            <a:extLst>
              <a:ext uri="{FF2B5EF4-FFF2-40B4-BE49-F238E27FC236}">
                <a16:creationId xmlns:a16="http://schemas.microsoft.com/office/drawing/2014/main" id="{35836167-8585-47B5-9EAA-ED51DBFE40F8}"/>
              </a:ext>
            </a:extLst>
          </p:cNvPr>
          <p:cNvSpPr/>
          <p:nvPr/>
        </p:nvSpPr>
        <p:spPr>
          <a:xfrm>
            <a:off x="5121582" y="4164543"/>
            <a:ext cx="1286873" cy="530914"/>
          </a:xfrm>
          <a:prstGeom prst="roundRect">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Arial" panose="020B0604020202020204" pitchFamily="34" charset="0"/>
                <a:cs typeface="Arial" panose="020B0604020202020204" pitchFamily="34" charset="0"/>
              </a:rPr>
              <a:t>Ai Gảnh má</a:t>
            </a:r>
          </a:p>
        </p:txBody>
      </p:sp>
      <p:sp>
        <p:nvSpPr>
          <p:cNvPr id="94" name="Hộp Văn bản 93">
            <a:extLst>
              <a:ext uri="{FF2B5EF4-FFF2-40B4-BE49-F238E27FC236}">
                <a16:creationId xmlns:a16="http://schemas.microsoft.com/office/drawing/2014/main" id="{5520537A-224E-4A3E-AB81-DBE32481B889}"/>
              </a:ext>
            </a:extLst>
          </p:cNvPr>
          <p:cNvSpPr txBox="1"/>
          <p:nvPr/>
        </p:nvSpPr>
        <p:spPr>
          <a:xfrm>
            <a:off x="3241040" y="3747707"/>
            <a:ext cx="2661920" cy="253916"/>
          </a:xfrm>
          <a:prstGeom prst="rect">
            <a:avLst/>
          </a:prstGeom>
          <a:noFill/>
        </p:spPr>
        <p:txBody>
          <a:bodyPr wrap="square" rtlCol="0">
            <a:spAutoFit/>
          </a:bodyPr>
          <a:lstStyle/>
          <a:p>
            <a:pPr algn="ctr"/>
            <a:r>
              <a:rPr lang="en-US" sz="1050" b="1">
                <a:solidFill>
                  <a:schemeClr val="accent2">
                    <a:lumMod val="50000"/>
                  </a:schemeClr>
                </a:solidFill>
                <a:latin typeface="Arial" panose="020B0604020202020204" pitchFamily="34" charset="0"/>
                <a:cs typeface="Arial" panose="020B0604020202020204" pitchFamily="34" charset="0"/>
              </a:rPr>
              <a:t>Bạn có muốn chơi lại không?</a:t>
            </a:r>
          </a:p>
        </p:txBody>
      </p:sp>
    </p:spTree>
    <p:extLst>
      <p:ext uri="{BB962C8B-B14F-4D97-AF65-F5344CB8AC3E}">
        <p14:creationId xmlns:p14="http://schemas.microsoft.com/office/powerpoint/2010/main" val="12602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nodeType="withEffect">
                                  <p:stCondLst>
                                    <p:cond delay="500"/>
                                  </p:stCondLst>
                                  <p:childTnLst>
                                    <p:animScale>
                                      <p:cBhvr>
                                        <p:cTn id="6" dur="100" fill="hold"/>
                                        <p:tgtEl>
                                          <p:spTgt spid="67"/>
                                        </p:tgtEl>
                                      </p:cBhvr>
                                      <p:by x="100000" y="0"/>
                                    </p:animScale>
                                  </p:childTnLst>
                                </p:cTn>
                              </p:par>
                              <p:par>
                                <p:cTn id="7" presetID="6" presetClass="emph" presetSubtype="0" autoRev="1" fill="hold" nodeType="withEffect">
                                  <p:stCondLst>
                                    <p:cond delay="3000"/>
                                  </p:stCondLst>
                                  <p:childTnLst>
                                    <p:animScale>
                                      <p:cBhvr>
                                        <p:cTn id="8" dur="100" fill="hold"/>
                                        <p:tgtEl>
                                          <p:spTgt spid="67"/>
                                        </p:tgtEl>
                                      </p:cBhvr>
                                      <p:by x="100000" y="0"/>
                                    </p:animScale>
                                  </p:childTnLst>
                                </p:cTn>
                              </p:par>
                              <p:par>
                                <p:cTn id="9" presetID="6" presetClass="emph" presetSubtype="0" autoRev="1" fill="hold" nodeType="withEffect">
                                  <p:stCondLst>
                                    <p:cond delay="5500"/>
                                  </p:stCondLst>
                                  <p:childTnLst>
                                    <p:animScale>
                                      <p:cBhvr>
                                        <p:cTn id="10" dur="100" fill="hold"/>
                                        <p:tgtEl>
                                          <p:spTgt spid="67"/>
                                        </p:tgtEl>
                                      </p:cBhvr>
                                      <p:by x="100000" y="0"/>
                                    </p:animScale>
                                  </p:childTnLst>
                                </p:cTn>
                              </p:par>
                              <p:par>
                                <p:cTn id="11" presetID="6" presetClass="emph" presetSubtype="0" autoRev="1" fill="hold" nodeType="withEffect">
                                  <p:stCondLst>
                                    <p:cond delay="7750"/>
                                  </p:stCondLst>
                                  <p:childTnLst>
                                    <p:animScale>
                                      <p:cBhvr>
                                        <p:cTn id="12" dur="100" fill="hold"/>
                                        <p:tgtEl>
                                          <p:spTgt spid="67"/>
                                        </p:tgtEl>
                                      </p:cBhvr>
                                      <p:by x="100000" y="0"/>
                                    </p:animScale>
                                  </p:childTnLst>
                                </p:cTn>
                              </p:par>
                              <p:par>
                                <p:cTn id="13" presetID="8" presetClass="emph" presetSubtype="0" repeatCount="indefinite" accel="25000" decel="25000" autoRev="1" fill="hold" nodeType="withEffect">
                                  <p:stCondLst>
                                    <p:cond delay="0"/>
                                  </p:stCondLst>
                                  <p:childTnLst>
                                    <p:animRot by="600000">
                                      <p:cBhvr>
                                        <p:cTn id="14" dur="1000" fill="hold"/>
                                        <p:tgtEl>
                                          <p:spTgt spid="73"/>
                                        </p:tgtEl>
                                        <p:attrNameLst>
                                          <p:attrName>r</p:attrName>
                                        </p:attrNameLst>
                                      </p:cBhvr>
                                    </p:animRot>
                                  </p:childTnLst>
                                </p:cTn>
                              </p:par>
                              <p:par>
                                <p:cTn id="15" presetID="8" presetClass="emph" presetSubtype="0" repeatCount="indefinite" accel="25000" decel="25000" autoRev="1" fill="hold" nodeType="withEffect">
                                  <p:stCondLst>
                                    <p:cond delay="0"/>
                                  </p:stCondLst>
                                  <p:childTnLst>
                                    <p:animRot by="-600000">
                                      <p:cBhvr>
                                        <p:cTn id="16" dur="1000" fill="hold"/>
                                        <p:tgtEl>
                                          <p:spTgt spid="78"/>
                                        </p:tgtEl>
                                        <p:attrNameLst>
                                          <p:attrName>r</p:attrName>
                                        </p:attrNameLst>
                                      </p:cBhvr>
                                    </p:animRot>
                                  </p:childTnLst>
                                </p:cTn>
                              </p:par>
                              <p:par>
                                <p:cTn id="17" presetID="6" presetClass="emph" presetSubtype="0" repeatCount="indefinite" accel="25000" decel="25000" autoRev="1" fill="hold" nodeType="withEffect">
                                  <p:stCondLst>
                                    <p:cond delay="0"/>
                                  </p:stCondLst>
                                  <p:childTnLst>
                                    <p:animScale>
                                      <p:cBhvr>
                                        <p:cTn id="18" dur="1000" fill="hold"/>
                                        <p:tgtEl>
                                          <p:spTgt spid="3"/>
                                        </p:tgtEl>
                                      </p:cBhvr>
                                      <p:by x="80000" y="80000"/>
                                    </p:animScale>
                                  </p:childTnLst>
                                </p:cTn>
                              </p:par>
                              <p:par>
                                <p:cTn id="19" presetID="42" presetClass="path" presetSubtype="0" repeatCount="indefinite" accel="50000" decel="50000" fill="hold" grpId="0" nodeType="withEffect">
                                  <p:stCondLst>
                                    <p:cond delay="0"/>
                                  </p:stCondLst>
                                  <p:childTnLst>
                                    <p:animMotion origin="layout" path="M 3.95833E-6 -3.7037E-6 L 0.00026 0.04908 " pathEditMode="relative" rAng="0" ptsTypes="AA">
                                      <p:cBhvr>
                                        <p:cTn id="20" dur="1500" fill="hold"/>
                                        <p:tgtEl>
                                          <p:spTgt spid="89"/>
                                        </p:tgtEl>
                                        <p:attrNameLst>
                                          <p:attrName>ppt_x</p:attrName>
                                          <p:attrName>ppt_y</p:attrName>
                                        </p:attrNameLst>
                                      </p:cBhvr>
                                      <p:rCtr x="13" y="2454"/>
                                    </p:animMotion>
                                  </p:childTnLst>
                                </p:cTn>
                              </p:par>
                              <p:par>
                                <p:cTn id="21" presetID="42" presetClass="path" presetSubtype="0" repeatCount="indefinite" accel="50000" decel="50000" fill="hold" grpId="0" nodeType="withEffect">
                                  <p:stCondLst>
                                    <p:cond delay="0"/>
                                  </p:stCondLst>
                                  <p:childTnLst>
                                    <p:animMotion origin="layout" path="M 0 2.22222E-6 L 0.00026 0.04907 " pathEditMode="relative" rAng="0" ptsTypes="AA">
                                      <p:cBhvr>
                                        <p:cTn id="22" dur="1500" fill="hold"/>
                                        <p:tgtEl>
                                          <p:spTgt spid="88"/>
                                        </p:tgtEl>
                                        <p:attrNameLst>
                                          <p:attrName>ppt_x</p:attrName>
                                          <p:attrName>ppt_y</p:attrName>
                                        </p:attrNameLst>
                                      </p:cBhvr>
                                      <p:rCtr x="13" y="2454"/>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fade">
                                      <p:cBhvr>
                                        <p:cTn id="3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2" grpId="0" animBg="1"/>
      <p:bldP spid="93" grpId="0" animBg="1"/>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38805F6-19FC-446F-C178-998FCD5C1588}"/>
            </a:ext>
          </a:extLst>
        </p:cNvPr>
        <p:cNvGrpSpPr/>
        <p:nvPr/>
      </p:nvGrpSpPr>
      <p:grpSpPr>
        <a:xfrm>
          <a:off x="0" y="0"/>
          <a:ext cx="0" cy="0"/>
          <a:chOff x="0" y="0"/>
          <a:chExt cx="0" cy="0"/>
        </a:xfrm>
      </p:grpSpPr>
      <p:sp>
        <p:nvSpPr>
          <p:cNvPr id="3" name="Google Shape;124;p25">
            <a:extLst>
              <a:ext uri="{FF2B5EF4-FFF2-40B4-BE49-F238E27FC236}">
                <a16:creationId xmlns:a16="http://schemas.microsoft.com/office/drawing/2014/main" id="{D3F04C37-3A34-8C1B-D792-EE84A4D09727}"/>
              </a:ext>
            </a:extLst>
          </p:cNvPr>
          <p:cNvSpPr/>
          <p:nvPr/>
        </p:nvSpPr>
        <p:spPr>
          <a:xfrm>
            <a:off x="3573257" y="-2911222"/>
            <a:ext cx="3851622" cy="2742930"/>
          </a:xfrm>
          <a:prstGeom prst="rect">
            <a:avLst/>
          </a:prstGeom>
          <a:noFill/>
          <a:ln w="28575">
            <a:solidFill>
              <a:srgbClr val="5C1D14"/>
            </a:solidFill>
          </a:ln>
        </p:spPr>
        <p:txBody>
          <a:bodyPr/>
          <a:lstStyle/>
          <a:p>
            <a:endParaRPr lang="en-US" dirty="0">
              <a:solidFill>
                <a:srgbClr val="5C1D14"/>
              </a:solidFill>
            </a:endParaRPr>
          </a:p>
        </p:txBody>
      </p:sp>
      <p:sp>
        <p:nvSpPr>
          <p:cNvPr id="14" name="Google Shape;115;p24">
            <a:extLst>
              <a:ext uri="{FF2B5EF4-FFF2-40B4-BE49-F238E27FC236}">
                <a16:creationId xmlns:a16="http://schemas.microsoft.com/office/drawing/2014/main" id="{9F8CCACD-978D-58FB-F694-A0EF8C7A3F2B}"/>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p24">
            <a:extLst>
              <a:ext uri="{FF2B5EF4-FFF2-40B4-BE49-F238E27FC236}">
                <a16:creationId xmlns:a16="http://schemas.microsoft.com/office/drawing/2014/main" id="{398292AC-29F9-F250-D260-959FF6887681}"/>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Poster &quot;What the October Revolution gave to the worker and peasant woman&quot;">
            <a:extLst>
              <a:ext uri="{FF2B5EF4-FFF2-40B4-BE49-F238E27FC236}">
                <a16:creationId xmlns:a16="http://schemas.microsoft.com/office/drawing/2014/main" id="{1D261887-0D0D-8D3E-E06C-9F485691F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02057"/>
            <a:ext cx="3281363" cy="51545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ách mạng Tháng Mười Nga luôn soi sáng con đường cách mạng Việt Nam - Media  story - Tạp chí Cộng sản">
            <a:extLst>
              <a:ext uri="{FF2B5EF4-FFF2-40B4-BE49-F238E27FC236}">
                <a16:creationId xmlns:a16="http://schemas.microsoft.com/office/drawing/2014/main" id="{C29A6994-259B-2B2C-801A-21DDE3D5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363" y="-3340859"/>
            <a:ext cx="3937461" cy="27429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October Revolution — The Bristorian">
            <a:extLst>
              <a:ext uri="{FF2B5EF4-FFF2-40B4-BE49-F238E27FC236}">
                <a16:creationId xmlns:a16="http://schemas.microsoft.com/office/drawing/2014/main" id="{0D7BA5C4-870B-0D0B-EFA6-A90FB0FB8F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8692" y="2710952"/>
            <a:ext cx="3937460" cy="2420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95B395D-F042-CD22-BA6C-52F3E5D97A4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055689" y="3257550"/>
            <a:ext cx="2828925" cy="1885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992A26F-3044-3044-1D6D-B9764475003B}"/>
              </a:ext>
            </a:extLst>
          </p:cNvPr>
          <p:cNvSpPr/>
          <p:nvPr/>
        </p:nvSpPr>
        <p:spPr>
          <a:xfrm>
            <a:off x="10653279" y="2381003"/>
            <a:ext cx="5853438" cy="603248"/>
          </a:xfrm>
          <a:prstGeom prst="rect">
            <a:avLst/>
          </a:prstGeom>
          <a:ln>
            <a:solidFill>
              <a:srgbClr val="5C1D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01FF67-DEAA-B764-CB24-ACC6A9D1BF4F}"/>
              </a:ext>
            </a:extLst>
          </p:cNvPr>
          <p:cNvSpPr txBox="1"/>
          <p:nvPr/>
        </p:nvSpPr>
        <p:spPr>
          <a:xfrm>
            <a:off x="11665865" y="2509755"/>
            <a:ext cx="4645660" cy="369332"/>
          </a:xfrm>
          <a:prstGeom prst="rect">
            <a:avLst/>
          </a:prstGeom>
          <a:noFill/>
        </p:spPr>
        <p:txBody>
          <a:bodyPr wrap="square" rtlCol="0">
            <a:spAutoFit/>
          </a:bodyPr>
          <a:lstStyle/>
          <a:p>
            <a:r>
              <a:rPr lang="vi-VN" sz="1800" b="1" dirty="0">
                <a:solidFill>
                  <a:srgbClr val="282D2F"/>
                </a:solidFill>
                <a:latin typeface="Tahoma" panose="020B0604030504040204" pitchFamily="34" charset="0"/>
                <a:ea typeface="Tahoma" panose="020B0604030504040204" pitchFamily="34" charset="0"/>
                <a:cs typeface="Tahoma" panose="020B0604030504040204" pitchFamily="34" charset="0"/>
              </a:rPr>
              <a:t>Cách mạng Tháng 10 Nga - 1917</a:t>
            </a:r>
            <a:endParaRPr lang="en-US" sz="1800" b="1" dirty="0">
              <a:solidFill>
                <a:srgbClr val="282D2F"/>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087BAC06-CC66-3AE6-A8BF-80F3BCBE411C}"/>
              </a:ext>
            </a:extLst>
          </p:cNvPr>
          <p:cNvSpPr txBox="1"/>
          <p:nvPr/>
        </p:nvSpPr>
        <p:spPr>
          <a:xfrm>
            <a:off x="1792607" y="2167904"/>
            <a:ext cx="5263601" cy="430246"/>
          </a:xfrm>
          <a:prstGeom prst="rect">
            <a:avLst/>
          </a:prstGeom>
          <a:noFill/>
        </p:spPr>
        <p:txBody>
          <a:bodyPr wrap="square">
            <a:spAutoFit/>
          </a:bodyPr>
          <a:lstStyle/>
          <a:p>
            <a:pPr>
              <a:lnSpc>
                <a:spcPct val="107000"/>
              </a:lnSpc>
              <a:spcAft>
                <a:spcPts val="800"/>
              </a:spcAft>
            </a:pPr>
            <a:r>
              <a:rPr lang="en-US" sz="2200" b="1" dirty="0">
                <a:solidFill>
                  <a:srgbClr val="5C1D14"/>
                </a:solidFill>
                <a:latin typeface="Times New Roman" panose="02020603050405020304" pitchFamily="18" charset="0"/>
                <a:ea typeface="Calibri" panose="020F0502020204030204" pitchFamily="34" charset="0"/>
              </a:rPr>
              <a:t>Kim </a:t>
            </a:r>
            <a:r>
              <a:rPr lang="en-US" sz="2200" b="1" dirty="0" err="1">
                <a:solidFill>
                  <a:srgbClr val="5C1D14"/>
                </a:solidFill>
                <a:latin typeface="Times New Roman" panose="02020603050405020304" pitchFamily="18" charset="0"/>
                <a:ea typeface="Calibri" panose="020F0502020204030204" pitchFamily="34" charset="0"/>
              </a:rPr>
              <a:t>chỉ</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nam</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hành</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động</a:t>
            </a:r>
            <a:r>
              <a:rPr lang="en-US" sz="2200" b="1" dirty="0">
                <a:solidFill>
                  <a:srgbClr val="5C1D14"/>
                </a:solidFill>
                <a:latin typeface="Times New Roman" panose="02020603050405020304" pitchFamily="18" charset="0"/>
                <a:ea typeface="Calibri" panose="020F0502020204030204" pitchFamily="34" charset="0"/>
              </a:rPr>
              <a:t>:</a:t>
            </a:r>
          </a:p>
        </p:txBody>
      </p:sp>
      <p:sp>
        <p:nvSpPr>
          <p:cNvPr id="15" name="TextBox 14">
            <a:extLst>
              <a:ext uri="{FF2B5EF4-FFF2-40B4-BE49-F238E27FC236}">
                <a16:creationId xmlns:a16="http://schemas.microsoft.com/office/drawing/2014/main" id="{1E5CDB6C-F58C-F3EA-E5BD-166FA24D82BB}"/>
              </a:ext>
            </a:extLst>
          </p:cNvPr>
          <p:cNvSpPr txBox="1"/>
          <p:nvPr/>
        </p:nvSpPr>
        <p:spPr>
          <a:xfrm>
            <a:off x="1685039" y="2598150"/>
            <a:ext cx="6181557" cy="1154803"/>
          </a:xfrm>
          <a:prstGeom prst="rect">
            <a:avLst/>
          </a:prstGeom>
          <a:noFill/>
        </p:spPr>
        <p:txBody>
          <a:bodyPr wrap="square">
            <a:spAutoFit/>
          </a:bodyPr>
          <a:lstStyle/>
          <a:p>
            <a:pPr algn="ctr">
              <a:lnSpc>
                <a:spcPct val="107000"/>
              </a:lnSpc>
              <a:spcAft>
                <a:spcPts val="800"/>
              </a:spcAft>
            </a:pPr>
            <a:r>
              <a:rPr lang="vi-VN" sz="2200" dirty="0">
                <a:solidFill>
                  <a:srgbClr val="5C1D14"/>
                </a:solidFill>
                <a:latin typeface="Times New Roman" panose="02020603050405020304" pitchFamily="18" charset="0"/>
                <a:ea typeface="Calibri" panose="020F0502020204030204" pitchFamily="34" charset="0"/>
              </a:rPr>
              <a:t>“</a:t>
            </a:r>
            <a:r>
              <a:rPr lang="en-US" sz="2200" dirty="0" err="1">
                <a:solidFill>
                  <a:srgbClr val="5C1D14"/>
                </a:solidFill>
                <a:latin typeface="Times New Roman" panose="02020603050405020304" pitchFamily="18" charset="0"/>
                <a:ea typeface="Calibri" panose="020F0502020204030204" pitchFamily="34" charset="0"/>
              </a:rPr>
              <a:t>Bây</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giờ</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học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thuyết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nhiều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nhiều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nhưng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chân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chính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nhất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chắc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chắn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nhất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cách</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mạng</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nhất</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chủ</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nghĩa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Mác-Lênin</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7" name="Oval 6">
            <a:extLst>
              <a:ext uri="{FF2B5EF4-FFF2-40B4-BE49-F238E27FC236}">
                <a16:creationId xmlns:a16="http://schemas.microsoft.com/office/drawing/2014/main" id="{7C21FB32-17B6-24D8-3033-449DFEB1A7C2}"/>
              </a:ext>
            </a:extLst>
          </p:cNvPr>
          <p:cNvSpPr/>
          <p:nvPr/>
        </p:nvSpPr>
        <p:spPr>
          <a:xfrm>
            <a:off x="785719" y="270726"/>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E8991C-D64B-C854-11D3-FCD561BE7000}"/>
              </a:ext>
            </a:extLst>
          </p:cNvPr>
          <p:cNvSpPr txBox="1"/>
          <p:nvPr/>
        </p:nvSpPr>
        <p:spPr>
          <a:xfrm>
            <a:off x="1731732" y="458509"/>
            <a:ext cx="6785440" cy="769441"/>
          </a:xfrm>
          <a:prstGeom prst="rect">
            <a:avLst/>
          </a:prstGeom>
          <a:noFill/>
        </p:spPr>
        <p:txBody>
          <a:bodyPr wrap="square" rtlCol="0">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sp>
        <p:nvSpPr>
          <p:cNvPr id="11" name="Google Shape;128;p25">
            <a:extLst>
              <a:ext uri="{FF2B5EF4-FFF2-40B4-BE49-F238E27FC236}">
                <a16:creationId xmlns:a16="http://schemas.microsoft.com/office/drawing/2014/main" id="{914A9F87-C1C8-D6FF-CB62-8F27AEA2117C}"/>
              </a:ext>
            </a:extLst>
          </p:cNvPr>
          <p:cNvSpPr txBox="1">
            <a:spLocks/>
          </p:cNvSpPr>
          <p:nvPr/>
        </p:nvSpPr>
        <p:spPr>
          <a:xfrm>
            <a:off x="867497" y="28630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sp>
        <p:nvSpPr>
          <p:cNvPr id="13" name="TextBox 12">
            <a:extLst>
              <a:ext uri="{FF2B5EF4-FFF2-40B4-BE49-F238E27FC236}">
                <a16:creationId xmlns:a16="http://schemas.microsoft.com/office/drawing/2014/main" id="{C8915FF9-EDE4-694D-A313-03AD4EABCD88}"/>
              </a:ext>
            </a:extLst>
          </p:cNvPr>
          <p:cNvSpPr txBox="1"/>
          <p:nvPr/>
        </p:nvSpPr>
        <p:spPr>
          <a:xfrm>
            <a:off x="1706358" y="1156934"/>
            <a:ext cx="6589917" cy="830997"/>
          </a:xfrm>
          <a:prstGeom prst="rect">
            <a:avLst/>
          </a:prstGeom>
          <a:noFill/>
        </p:spPr>
        <p:txBody>
          <a:bodyPr wrap="square" rtlCol="0">
            <a:spAutoFit/>
          </a:bodyPr>
          <a:lstStyle/>
          <a:p>
            <a:r>
              <a:rPr lang="vi-VN" sz="2400" b="1" dirty="0">
                <a:solidFill>
                  <a:srgbClr val="C00000"/>
                </a:solidFill>
                <a:latin typeface="Times New Roman" panose="02020603050405020304" pitchFamily="18" charset="0"/>
              </a:rPr>
              <a:t>1.1. Chủ nghĩa Mác-</a:t>
            </a:r>
            <a:r>
              <a:rPr lang="vi-VN" sz="2400" b="1" dirty="0" err="1">
                <a:solidFill>
                  <a:srgbClr val="C00000"/>
                </a:solidFill>
                <a:latin typeface="Times New Roman" panose="02020603050405020304" pitchFamily="18" charset="0"/>
              </a:rPr>
              <a:t>Lênin</a:t>
            </a:r>
            <a:r>
              <a:rPr lang="vi-VN" sz="2400" b="1" dirty="0">
                <a:solidFill>
                  <a:srgbClr val="C00000"/>
                </a:solidFill>
                <a:latin typeface="Times New Roman" panose="02020603050405020304" pitchFamily="18" charset="0"/>
              </a:rPr>
              <a:t> là nền tảng tư tưởng cốt lõi:</a:t>
            </a:r>
            <a:endParaRPr lang="en-US" sz="2400" b="1" dirty="0">
              <a:solidFill>
                <a:srgbClr val="C00000"/>
              </a:solidFill>
              <a:latin typeface="Times New Roman" panose="02020603050405020304" pitchFamily="18" charset="0"/>
            </a:endParaRPr>
          </a:p>
        </p:txBody>
      </p:sp>
    </p:spTree>
    <p:extLst>
      <p:ext uri="{BB962C8B-B14F-4D97-AF65-F5344CB8AC3E}">
        <p14:creationId xmlns:p14="http://schemas.microsoft.com/office/powerpoint/2010/main" val="16537684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d background">
            <a:extLst>
              <a:ext uri="{FF2B5EF4-FFF2-40B4-BE49-F238E27FC236}">
                <a16:creationId xmlns:a16="http://schemas.microsoft.com/office/drawing/2014/main" id="{730386DC-A936-4C84-A902-229ABB460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
        <p:nvSpPr>
          <p:cNvPr id="5" name="Rectangle: Rounded Corners 4">
            <a:extLst>
              <a:ext uri="{FF2B5EF4-FFF2-40B4-BE49-F238E27FC236}">
                <a16:creationId xmlns:a16="http://schemas.microsoft.com/office/drawing/2014/main" id="{0849F992-A617-4A83-8ED4-0FFC4584CDE9}"/>
              </a:ext>
            </a:extLst>
          </p:cNvPr>
          <p:cNvSpPr/>
          <p:nvPr/>
        </p:nvSpPr>
        <p:spPr>
          <a:xfrm>
            <a:off x="300479" y="258943"/>
            <a:ext cx="8543042" cy="4625615"/>
          </a:xfrm>
          <a:prstGeom prst="roundRect">
            <a:avLst>
              <a:gd name="adj" fmla="val 3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6" name="Hand">
            <a:extLst>
              <a:ext uri="{FF2B5EF4-FFF2-40B4-BE49-F238E27FC236}">
                <a16:creationId xmlns:a16="http://schemas.microsoft.com/office/drawing/2014/main" id="{0E2B808A-3036-40E9-978B-CD9830E3D18F}"/>
              </a:ext>
            </a:extLst>
          </p:cNvPr>
          <p:cNvGrpSpPr/>
          <p:nvPr/>
        </p:nvGrpSpPr>
        <p:grpSpPr>
          <a:xfrm>
            <a:off x="1" y="1282205"/>
            <a:ext cx="4905623" cy="1164431"/>
            <a:chOff x="-1558003" y="767887"/>
            <a:chExt cx="6540831" cy="1552575"/>
          </a:xfrm>
        </p:grpSpPr>
        <p:sp>
          <p:nvSpPr>
            <p:cNvPr id="87" name="Rectangle 24">
              <a:extLst>
                <a:ext uri="{FF2B5EF4-FFF2-40B4-BE49-F238E27FC236}">
                  <a16:creationId xmlns:a16="http://schemas.microsoft.com/office/drawing/2014/main" id="{A3D9074E-DF1C-40D7-9283-91A217561523}"/>
                </a:ext>
              </a:extLst>
            </p:cNvPr>
            <p:cNvSpPr/>
            <p:nvPr/>
          </p:nvSpPr>
          <p:spPr>
            <a:xfrm>
              <a:off x="-1558003" y="1078591"/>
              <a:ext cx="3601514" cy="1030394"/>
            </a:xfrm>
            <a:prstGeom prst="rect">
              <a:avLst/>
            </a:prstGeom>
            <a:solidFill>
              <a:srgbClr val="FFCE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p>
          </p:txBody>
        </p:sp>
        <p:sp>
          <p:nvSpPr>
            <p:cNvPr id="95" name="Rectangle 25">
              <a:extLst>
                <a:ext uri="{FF2B5EF4-FFF2-40B4-BE49-F238E27FC236}">
                  <a16:creationId xmlns:a16="http://schemas.microsoft.com/office/drawing/2014/main" id="{03250517-F4D1-4D87-B4A2-C971720387F9}"/>
                </a:ext>
              </a:extLst>
            </p:cNvPr>
            <p:cNvSpPr/>
            <p:nvPr/>
          </p:nvSpPr>
          <p:spPr>
            <a:xfrm>
              <a:off x="-1358776" y="1977864"/>
              <a:ext cx="3295983" cy="131121"/>
            </a:xfrm>
            <a:prstGeom prst="rect">
              <a:avLst/>
            </a:prstGeom>
            <a:solidFill>
              <a:srgbClr val="FFB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p>
          </p:txBody>
        </p:sp>
        <p:pic>
          <p:nvPicPr>
            <p:cNvPr id="96" name="Graphic 50">
              <a:extLst>
                <a:ext uri="{FF2B5EF4-FFF2-40B4-BE49-F238E27FC236}">
                  <a16:creationId xmlns:a16="http://schemas.microsoft.com/office/drawing/2014/main" id="{8C319BFA-A836-4DBF-A0C3-00ED9BDD2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34828" y="767887"/>
              <a:ext cx="3048000" cy="1552575"/>
            </a:xfrm>
            <a:custGeom>
              <a:avLst/>
              <a:gdLst>
                <a:gd name="connsiteX0" fmla="*/ 0 w 3048000"/>
                <a:gd name="connsiteY0" fmla="*/ 0 h 1552575"/>
                <a:gd name="connsiteX1" fmla="*/ 1665050 w 3048000"/>
                <a:gd name="connsiteY1" fmla="*/ 0 h 1552575"/>
                <a:gd name="connsiteX2" fmla="*/ 1665050 w 3048000"/>
                <a:gd name="connsiteY2" fmla="*/ 309466 h 1552575"/>
                <a:gd name="connsiteX3" fmla="*/ 3048000 w 3048000"/>
                <a:gd name="connsiteY3" fmla="*/ 309466 h 1552575"/>
                <a:gd name="connsiteX4" fmla="*/ 3048000 w 3048000"/>
                <a:gd name="connsiteY4" fmla="*/ 1552575 h 1552575"/>
                <a:gd name="connsiteX5" fmla="*/ 0 w 3048000"/>
                <a:gd name="connsiteY5" fmla="*/ 1552575 h 1552575"/>
                <a:gd name="connsiteX6" fmla="*/ 0 w 3048000"/>
                <a:gd name="connsiteY6" fmla="*/ 0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1552575">
                  <a:moveTo>
                    <a:pt x="0" y="0"/>
                  </a:moveTo>
                  <a:lnTo>
                    <a:pt x="1665050" y="0"/>
                  </a:lnTo>
                  <a:lnTo>
                    <a:pt x="1665050" y="309466"/>
                  </a:lnTo>
                  <a:lnTo>
                    <a:pt x="3048000" y="309466"/>
                  </a:lnTo>
                  <a:lnTo>
                    <a:pt x="3048000" y="1552575"/>
                  </a:lnTo>
                  <a:lnTo>
                    <a:pt x="0" y="1552575"/>
                  </a:lnTo>
                  <a:lnTo>
                    <a:pt x="0" y="0"/>
                  </a:lnTo>
                  <a:close/>
                </a:path>
              </a:pathLst>
            </a:custGeom>
          </p:spPr>
        </p:pic>
      </p:grpSp>
      <p:grpSp>
        <p:nvGrpSpPr>
          <p:cNvPr id="97" name="Medal">
            <a:extLst>
              <a:ext uri="{FF2B5EF4-FFF2-40B4-BE49-F238E27FC236}">
                <a16:creationId xmlns:a16="http://schemas.microsoft.com/office/drawing/2014/main" id="{789B802C-A127-4F34-8792-CBE22F668A82}"/>
              </a:ext>
            </a:extLst>
          </p:cNvPr>
          <p:cNvGrpSpPr/>
          <p:nvPr/>
        </p:nvGrpSpPr>
        <p:grpSpPr>
          <a:xfrm>
            <a:off x="3766324" y="628650"/>
            <a:ext cx="1910192" cy="2457355"/>
            <a:chOff x="4959798" y="207638"/>
            <a:chExt cx="3714750" cy="4876800"/>
          </a:xfrm>
        </p:grpSpPr>
        <p:grpSp>
          <p:nvGrpSpPr>
            <p:cNvPr id="98" name="Graphic 20">
              <a:extLst>
                <a:ext uri="{FF2B5EF4-FFF2-40B4-BE49-F238E27FC236}">
                  <a16:creationId xmlns:a16="http://schemas.microsoft.com/office/drawing/2014/main" id="{20201AB5-D52F-4B2D-9125-2BC6369FA09C}"/>
                </a:ext>
              </a:extLst>
            </p:cNvPr>
            <p:cNvGrpSpPr/>
            <p:nvPr/>
          </p:nvGrpSpPr>
          <p:grpSpPr>
            <a:xfrm>
              <a:off x="4959798" y="207638"/>
              <a:ext cx="3714750" cy="4876800"/>
              <a:chOff x="4959798" y="207638"/>
              <a:chExt cx="3714750" cy="4876800"/>
            </a:xfrm>
          </p:grpSpPr>
          <p:grpSp>
            <p:nvGrpSpPr>
              <p:cNvPr id="100" name="Graphic 20">
                <a:extLst>
                  <a:ext uri="{FF2B5EF4-FFF2-40B4-BE49-F238E27FC236}">
                    <a16:creationId xmlns:a16="http://schemas.microsoft.com/office/drawing/2014/main" id="{5DFB85C5-7717-432C-8229-B0EF46E21EC4}"/>
                  </a:ext>
                </a:extLst>
              </p:cNvPr>
              <p:cNvGrpSpPr/>
              <p:nvPr/>
            </p:nvGrpSpPr>
            <p:grpSpPr>
              <a:xfrm>
                <a:off x="5431426" y="3361174"/>
                <a:ext cx="2771498" cy="1723264"/>
                <a:chOff x="5431426" y="3361174"/>
                <a:chExt cx="2771498" cy="1723264"/>
              </a:xfrm>
            </p:grpSpPr>
            <p:sp>
              <p:nvSpPr>
                <p:cNvPr id="108" name="Freeform: Shape 64">
                  <a:extLst>
                    <a:ext uri="{FF2B5EF4-FFF2-40B4-BE49-F238E27FC236}">
                      <a16:creationId xmlns:a16="http://schemas.microsoft.com/office/drawing/2014/main" id="{2E0BB6A9-4775-46FE-8202-E6D32516C763}"/>
                    </a:ext>
                  </a:extLst>
                </p:cNvPr>
                <p:cNvSpPr/>
                <p:nvPr/>
              </p:nvSpPr>
              <p:spPr>
                <a:xfrm>
                  <a:off x="6850217" y="3361174"/>
                  <a:ext cx="1352707" cy="1723264"/>
                </a:xfrm>
                <a:custGeom>
                  <a:avLst/>
                  <a:gdLst>
                    <a:gd name="connsiteX0" fmla="*/ 473838 w 1352707"/>
                    <a:gd name="connsiteY0" fmla="*/ 1723264 h 1723264"/>
                    <a:gd name="connsiteX1" fmla="*/ 455149 w 1352707"/>
                    <a:gd name="connsiteY1" fmla="*/ 1722045 h 1723264"/>
                    <a:gd name="connsiteX2" fmla="*/ 335792 w 1352707"/>
                    <a:gd name="connsiteY2" fmla="*/ 1617365 h 1723264"/>
                    <a:gd name="connsiteX3" fmla="*/ 4903 w 1352707"/>
                    <a:gd name="connsiteY3" fmla="*/ 382468 h 1723264"/>
                    <a:gd name="connsiteX4" fmla="*/ 104915 w 1352707"/>
                    <a:gd name="connsiteY4" fmla="*/ 207761 h 1723264"/>
                    <a:gd name="connsiteX5" fmla="*/ 839502 w 1352707"/>
                    <a:gd name="connsiteY5" fmla="*/ 5145 h 1723264"/>
                    <a:gd name="connsiteX6" fmla="*/ 948468 w 1352707"/>
                    <a:gd name="connsiteY6" fmla="*/ 18880 h 1723264"/>
                    <a:gd name="connsiteX7" fmla="*/ 1015496 w 1352707"/>
                    <a:gd name="connsiteY7" fmla="*/ 105900 h 1723264"/>
                    <a:gd name="connsiteX8" fmla="*/ 1347832 w 1352707"/>
                    <a:gd name="connsiteY8" fmla="*/ 1346189 h 1723264"/>
                    <a:gd name="connsiteX9" fmla="*/ 1296807 w 1352707"/>
                    <a:gd name="connsiteY9" fmla="*/ 1496522 h 1723264"/>
                    <a:gd name="connsiteX10" fmla="*/ 1138397 w 1352707"/>
                    <a:gd name="connsiteY10" fmla="*/ 1506904 h 1723264"/>
                    <a:gd name="connsiteX11" fmla="*/ 795497 w 1352707"/>
                    <a:gd name="connsiteY11" fmla="*/ 1308927 h 1723264"/>
                    <a:gd name="connsiteX12" fmla="*/ 597529 w 1352707"/>
                    <a:gd name="connsiteY12" fmla="*/ 1651827 h 1723264"/>
                    <a:gd name="connsiteX13" fmla="*/ 473838 w 1352707"/>
                    <a:gd name="connsiteY13" fmla="*/ 1723264 h 172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707" h="1723264">
                      <a:moveTo>
                        <a:pt x="473838" y="1723264"/>
                      </a:moveTo>
                      <a:cubicBezTo>
                        <a:pt x="467646" y="1723274"/>
                        <a:pt x="461407" y="1722864"/>
                        <a:pt x="455149" y="1722045"/>
                      </a:cubicBezTo>
                      <a:cubicBezTo>
                        <a:pt x="397857" y="1714501"/>
                        <a:pt x="350755" y="1673182"/>
                        <a:pt x="335792" y="1617365"/>
                      </a:cubicBezTo>
                      <a:lnTo>
                        <a:pt x="4903" y="382468"/>
                      </a:lnTo>
                      <a:cubicBezTo>
                        <a:pt x="-15414" y="306649"/>
                        <a:pt x="29249" y="228640"/>
                        <a:pt x="104915" y="207761"/>
                      </a:cubicBezTo>
                      <a:lnTo>
                        <a:pt x="839502" y="5145"/>
                      </a:lnTo>
                      <a:cubicBezTo>
                        <a:pt x="876202" y="-4980"/>
                        <a:pt x="915426" y="-37"/>
                        <a:pt x="948468" y="18880"/>
                      </a:cubicBezTo>
                      <a:cubicBezTo>
                        <a:pt x="981511" y="37787"/>
                        <a:pt x="1005637" y="69115"/>
                        <a:pt x="1015496" y="105900"/>
                      </a:cubicBezTo>
                      <a:lnTo>
                        <a:pt x="1347832" y="1346189"/>
                      </a:lnTo>
                      <a:cubicBezTo>
                        <a:pt x="1362787" y="1402005"/>
                        <a:pt x="1342651" y="1461346"/>
                        <a:pt x="1296807" y="1496522"/>
                      </a:cubicBezTo>
                      <a:cubicBezTo>
                        <a:pt x="1250954" y="1531688"/>
                        <a:pt x="1188432" y="1535793"/>
                        <a:pt x="1138397" y="1506904"/>
                      </a:cubicBezTo>
                      <a:lnTo>
                        <a:pt x="795497" y="1308927"/>
                      </a:lnTo>
                      <a:lnTo>
                        <a:pt x="597529" y="1651827"/>
                      </a:lnTo>
                      <a:cubicBezTo>
                        <a:pt x="571793" y="1696413"/>
                        <a:pt x="524387" y="1723264"/>
                        <a:pt x="473838" y="1723264"/>
                      </a:cubicBezTo>
                      <a:close/>
                    </a:path>
                  </a:pathLst>
                </a:custGeom>
                <a:solidFill>
                  <a:schemeClr val="accent2">
                    <a:lumMod val="60000"/>
                    <a:lumOff val="40000"/>
                  </a:schemeClr>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109" name="Freeform: Shape 65">
                  <a:extLst>
                    <a:ext uri="{FF2B5EF4-FFF2-40B4-BE49-F238E27FC236}">
                      <a16:creationId xmlns:a16="http://schemas.microsoft.com/office/drawing/2014/main" id="{842EADA8-9807-4A5E-AF34-55DB8E037CB8}"/>
                    </a:ext>
                  </a:extLst>
                </p:cNvPr>
                <p:cNvSpPr/>
                <p:nvPr/>
              </p:nvSpPr>
              <p:spPr>
                <a:xfrm>
                  <a:off x="5431426" y="3361189"/>
                  <a:ext cx="1352710" cy="1723249"/>
                </a:xfrm>
                <a:custGeom>
                  <a:avLst/>
                  <a:gdLst>
                    <a:gd name="connsiteX0" fmla="*/ 878864 w 1352710"/>
                    <a:gd name="connsiteY0" fmla="*/ 1723250 h 1723249"/>
                    <a:gd name="connsiteX1" fmla="*/ 755172 w 1352710"/>
                    <a:gd name="connsiteY1" fmla="*/ 1651812 h 1723249"/>
                    <a:gd name="connsiteX2" fmla="*/ 557205 w 1352710"/>
                    <a:gd name="connsiteY2" fmla="*/ 1308912 h 1723249"/>
                    <a:gd name="connsiteX3" fmla="*/ 214314 w 1352710"/>
                    <a:gd name="connsiteY3" fmla="*/ 1506889 h 1723249"/>
                    <a:gd name="connsiteX4" fmla="*/ 55904 w 1352710"/>
                    <a:gd name="connsiteY4" fmla="*/ 1496507 h 1723249"/>
                    <a:gd name="connsiteX5" fmla="*/ 4878 w 1352710"/>
                    <a:gd name="connsiteY5" fmla="*/ 1346183 h 1723249"/>
                    <a:gd name="connsiteX6" fmla="*/ 337206 w 1352710"/>
                    <a:gd name="connsiteY6" fmla="*/ 105905 h 1723249"/>
                    <a:gd name="connsiteX7" fmla="*/ 404224 w 1352710"/>
                    <a:gd name="connsiteY7" fmla="*/ 18884 h 1723249"/>
                    <a:gd name="connsiteX8" fmla="*/ 513190 w 1352710"/>
                    <a:gd name="connsiteY8" fmla="*/ 5149 h 1723249"/>
                    <a:gd name="connsiteX9" fmla="*/ 1247786 w 1352710"/>
                    <a:gd name="connsiteY9" fmla="*/ 207746 h 1723249"/>
                    <a:gd name="connsiteX10" fmla="*/ 1347808 w 1352710"/>
                    <a:gd name="connsiteY10" fmla="*/ 382453 h 1723249"/>
                    <a:gd name="connsiteX11" fmla="*/ 1016919 w 1352710"/>
                    <a:gd name="connsiteY11" fmla="*/ 1617350 h 1723249"/>
                    <a:gd name="connsiteX12" fmla="*/ 897561 w 1352710"/>
                    <a:gd name="connsiteY12" fmla="*/ 1722030 h 1723249"/>
                    <a:gd name="connsiteX13" fmla="*/ 878864 w 1352710"/>
                    <a:gd name="connsiteY13" fmla="*/ 1723250 h 17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710" h="1723249">
                      <a:moveTo>
                        <a:pt x="878864" y="1723250"/>
                      </a:moveTo>
                      <a:cubicBezTo>
                        <a:pt x="828315" y="1723259"/>
                        <a:pt x="780909" y="1696399"/>
                        <a:pt x="755172" y="1651812"/>
                      </a:cubicBezTo>
                      <a:lnTo>
                        <a:pt x="557205" y="1308912"/>
                      </a:lnTo>
                      <a:lnTo>
                        <a:pt x="214314" y="1506889"/>
                      </a:lnTo>
                      <a:cubicBezTo>
                        <a:pt x="164270" y="1535788"/>
                        <a:pt x="101738" y="1531683"/>
                        <a:pt x="55904" y="1496507"/>
                      </a:cubicBezTo>
                      <a:cubicBezTo>
                        <a:pt x="10060" y="1461331"/>
                        <a:pt x="-10085" y="1401990"/>
                        <a:pt x="4878" y="1346183"/>
                      </a:cubicBezTo>
                      <a:lnTo>
                        <a:pt x="337206" y="105905"/>
                      </a:lnTo>
                      <a:cubicBezTo>
                        <a:pt x="347064" y="69128"/>
                        <a:pt x="371181" y="37810"/>
                        <a:pt x="404224" y="18884"/>
                      </a:cubicBezTo>
                      <a:cubicBezTo>
                        <a:pt x="437256" y="-33"/>
                        <a:pt x="476490" y="-4985"/>
                        <a:pt x="513190" y="5149"/>
                      </a:cubicBezTo>
                      <a:lnTo>
                        <a:pt x="1247786" y="207746"/>
                      </a:lnTo>
                      <a:cubicBezTo>
                        <a:pt x="1323462" y="228606"/>
                        <a:pt x="1368125" y="306634"/>
                        <a:pt x="1347808" y="382453"/>
                      </a:cubicBezTo>
                      <a:lnTo>
                        <a:pt x="1016919" y="1617350"/>
                      </a:lnTo>
                      <a:cubicBezTo>
                        <a:pt x="1001965" y="1673167"/>
                        <a:pt x="954854" y="1714486"/>
                        <a:pt x="897561" y="1722030"/>
                      </a:cubicBezTo>
                      <a:cubicBezTo>
                        <a:pt x="891294" y="1722850"/>
                        <a:pt x="885055" y="1723250"/>
                        <a:pt x="878864" y="1723250"/>
                      </a:cubicBezTo>
                      <a:close/>
                    </a:path>
                  </a:pathLst>
                </a:custGeom>
                <a:solidFill>
                  <a:schemeClr val="accent2">
                    <a:lumMod val="60000"/>
                    <a:lumOff val="40000"/>
                  </a:schemeClr>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grpSp>
          <p:sp>
            <p:nvSpPr>
              <p:cNvPr id="101" name="Freeform: Shape 57">
                <a:extLst>
                  <a:ext uri="{FF2B5EF4-FFF2-40B4-BE49-F238E27FC236}">
                    <a16:creationId xmlns:a16="http://schemas.microsoft.com/office/drawing/2014/main" id="{DC50CF8D-0463-44F4-A59C-1EA41CFE8010}"/>
                  </a:ext>
                </a:extLst>
              </p:cNvPr>
              <p:cNvSpPr/>
              <p:nvPr/>
            </p:nvSpPr>
            <p:spPr>
              <a:xfrm>
                <a:off x="4959798" y="207639"/>
                <a:ext cx="3714750" cy="3714749"/>
              </a:xfrm>
              <a:custGeom>
                <a:avLst/>
                <a:gdLst>
                  <a:gd name="connsiteX0" fmla="*/ 1857375 w 3714750"/>
                  <a:gd name="connsiteY0" fmla="*/ 3714750 h 3714749"/>
                  <a:gd name="connsiteX1" fmla="*/ 1540526 w 3714750"/>
                  <a:gd name="connsiteY1" fmla="*/ 3571923 h 3714749"/>
                  <a:gd name="connsiteX2" fmla="*/ 1418796 w 3714750"/>
                  <a:gd name="connsiteY2" fmla="*/ 3494132 h 3714749"/>
                  <a:gd name="connsiteX3" fmla="*/ 1266739 w 3714750"/>
                  <a:gd name="connsiteY3" fmla="*/ 3499990 h 3714749"/>
                  <a:gd name="connsiteX4" fmla="*/ 928354 w 3714750"/>
                  <a:gd name="connsiteY4" fmla="*/ 3466033 h 3714749"/>
                  <a:gd name="connsiteX5" fmla="*/ 728367 w 3714750"/>
                  <a:gd name="connsiteY5" fmla="*/ 3187237 h 3714749"/>
                  <a:gd name="connsiteX6" fmla="*/ 659444 w 3714750"/>
                  <a:gd name="connsiteY6" fmla="*/ 3055258 h 3714749"/>
                  <a:gd name="connsiteX7" fmla="*/ 527466 w 3714750"/>
                  <a:gd name="connsiteY7" fmla="*/ 2986335 h 3714749"/>
                  <a:gd name="connsiteX8" fmla="*/ 248688 w 3714750"/>
                  <a:gd name="connsiteY8" fmla="*/ 2786368 h 3714749"/>
                  <a:gd name="connsiteX9" fmla="*/ 214751 w 3714750"/>
                  <a:gd name="connsiteY9" fmla="*/ 2447982 h 3714749"/>
                  <a:gd name="connsiteX10" fmla="*/ 220618 w 3714750"/>
                  <a:gd name="connsiteY10" fmla="*/ 2295944 h 3714749"/>
                  <a:gd name="connsiteX11" fmla="*/ 142837 w 3714750"/>
                  <a:gd name="connsiteY11" fmla="*/ 2174224 h 3714749"/>
                  <a:gd name="connsiteX12" fmla="*/ 0 w 3714750"/>
                  <a:gd name="connsiteY12" fmla="*/ 1857375 h 3714749"/>
                  <a:gd name="connsiteX13" fmla="*/ 142827 w 3714750"/>
                  <a:gd name="connsiteY13" fmla="*/ 1540526 h 3714749"/>
                  <a:gd name="connsiteX14" fmla="*/ 220618 w 3714750"/>
                  <a:gd name="connsiteY14" fmla="*/ 1418796 h 3714749"/>
                  <a:gd name="connsiteX15" fmla="*/ 214760 w 3714750"/>
                  <a:gd name="connsiteY15" fmla="*/ 1266758 h 3714749"/>
                  <a:gd name="connsiteX16" fmla="*/ 248717 w 3714750"/>
                  <a:gd name="connsiteY16" fmla="*/ 928354 h 3714749"/>
                  <a:gd name="connsiteX17" fmla="*/ 527514 w 3714750"/>
                  <a:gd name="connsiteY17" fmla="*/ 728377 h 3714749"/>
                  <a:gd name="connsiteX18" fmla="*/ 659492 w 3714750"/>
                  <a:gd name="connsiteY18" fmla="*/ 659454 h 3714749"/>
                  <a:gd name="connsiteX19" fmla="*/ 728415 w 3714750"/>
                  <a:gd name="connsiteY19" fmla="*/ 527485 h 3714749"/>
                  <a:gd name="connsiteX20" fmla="*/ 928402 w 3714750"/>
                  <a:gd name="connsiteY20" fmla="*/ 248707 h 3714749"/>
                  <a:gd name="connsiteX21" fmla="*/ 1266787 w 3714750"/>
                  <a:gd name="connsiteY21" fmla="*/ 214770 h 3714749"/>
                  <a:gd name="connsiteX22" fmla="*/ 1418825 w 3714750"/>
                  <a:gd name="connsiteY22" fmla="*/ 220637 h 3714749"/>
                  <a:gd name="connsiteX23" fmla="*/ 1540535 w 3714750"/>
                  <a:gd name="connsiteY23" fmla="*/ 142846 h 3714749"/>
                  <a:gd name="connsiteX24" fmla="*/ 1857375 w 3714750"/>
                  <a:gd name="connsiteY24" fmla="*/ 0 h 3714749"/>
                  <a:gd name="connsiteX25" fmla="*/ 2174224 w 3714750"/>
                  <a:gd name="connsiteY25" fmla="*/ 142827 h 3714749"/>
                  <a:gd name="connsiteX26" fmla="*/ 2295954 w 3714750"/>
                  <a:gd name="connsiteY26" fmla="*/ 220618 h 3714749"/>
                  <a:gd name="connsiteX27" fmla="*/ 2448001 w 3714750"/>
                  <a:gd name="connsiteY27" fmla="*/ 214760 h 3714749"/>
                  <a:gd name="connsiteX28" fmla="*/ 2786396 w 3714750"/>
                  <a:gd name="connsiteY28" fmla="*/ 248717 h 3714749"/>
                  <a:gd name="connsiteX29" fmla="*/ 2986383 w 3714750"/>
                  <a:gd name="connsiteY29" fmla="*/ 527514 h 3714749"/>
                  <a:gd name="connsiteX30" fmla="*/ 3055306 w 3714750"/>
                  <a:gd name="connsiteY30" fmla="*/ 659492 h 3714749"/>
                  <a:gd name="connsiteX31" fmla="*/ 3187284 w 3714750"/>
                  <a:gd name="connsiteY31" fmla="*/ 728415 h 3714749"/>
                  <a:gd name="connsiteX32" fmla="*/ 3466062 w 3714750"/>
                  <a:gd name="connsiteY32" fmla="*/ 928383 h 3714749"/>
                  <a:gd name="connsiteX33" fmla="*/ 3500009 w 3714750"/>
                  <a:gd name="connsiteY33" fmla="*/ 1266768 h 3714749"/>
                  <a:gd name="connsiteX34" fmla="*/ 3494141 w 3714750"/>
                  <a:gd name="connsiteY34" fmla="*/ 1418806 h 3714749"/>
                  <a:gd name="connsiteX35" fmla="*/ 3571932 w 3714750"/>
                  <a:gd name="connsiteY35" fmla="*/ 1540526 h 3714749"/>
                  <a:gd name="connsiteX36" fmla="*/ 3714750 w 3714750"/>
                  <a:gd name="connsiteY36" fmla="*/ 1857375 h 3714749"/>
                  <a:gd name="connsiteX37" fmla="*/ 3571923 w 3714750"/>
                  <a:gd name="connsiteY37" fmla="*/ 2174224 h 3714749"/>
                  <a:gd name="connsiteX38" fmla="*/ 3494123 w 3714750"/>
                  <a:gd name="connsiteY38" fmla="*/ 2295954 h 3714749"/>
                  <a:gd name="connsiteX39" fmla="*/ 3499980 w 3714750"/>
                  <a:gd name="connsiteY39" fmla="*/ 2447992 h 3714749"/>
                  <a:gd name="connsiteX40" fmla="*/ 3466024 w 3714750"/>
                  <a:gd name="connsiteY40" fmla="*/ 2786396 h 3714749"/>
                  <a:gd name="connsiteX41" fmla="*/ 3187227 w 3714750"/>
                  <a:gd name="connsiteY41" fmla="*/ 2986373 h 3714749"/>
                  <a:gd name="connsiteX42" fmla="*/ 3055239 w 3714750"/>
                  <a:gd name="connsiteY42" fmla="*/ 3055296 h 3714749"/>
                  <a:gd name="connsiteX43" fmla="*/ 2986316 w 3714750"/>
                  <a:gd name="connsiteY43" fmla="*/ 3187265 h 3714749"/>
                  <a:gd name="connsiteX44" fmla="*/ 2786329 w 3714750"/>
                  <a:gd name="connsiteY44" fmla="*/ 3466043 h 3714749"/>
                  <a:gd name="connsiteX45" fmla="*/ 2447944 w 3714750"/>
                  <a:gd name="connsiteY45" fmla="*/ 3499990 h 3714749"/>
                  <a:gd name="connsiteX46" fmla="*/ 2295906 w 3714750"/>
                  <a:gd name="connsiteY46" fmla="*/ 3494123 h 3714749"/>
                  <a:gd name="connsiteX47" fmla="*/ 2174196 w 3714750"/>
                  <a:gd name="connsiteY47" fmla="*/ 3571913 h 3714749"/>
                  <a:gd name="connsiteX48" fmla="*/ 1857375 w 3714750"/>
                  <a:gd name="connsiteY48" fmla="*/ 3714750 h 37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714750" h="3714749">
                    <a:moveTo>
                      <a:pt x="1857375" y="3714750"/>
                    </a:moveTo>
                    <a:cubicBezTo>
                      <a:pt x="1726492" y="3714750"/>
                      <a:pt x="1623384" y="3635550"/>
                      <a:pt x="1540526" y="3571923"/>
                    </a:cubicBezTo>
                    <a:cubicBezTo>
                      <a:pt x="1496092" y="3537804"/>
                      <a:pt x="1450153" y="3502514"/>
                      <a:pt x="1418796" y="3494132"/>
                    </a:cubicBezTo>
                    <a:cubicBezTo>
                      <a:pt x="1384021" y="3484826"/>
                      <a:pt x="1324394" y="3492532"/>
                      <a:pt x="1266739" y="3499990"/>
                    </a:cubicBezTo>
                    <a:cubicBezTo>
                      <a:pt x="1159564" y="3513830"/>
                      <a:pt x="1038092" y="3529536"/>
                      <a:pt x="928354" y="3466033"/>
                    </a:cubicBezTo>
                    <a:cubicBezTo>
                      <a:pt x="817255" y="3401749"/>
                      <a:pt x="767972" y="3282811"/>
                      <a:pt x="728367" y="3187237"/>
                    </a:cubicBezTo>
                    <a:cubicBezTo>
                      <a:pt x="706431" y="3134297"/>
                      <a:pt x="683752" y="3079556"/>
                      <a:pt x="659444" y="3055258"/>
                    </a:cubicBezTo>
                    <a:cubicBezTo>
                      <a:pt x="635137" y="3030941"/>
                      <a:pt x="580396" y="3008262"/>
                      <a:pt x="527466" y="2986335"/>
                    </a:cubicBezTo>
                    <a:cubicBezTo>
                      <a:pt x="431902" y="2946740"/>
                      <a:pt x="312963" y="2897448"/>
                      <a:pt x="248688" y="2786368"/>
                    </a:cubicBezTo>
                    <a:cubicBezTo>
                      <a:pt x="185204" y="2676630"/>
                      <a:pt x="200892" y="2555158"/>
                      <a:pt x="214751" y="2447982"/>
                    </a:cubicBezTo>
                    <a:cubicBezTo>
                      <a:pt x="222199" y="2390318"/>
                      <a:pt x="229905" y="2330691"/>
                      <a:pt x="220618" y="2295944"/>
                    </a:cubicBezTo>
                    <a:cubicBezTo>
                      <a:pt x="212236" y="2264588"/>
                      <a:pt x="176955" y="2218649"/>
                      <a:pt x="142837" y="2174224"/>
                    </a:cubicBezTo>
                    <a:cubicBezTo>
                      <a:pt x="79200" y="2091357"/>
                      <a:pt x="0" y="1988258"/>
                      <a:pt x="0" y="1857375"/>
                    </a:cubicBezTo>
                    <a:cubicBezTo>
                      <a:pt x="0" y="1726492"/>
                      <a:pt x="79191" y="1623384"/>
                      <a:pt x="142827" y="1540526"/>
                    </a:cubicBezTo>
                    <a:cubicBezTo>
                      <a:pt x="176955" y="1496101"/>
                      <a:pt x="212236" y="1450153"/>
                      <a:pt x="220618" y="1418796"/>
                    </a:cubicBezTo>
                    <a:cubicBezTo>
                      <a:pt x="229914" y="1384040"/>
                      <a:pt x="222209" y="1324413"/>
                      <a:pt x="214760" y="1266758"/>
                    </a:cubicBezTo>
                    <a:cubicBezTo>
                      <a:pt x="200911" y="1159574"/>
                      <a:pt x="185214" y="1038101"/>
                      <a:pt x="248717" y="928354"/>
                    </a:cubicBezTo>
                    <a:cubicBezTo>
                      <a:pt x="312992" y="817264"/>
                      <a:pt x="431940" y="767972"/>
                      <a:pt x="527514" y="728377"/>
                    </a:cubicBezTo>
                    <a:cubicBezTo>
                      <a:pt x="580444" y="706441"/>
                      <a:pt x="635184" y="683752"/>
                      <a:pt x="659492" y="659454"/>
                    </a:cubicBezTo>
                    <a:cubicBezTo>
                      <a:pt x="683800" y="635146"/>
                      <a:pt x="706479" y="580406"/>
                      <a:pt x="728415" y="527485"/>
                    </a:cubicBezTo>
                    <a:cubicBezTo>
                      <a:pt x="768020" y="431921"/>
                      <a:pt x="817302" y="312972"/>
                      <a:pt x="928402" y="248707"/>
                    </a:cubicBezTo>
                    <a:cubicBezTo>
                      <a:pt x="1038149" y="185204"/>
                      <a:pt x="1159621" y="200901"/>
                      <a:pt x="1266787" y="214770"/>
                    </a:cubicBezTo>
                    <a:cubicBezTo>
                      <a:pt x="1324451" y="222209"/>
                      <a:pt x="1384068" y="229914"/>
                      <a:pt x="1418825" y="220637"/>
                    </a:cubicBezTo>
                    <a:cubicBezTo>
                      <a:pt x="1450172" y="212255"/>
                      <a:pt x="1496111" y="176975"/>
                      <a:pt x="1540535" y="142846"/>
                    </a:cubicBezTo>
                    <a:cubicBezTo>
                      <a:pt x="1623384" y="79191"/>
                      <a:pt x="1726492" y="0"/>
                      <a:pt x="1857375" y="0"/>
                    </a:cubicBezTo>
                    <a:cubicBezTo>
                      <a:pt x="1988258" y="0"/>
                      <a:pt x="2091366" y="79191"/>
                      <a:pt x="2174224" y="142827"/>
                    </a:cubicBezTo>
                    <a:cubicBezTo>
                      <a:pt x="2218658" y="176946"/>
                      <a:pt x="2264597" y="212236"/>
                      <a:pt x="2295954" y="220618"/>
                    </a:cubicBezTo>
                    <a:cubicBezTo>
                      <a:pt x="2330701" y="229924"/>
                      <a:pt x="2390327" y="222199"/>
                      <a:pt x="2448001" y="214760"/>
                    </a:cubicBezTo>
                    <a:cubicBezTo>
                      <a:pt x="2555177" y="200930"/>
                      <a:pt x="2676659" y="185223"/>
                      <a:pt x="2786396" y="248717"/>
                    </a:cubicBezTo>
                    <a:cubicBezTo>
                      <a:pt x="2897496" y="313001"/>
                      <a:pt x="2946778" y="431940"/>
                      <a:pt x="2986383" y="527514"/>
                    </a:cubicBezTo>
                    <a:cubicBezTo>
                      <a:pt x="3008319" y="580454"/>
                      <a:pt x="3030998" y="635194"/>
                      <a:pt x="3055306" y="659492"/>
                    </a:cubicBezTo>
                    <a:cubicBezTo>
                      <a:pt x="3079614" y="683809"/>
                      <a:pt x="3134354" y="706488"/>
                      <a:pt x="3187284" y="728415"/>
                    </a:cubicBezTo>
                    <a:cubicBezTo>
                      <a:pt x="3282849" y="768010"/>
                      <a:pt x="3401787" y="817302"/>
                      <a:pt x="3466062" y="928383"/>
                    </a:cubicBezTo>
                    <a:cubicBezTo>
                      <a:pt x="3529556" y="1038120"/>
                      <a:pt x="3513858" y="1159593"/>
                      <a:pt x="3500009" y="1266768"/>
                    </a:cubicBezTo>
                    <a:cubicBezTo>
                      <a:pt x="3492560" y="1324432"/>
                      <a:pt x="3484855" y="1384049"/>
                      <a:pt x="3494141" y="1418806"/>
                    </a:cubicBezTo>
                    <a:cubicBezTo>
                      <a:pt x="3502524" y="1450162"/>
                      <a:pt x="3537804" y="1496101"/>
                      <a:pt x="3571932" y="1540526"/>
                    </a:cubicBezTo>
                    <a:cubicBezTo>
                      <a:pt x="3635559" y="1623393"/>
                      <a:pt x="3714750" y="1726492"/>
                      <a:pt x="3714750" y="1857375"/>
                    </a:cubicBezTo>
                    <a:cubicBezTo>
                      <a:pt x="3714750" y="1988258"/>
                      <a:pt x="3635559" y="2091366"/>
                      <a:pt x="3571923" y="2174224"/>
                    </a:cubicBezTo>
                    <a:cubicBezTo>
                      <a:pt x="3537795" y="2218649"/>
                      <a:pt x="3502514" y="2264598"/>
                      <a:pt x="3494123" y="2295954"/>
                    </a:cubicBezTo>
                    <a:cubicBezTo>
                      <a:pt x="3484826" y="2330710"/>
                      <a:pt x="3492532" y="2390337"/>
                      <a:pt x="3499980" y="2447992"/>
                    </a:cubicBezTo>
                    <a:cubicBezTo>
                      <a:pt x="3513830" y="2555177"/>
                      <a:pt x="3529527" y="2676649"/>
                      <a:pt x="3466024" y="2786396"/>
                    </a:cubicBezTo>
                    <a:cubicBezTo>
                      <a:pt x="3401749" y="2897486"/>
                      <a:pt x="3282801" y="2946778"/>
                      <a:pt x="3187227" y="2986373"/>
                    </a:cubicBezTo>
                    <a:cubicBezTo>
                      <a:pt x="3134297" y="3008310"/>
                      <a:pt x="3079556" y="3030998"/>
                      <a:pt x="3055239" y="3055296"/>
                    </a:cubicBezTo>
                    <a:cubicBezTo>
                      <a:pt x="3030931" y="3079604"/>
                      <a:pt x="3008252" y="3134344"/>
                      <a:pt x="2986316" y="3187265"/>
                    </a:cubicBezTo>
                    <a:cubicBezTo>
                      <a:pt x="2946711" y="3282829"/>
                      <a:pt x="2897429" y="3401778"/>
                      <a:pt x="2786329" y="3466043"/>
                    </a:cubicBezTo>
                    <a:cubicBezTo>
                      <a:pt x="2676592" y="3529536"/>
                      <a:pt x="2555110" y="3513849"/>
                      <a:pt x="2447944" y="3499990"/>
                    </a:cubicBezTo>
                    <a:cubicBezTo>
                      <a:pt x="2390280" y="3492551"/>
                      <a:pt x="2330663" y="3484845"/>
                      <a:pt x="2295906" y="3494123"/>
                    </a:cubicBezTo>
                    <a:cubicBezTo>
                      <a:pt x="2264559" y="3502505"/>
                      <a:pt x="2218620" y="3537785"/>
                      <a:pt x="2174196" y="3571913"/>
                    </a:cubicBezTo>
                    <a:cubicBezTo>
                      <a:pt x="2091366" y="3635550"/>
                      <a:pt x="1988258" y="3714750"/>
                      <a:pt x="1857375" y="3714750"/>
                    </a:cubicBezTo>
                    <a:close/>
                  </a:path>
                </a:pathLst>
              </a:custGeom>
              <a:solidFill>
                <a:schemeClr val="accent2">
                  <a:lumMod val="75000"/>
                </a:schemeClr>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102" name="Freeform: Shape 58">
                <a:extLst>
                  <a:ext uri="{FF2B5EF4-FFF2-40B4-BE49-F238E27FC236}">
                    <a16:creationId xmlns:a16="http://schemas.microsoft.com/office/drawing/2014/main" id="{94BF1D0A-3EF5-49FD-915F-1A2D7B64A085}"/>
                  </a:ext>
                </a:extLst>
              </p:cNvPr>
              <p:cNvSpPr/>
              <p:nvPr/>
            </p:nvSpPr>
            <p:spPr>
              <a:xfrm>
                <a:off x="6817173" y="207638"/>
                <a:ext cx="1857375" cy="3714750"/>
              </a:xfrm>
              <a:custGeom>
                <a:avLst/>
                <a:gdLst>
                  <a:gd name="connsiteX0" fmla="*/ 316840 w 1857375"/>
                  <a:gd name="connsiteY0" fmla="*/ 3571923 h 3714750"/>
                  <a:gd name="connsiteX1" fmla="*/ 438550 w 1857375"/>
                  <a:gd name="connsiteY1" fmla="*/ 3494132 h 3714750"/>
                  <a:gd name="connsiteX2" fmla="*/ 590588 w 1857375"/>
                  <a:gd name="connsiteY2" fmla="*/ 3500000 h 3714750"/>
                  <a:gd name="connsiteX3" fmla="*/ 928973 w 1857375"/>
                  <a:gd name="connsiteY3" fmla="*/ 3466053 h 3714750"/>
                  <a:gd name="connsiteX4" fmla="*/ 1128960 w 1857375"/>
                  <a:gd name="connsiteY4" fmla="*/ 3187275 h 3714750"/>
                  <a:gd name="connsiteX5" fmla="*/ 1197883 w 1857375"/>
                  <a:gd name="connsiteY5" fmla="*/ 3055306 h 3714750"/>
                  <a:gd name="connsiteX6" fmla="*/ 1329871 w 1857375"/>
                  <a:gd name="connsiteY6" fmla="*/ 2986383 h 3714750"/>
                  <a:gd name="connsiteX7" fmla="*/ 1608668 w 1857375"/>
                  <a:gd name="connsiteY7" fmla="*/ 2786406 h 3714750"/>
                  <a:gd name="connsiteX8" fmla="*/ 1642625 w 1857375"/>
                  <a:gd name="connsiteY8" fmla="*/ 2448001 h 3714750"/>
                  <a:gd name="connsiteX9" fmla="*/ 1636766 w 1857375"/>
                  <a:gd name="connsiteY9" fmla="*/ 2295963 h 3714750"/>
                  <a:gd name="connsiteX10" fmla="*/ 1714567 w 1857375"/>
                  <a:gd name="connsiteY10" fmla="*/ 2174234 h 3714750"/>
                  <a:gd name="connsiteX11" fmla="*/ 1857375 w 1857375"/>
                  <a:gd name="connsiteY11" fmla="*/ 1857375 h 3714750"/>
                  <a:gd name="connsiteX12" fmla="*/ 1714548 w 1857375"/>
                  <a:gd name="connsiteY12" fmla="*/ 1540535 h 3714750"/>
                  <a:gd name="connsiteX13" fmla="*/ 1636757 w 1857375"/>
                  <a:gd name="connsiteY13" fmla="*/ 1418815 h 3714750"/>
                  <a:gd name="connsiteX14" fmla="*/ 1642625 w 1857375"/>
                  <a:gd name="connsiteY14" fmla="*/ 1266777 h 3714750"/>
                  <a:gd name="connsiteX15" fmla="*/ 1608677 w 1857375"/>
                  <a:gd name="connsiteY15" fmla="*/ 928392 h 3714750"/>
                  <a:gd name="connsiteX16" fmla="*/ 1329900 w 1857375"/>
                  <a:gd name="connsiteY16" fmla="*/ 728424 h 3714750"/>
                  <a:gd name="connsiteX17" fmla="*/ 1197921 w 1857375"/>
                  <a:gd name="connsiteY17" fmla="*/ 659501 h 3714750"/>
                  <a:gd name="connsiteX18" fmla="*/ 1128998 w 1857375"/>
                  <a:gd name="connsiteY18" fmla="*/ 527523 h 3714750"/>
                  <a:gd name="connsiteX19" fmla="*/ 929011 w 1857375"/>
                  <a:gd name="connsiteY19" fmla="*/ 248726 h 3714750"/>
                  <a:gd name="connsiteX20" fmla="*/ 590617 w 1857375"/>
                  <a:gd name="connsiteY20" fmla="*/ 214770 h 3714750"/>
                  <a:gd name="connsiteX21" fmla="*/ 438569 w 1857375"/>
                  <a:gd name="connsiteY21" fmla="*/ 220628 h 3714750"/>
                  <a:gd name="connsiteX22" fmla="*/ 316840 w 1857375"/>
                  <a:gd name="connsiteY22" fmla="*/ 142837 h 3714750"/>
                  <a:gd name="connsiteX23" fmla="*/ 0 w 1857375"/>
                  <a:gd name="connsiteY23" fmla="*/ 0 h 3714750"/>
                  <a:gd name="connsiteX24" fmla="*/ 0 w 1857375"/>
                  <a:gd name="connsiteY24" fmla="*/ 3714750 h 3714750"/>
                  <a:gd name="connsiteX25" fmla="*/ 316840 w 1857375"/>
                  <a:gd name="connsiteY25" fmla="*/ 3571923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7375" h="3714750">
                    <a:moveTo>
                      <a:pt x="316840" y="3571923"/>
                    </a:moveTo>
                    <a:cubicBezTo>
                      <a:pt x="361264" y="3537795"/>
                      <a:pt x="407203" y="3502514"/>
                      <a:pt x="438550" y="3494132"/>
                    </a:cubicBezTo>
                    <a:cubicBezTo>
                      <a:pt x="473307" y="3484855"/>
                      <a:pt x="532933" y="3492560"/>
                      <a:pt x="590588" y="3500000"/>
                    </a:cubicBezTo>
                    <a:cubicBezTo>
                      <a:pt x="697744" y="3513858"/>
                      <a:pt x="819226" y="3529556"/>
                      <a:pt x="928973" y="3466053"/>
                    </a:cubicBezTo>
                    <a:cubicBezTo>
                      <a:pt x="1040073" y="3401778"/>
                      <a:pt x="1089355" y="3282839"/>
                      <a:pt x="1128960" y="3187275"/>
                    </a:cubicBezTo>
                    <a:cubicBezTo>
                      <a:pt x="1150896" y="3134344"/>
                      <a:pt x="1173575" y="3079604"/>
                      <a:pt x="1197883" y="3055306"/>
                    </a:cubicBezTo>
                    <a:cubicBezTo>
                      <a:pt x="1222191" y="3030998"/>
                      <a:pt x="1276931" y="3008310"/>
                      <a:pt x="1329871" y="2986383"/>
                    </a:cubicBezTo>
                    <a:cubicBezTo>
                      <a:pt x="1425445" y="2946787"/>
                      <a:pt x="1544393" y="2897496"/>
                      <a:pt x="1608668" y="2786406"/>
                    </a:cubicBezTo>
                    <a:cubicBezTo>
                      <a:pt x="1672171" y="2676659"/>
                      <a:pt x="1656474" y="2555186"/>
                      <a:pt x="1642625" y="2448001"/>
                    </a:cubicBezTo>
                    <a:cubicBezTo>
                      <a:pt x="1635176" y="2390347"/>
                      <a:pt x="1627470" y="2330730"/>
                      <a:pt x="1636766" y="2295963"/>
                    </a:cubicBezTo>
                    <a:cubicBezTo>
                      <a:pt x="1645148" y="2264607"/>
                      <a:pt x="1680439" y="2218658"/>
                      <a:pt x="1714567" y="2174234"/>
                    </a:cubicBezTo>
                    <a:cubicBezTo>
                      <a:pt x="1778184" y="2091366"/>
                      <a:pt x="1857375" y="1988258"/>
                      <a:pt x="1857375" y="1857375"/>
                    </a:cubicBezTo>
                    <a:cubicBezTo>
                      <a:pt x="1857375" y="1726492"/>
                      <a:pt x="1778184" y="1623393"/>
                      <a:pt x="1714548" y="1540535"/>
                    </a:cubicBezTo>
                    <a:cubicBezTo>
                      <a:pt x="1680420" y="1496111"/>
                      <a:pt x="1645139" y="1450172"/>
                      <a:pt x="1636757" y="1418815"/>
                    </a:cubicBezTo>
                    <a:cubicBezTo>
                      <a:pt x="1627461" y="1384068"/>
                      <a:pt x="1635166" y="1324442"/>
                      <a:pt x="1642625" y="1266777"/>
                    </a:cubicBezTo>
                    <a:cubicBezTo>
                      <a:pt x="1656474" y="1159602"/>
                      <a:pt x="1672171" y="1038130"/>
                      <a:pt x="1608677" y="928392"/>
                    </a:cubicBezTo>
                    <a:cubicBezTo>
                      <a:pt x="1544403" y="817312"/>
                      <a:pt x="1425464" y="768020"/>
                      <a:pt x="1329900" y="728424"/>
                    </a:cubicBezTo>
                    <a:cubicBezTo>
                      <a:pt x="1276969" y="706488"/>
                      <a:pt x="1222229" y="683809"/>
                      <a:pt x="1197921" y="659501"/>
                    </a:cubicBezTo>
                    <a:cubicBezTo>
                      <a:pt x="1173613" y="635194"/>
                      <a:pt x="1150925" y="580454"/>
                      <a:pt x="1128998" y="527523"/>
                    </a:cubicBezTo>
                    <a:cubicBezTo>
                      <a:pt x="1089403" y="431959"/>
                      <a:pt x="1040111" y="313011"/>
                      <a:pt x="929011" y="248726"/>
                    </a:cubicBezTo>
                    <a:cubicBezTo>
                      <a:pt x="819274" y="185233"/>
                      <a:pt x="697802" y="200930"/>
                      <a:pt x="590617" y="214770"/>
                    </a:cubicBezTo>
                    <a:cubicBezTo>
                      <a:pt x="532943" y="222209"/>
                      <a:pt x="473316" y="229934"/>
                      <a:pt x="438569" y="220628"/>
                    </a:cubicBezTo>
                    <a:cubicBezTo>
                      <a:pt x="407203" y="212246"/>
                      <a:pt x="361264" y="176955"/>
                      <a:pt x="316840" y="142837"/>
                    </a:cubicBezTo>
                    <a:cubicBezTo>
                      <a:pt x="233991" y="79191"/>
                      <a:pt x="130883" y="0"/>
                      <a:pt x="0" y="0"/>
                    </a:cubicBezTo>
                    <a:lnTo>
                      <a:pt x="0" y="3714750"/>
                    </a:lnTo>
                    <a:cubicBezTo>
                      <a:pt x="130883" y="3714750"/>
                      <a:pt x="233991" y="3635550"/>
                      <a:pt x="316840" y="3571923"/>
                    </a:cubicBezTo>
                    <a:close/>
                  </a:path>
                </a:pathLst>
              </a:custGeom>
              <a:solidFill>
                <a:schemeClr val="accent2">
                  <a:lumMod val="75000"/>
                </a:schemeClr>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103" name="Freeform: Shape 59">
                <a:extLst>
                  <a:ext uri="{FF2B5EF4-FFF2-40B4-BE49-F238E27FC236}">
                    <a16:creationId xmlns:a16="http://schemas.microsoft.com/office/drawing/2014/main" id="{F2B612DE-9C4F-4E4B-A401-EFD5DEB537F1}"/>
                  </a:ext>
                </a:extLst>
              </p:cNvPr>
              <p:cNvSpPr/>
              <p:nvPr/>
            </p:nvSpPr>
            <p:spPr>
              <a:xfrm>
                <a:off x="5674173" y="922014"/>
                <a:ext cx="2286000" cy="2286000"/>
              </a:xfrm>
              <a:custGeom>
                <a:avLst/>
                <a:gdLst>
                  <a:gd name="connsiteX0" fmla="*/ 2286000 w 2286000"/>
                  <a:gd name="connsiteY0" fmla="*/ 1143000 h 2286000"/>
                  <a:gd name="connsiteX1" fmla="*/ 1143000 w 2286000"/>
                  <a:gd name="connsiteY1" fmla="*/ 2286000 h 2286000"/>
                  <a:gd name="connsiteX2" fmla="*/ 0 w 2286000"/>
                  <a:gd name="connsiteY2" fmla="*/ 1143000 h 2286000"/>
                  <a:gd name="connsiteX3" fmla="*/ 1143000 w 2286000"/>
                  <a:gd name="connsiteY3" fmla="*/ 0 h 2286000"/>
                  <a:gd name="connsiteX4" fmla="*/ 2286000 w 2286000"/>
                  <a:gd name="connsiteY4" fmla="*/ 1143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2286000" y="1143000"/>
                    </a:moveTo>
                    <a:cubicBezTo>
                      <a:pt x="2286000" y="1774262"/>
                      <a:pt x="1774262" y="2286000"/>
                      <a:pt x="1143000" y="2286000"/>
                    </a:cubicBezTo>
                    <a:cubicBezTo>
                      <a:pt x="511739" y="2286000"/>
                      <a:pt x="0" y="1774262"/>
                      <a:pt x="0" y="1143000"/>
                    </a:cubicBezTo>
                    <a:cubicBezTo>
                      <a:pt x="0" y="511739"/>
                      <a:pt x="511739" y="0"/>
                      <a:pt x="1143000" y="0"/>
                    </a:cubicBezTo>
                    <a:cubicBezTo>
                      <a:pt x="1774262" y="0"/>
                      <a:pt x="2286000" y="511739"/>
                      <a:pt x="2286000" y="1143000"/>
                    </a:cubicBezTo>
                    <a:close/>
                  </a:path>
                </a:pathLst>
              </a:custGeom>
              <a:solidFill>
                <a:srgbClr val="FFB454"/>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104" name="Freeform: Shape 60">
                <a:extLst>
                  <a:ext uri="{FF2B5EF4-FFF2-40B4-BE49-F238E27FC236}">
                    <a16:creationId xmlns:a16="http://schemas.microsoft.com/office/drawing/2014/main" id="{72F0F600-7979-4400-A0D3-A6708C37E984}"/>
                  </a:ext>
                </a:extLst>
              </p:cNvPr>
              <p:cNvSpPr/>
              <p:nvPr/>
            </p:nvSpPr>
            <p:spPr>
              <a:xfrm>
                <a:off x="6817173" y="922014"/>
                <a:ext cx="1143000" cy="2286000"/>
              </a:xfrm>
              <a:custGeom>
                <a:avLst/>
                <a:gdLst>
                  <a:gd name="connsiteX0" fmla="*/ 1143000 w 1143000"/>
                  <a:gd name="connsiteY0" fmla="*/ 1143000 h 2286000"/>
                  <a:gd name="connsiteX1" fmla="*/ 0 w 1143000"/>
                  <a:gd name="connsiteY1" fmla="*/ 0 h 2286000"/>
                  <a:gd name="connsiteX2" fmla="*/ 0 w 1143000"/>
                  <a:gd name="connsiteY2" fmla="*/ 2286000 h 2286000"/>
                  <a:gd name="connsiteX3" fmla="*/ 1143000 w 1143000"/>
                  <a:gd name="connsiteY3" fmla="*/ 1143000 h 2286000"/>
                </a:gdLst>
                <a:ahLst/>
                <a:cxnLst>
                  <a:cxn ang="0">
                    <a:pos x="connsiteX0" y="connsiteY0"/>
                  </a:cxn>
                  <a:cxn ang="0">
                    <a:pos x="connsiteX1" y="connsiteY1"/>
                  </a:cxn>
                  <a:cxn ang="0">
                    <a:pos x="connsiteX2" y="connsiteY2"/>
                  </a:cxn>
                  <a:cxn ang="0">
                    <a:pos x="connsiteX3" y="connsiteY3"/>
                  </a:cxn>
                </a:cxnLst>
                <a:rect l="l" t="t" r="r" b="b"/>
                <a:pathLst>
                  <a:path w="1143000" h="2286000">
                    <a:moveTo>
                      <a:pt x="1143000" y="1143000"/>
                    </a:moveTo>
                    <a:cubicBezTo>
                      <a:pt x="1143000" y="511740"/>
                      <a:pt x="631260" y="0"/>
                      <a:pt x="0" y="0"/>
                    </a:cubicBezTo>
                    <a:lnTo>
                      <a:pt x="0" y="2286000"/>
                    </a:lnTo>
                    <a:cubicBezTo>
                      <a:pt x="631260" y="2286000"/>
                      <a:pt x="1143000" y="1774260"/>
                      <a:pt x="1143000" y="1143000"/>
                    </a:cubicBezTo>
                    <a:close/>
                  </a:path>
                </a:pathLst>
              </a:custGeom>
              <a:solidFill>
                <a:srgbClr val="FFB454"/>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105" name="Freeform: Shape 61">
                <a:extLst>
                  <a:ext uri="{FF2B5EF4-FFF2-40B4-BE49-F238E27FC236}">
                    <a16:creationId xmlns:a16="http://schemas.microsoft.com/office/drawing/2014/main" id="{E6A2A9CB-9789-4469-8080-368993E3E6A3}"/>
                  </a:ext>
                </a:extLst>
              </p:cNvPr>
              <p:cNvSpPr/>
              <p:nvPr/>
            </p:nvSpPr>
            <p:spPr>
              <a:xfrm>
                <a:off x="5531298" y="779139"/>
                <a:ext cx="2571750" cy="2571750"/>
              </a:xfrm>
              <a:custGeom>
                <a:avLst/>
                <a:gdLst>
                  <a:gd name="connsiteX0" fmla="*/ 1285875 w 2571750"/>
                  <a:gd name="connsiteY0" fmla="*/ 2571750 h 2571750"/>
                  <a:gd name="connsiteX1" fmla="*/ 0 w 2571750"/>
                  <a:gd name="connsiteY1" fmla="*/ 1285875 h 2571750"/>
                  <a:gd name="connsiteX2" fmla="*/ 1285875 w 2571750"/>
                  <a:gd name="connsiteY2" fmla="*/ 0 h 2571750"/>
                  <a:gd name="connsiteX3" fmla="*/ 2571750 w 2571750"/>
                  <a:gd name="connsiteY3" fmla="*/ 1285875 h 2571750"/>
                  <a:gd name="connsiteX4" fmla="*/ 1285875 w 2571750"/>
                  <a:gd name="connsiteY4" fmla="*/ 2571750 h 2571750"/>
                  <a:gd name="connsiteX5" fmla="*/ 1285875 w 2571750"/>
                  <a:gd name="connsiteY5" fmla="*/ 285750 h 2571750"/>
                  <a:gd name="connsiteX6" fmla="*/ 285750 w 2571750"/>
                  <a:gd name="connsiteY6" fmla="*/ 1285875 h 2571750"/>
                  <a:gd name="connsiteX7" fmla="*/ 1285875 w 2571750"/>
                  <a:gd name="connsiteY7" fmla="*/ 2286000 h 2571750"/>
                  <a:gd name="connsiteX8" fmla="*/ 2286000 w 2571750"/>
                  <a:gd name="connsiteY8" fmla="*/ 1285875 h 2571750"/>
                  <a:gd name="connsiteX9" fmla="*/ 1285875 w 2571750"/>
                  <a:gd name="connsiteY9" fmla="*/ 285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0" h="2571750">
                    <a:moveTo>
                      <a:pt x="1285875" y="2571750"/>
                    </a:moveTo>
                    <a:cubicBezTo>
                      <a:pt x="576844" y="2571750"/>
                      <a:pt x="0" y="1994906"/>
                      <a:pt x="0" y="1285875"/>
                    </a:cubicBezTo>
                    <a:cubicBezTo>
                      <a:pt x="0" y="576844"/>
                      <a:pt x="576844" y="0"/>
                      <a:pt x="1285875" y="0"/>
                    </a:cubicBezTo>
                    <a:cubicBezTo>
                      <a:pt x="1994906" y="0"/>
                      <a:pt x="2571750" y="576844"/>
                      <a:pt x="2571750" y="1285875"/>
                    </a:cubicBezTo>
                    <a:cubicBezTo>
                      <a:pt x="2571750" y="1994906"/>
                      <a:pt x="1994906" y="2571750"/>
                      <a:pt x="1285875" y="2571750"/>
                    </a:cubicBezTo>
                    <a:close/>
                    <a:moveTo>
                      <a:pt x="1285875" y="285750"/>
                    </a:moveTo>
                    <a:cubicBezTo>
                      <a:pt x="734406" y="285750"/>
                      <a:pt x="285750" y="734397"/>
                      <a:pt x="285750" y="1285875"/>
                    </a:cubicBezTo>
                    <a:cubicBezTo>
                      <a:pt x="285750" y="1837353"/>
                      <a:pt x="734406" y="2286000"/>
                      <a:pt x="1285875" y="2286000"/>
                    </a:cubicBezTo>
                    <a:cubicBezTo>
                      <a:pt x="1837344" y="2286000"/>
                      <a:pt x="2286000" y="1837353"/>
                      <a:pt x="2286000" y="1285875"/>
                    </a:cubicBezTo>
                    <a:cubicBezTo>
                      <a:pt x="2286000" y="734397"/>
                      <a:pt x="1837344" y="285750"/>
                      <a:pt x="1285875" y="285750"/>
                    </a:cubicBezTo>
                    <a:close/>
                  </a:path>
                </a:pathLst>
              </a:custGeom>
              <a:solidFill>
                <a:srgbClr val="FFE196"/>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106" name="Freeform: Shape 62">
                <a:extLst>
                  <a:ext uri="{FF2B5EF4-FFF2-40B4-BE49-F238E27FC236}">
                    <a16:creationId xmlns:a16="http://schemas.microsoft.com/office/drawing/2014/main" id="{0AE1F4B2-B362-4E8C-A4F3-F05191772FA4}"/>
                  </a:ext>
                </a:extLst>
              </p:cNvPr>
              <p:cNvSpPr/>
              <p:nvPr/>
            </p:nvSpPr>
            <p:spPr>
              <a:xfrm>
                <a:off x="6817173" y="779139"/>
                <a:ext cx="1285875" cy="2571750"/>
              </a:xfrm>
              <a:custGeom>
                <a:avLst/>
                <a:gdLst>
                  <a:gd name="connsiteX0" fmla="*/ 1000125 w 1285875"/>
                  <a:gd name="connsiteY0" fmla="*/ 1285875 h 2571750"/>
                  <a:gd name="connsiteX1" fmla="*/ 0 w 1285875"/>
                  <a:gd name="connsiteY1" fmla="*/ 2286000 h 2571750"/>
                  <a:gd name="connsiteX2" fmla="*/ 0 w 1285875"/>
                  <a:gd name="connsiteY2" fmla="*/ 2571750 h 2571750"/>
                  <a:gd name="connsiteX3" fmla="*/ 1285875 w 1285875"/>
                  <a:gd name="connsiteY3" fmla="*/ 1285875 h 2571750"/>
                  <a:gd name="connsiteX4" fmla="*/ 0 w 1285875"/>
                  <a:gd name="connsiteY4" fmla="*/ 0 h 2571750"/>
                  <a:gd name="connsiteX5" fmla="*/ 0 w 1285875"/>
                  <a:gd name="connsiteY5" fmla="*/ 285750 h 2571750"/>
                  <a:gd name="connsiteX6" fmla="*/ 1000125 w 1285875"/>
                  <a:gd name="connsiteY6" fmla="*/ 1285875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875" h="2571750">
                    <a:moveTo>
                      <a:pt x="1000125" y="1285875"/>
                    </a:moveTo>
                    <a:cubicBezTo>
                      <a:pt x="1000125" y="1837353"/>
                      <a:pt x="551469" y="2286000"/>
                      <a:pt x="0" y="2286000"/>
                    </a:cubicBezTo>
                    <a:lnTo>
                      <a:pt x="0" y="2571750"/>
                    </a:lnTo>
                    <a:cubicBezTo>
                      <a:pt x="709031" y="2571750"/>
                      <a:pt x="1285875" y="1994906"/>
                      <a:pt x="1285875" y="1285875"/>
                    </a:cubicBezTo>
                    <a:cubicBezTo>
                      <a:pt x="1285875" y="576844"/>
                      <a:pt x="709031" y="0"/>
                      <a:pt x="0" y="0"/>
                    </a:cubicBezTo>
                    <a:lnTo>
                      <a:pt x="0" y="285750"/>
                    </a:lnTo>
                    <a:cubicBezTo>
                      <a:pt x="551469" y="285750"/>
                      <a:pt x="1000125" y="734397"/>
                      <a:pt x="1000125" y="1285875"/>
                    </a:cubicBezTo>
                    <a:close/>
                  </a:path>
                </a:pathLst>
              </a:custGeom>
              <a:solidFill>
                <a:srgbClr val="FFE196"/>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107" name="Freeform: Shape 63">
                <a:extLst>
                  <a:ext uri="{FF2B5EF4-FFF2-40B4-BE49-F238E27FC236}">
                    <a16:creationId xmlns:a16="http://schemas.microsoft.com/office/drawing/2014/main" id="{3276CB1F-B5F7-4E87-B2DE-E24C16100DB1}"/>
                  </a:ext>
                </a:extLst>
              </p:cNvPr>
              <p:cNvSpPr/>
              <p:nvPr/>
            </p:nvSpPr>
            <p:spPr>
              <a:xfrm>
                <a:off x="6073385" y="1255379"/>
                <a:ext cx="1487574" cy="1428759"/>
              </a:xfrm>
              <a:custGeom>
                <a:avLst/>
                <a:gdLst>
                  <a:gd name="connsiteX0" fmla="*/ 1115158 w 1487574"/>
                  <a:gd name="connsiteY0" fmla="*/ 1428760 h 1428759"/>
                  <a:gd name="connsiteX1" fmla="*/ 1048692 w 1487574"/>
                  <a:gd name="connsiteY1" fmla="*/ 1412348 h 1428759"/>
                  <a:gd name="connsiteX2" fmla="*/ 743787 w 1487574"/>
                  <a:gd name="connsiteY2" fmla="*/ 1252052 h 1428759"/>
                  <a:gd name="connsiteX3" fmla="*/ 438892 w 1487574"/>
                  <a:gd name="connsiteY3" fmla="*/ 1412348 h 1428759"/>
                  <a:gd name="connsiteX4" fmla="*/ 288425 w 1487574"/>
                  <a:gd name="connsiteY4" fmla="*/ 1401471 h 1428759"/>
                  <a:gd name="connsiteX5" fmla="*/ 231590 w 1487574"/>
                  <a:gd name="connsiteY5" fmla="*/ 1261729 h 1428759"/>
                  <a:gd name="connsiteX6" fmla="*/ 289816 w 1487574"/>
                  <a:gd name="connsiteY6" fmla="*/ 922211 h 1428759"/>
                  <a:gd name="connsiteX7" fmla="*/ 43147 w 1487574"/>
                  <a:gd name="connsiteY7" fmla="*/ 681771 h 1428759"/>
                  <a:gd name="connsiteX8" fmla="*/ 7000 w 1487574"/>
                  <a:gd name="connsiteY8" fmla="*/ 535305 h 1428759"/>
                  <a:gd name="connsiteX9" fmla="*/ 122338 w 1487574"/>
                  <a:gd name="connsiteY9" fmla="*/ 438074 h 1428759"/>
                  <a:gd name="connsiteX10" fmla="*/ 463219 w 1487574"/>
                  <a:gd name="connsiteY10" fmla="*/ 388544 h 1428759"/>
                  <a:gd name="connsiteX11" fmla="*/ 615666 w 1487574"/>
                  <a:gd name="connsiteY11" fmla="*/ 79639 h 1428759"/>
                  <a:gd name="connsiteX12" fmla="*/ 743787 w 1487574"/>
                  <a:gd name="connsiteY12" fmla="*/ 0 h 1428759"/>
                  <a:gd name="connsiteX13" fmla="*/ 871908 w 1487574"/>
                  <a:gd name="connsiteY13" fmla="*/ 79639 h 1428759"/>
                  <a:gd name="connsiteX14" fmla="*/ 1024355 w 1487574"/>
                  <a:gd name="connsiteY14" fmla="*/ 388544 h 1428759"/>
                  <a:gd name="connsiteX15" fmla="*/ 1365236 w 1487574"/>
                  <a:gd name="connsiteY15" fmla="*/ 438074 h 1428759"/>
                  <a:gd name="connsiteX16" fmla="*/ 1480574 w 1487574"/>
                  <a:gd name="connsiteY16" fmla="*/ 535305 h 1428759"/>
                  <a:gd name="connsiteX17" fmla="*/ 1444427 w 1487574"/>
                  <a:gd name="connsiteY17" fmla="*/ 681771 h 1428759"/>
                  <a:gd name="connsiteX18" fmla="*/ 1197758 w 1487574"/>
                  <a:gd name="connsiteY18" fmla="*/ 922211 h 1428759"/>
                  <a:gd name="connsiteX19" fmla="*/ 1255984 w 1487574"/>
                  <a:gd name="connsiteY19" fmla="*/ 1261729 h 1428759"/>
                  <a:gd name="connsiteX20" fmla="*/ 1199149 w 1487574"/>
                  <a:gd name="connsiteY20" fmla="*/ 1401471 h 1428759"/>
                  <a:gd name="connsiteX21" fmla="*/ 1115158 w 1487574"/>
                  <a:gd name="connsiteY21" fmla="*/ 1428760 h 142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87574" h="1428759">
                    <a:moveTo>
                      <a:pt x="1115158" y="1428760"/>
                    </a:moveTo>
                    <a:cubicBezTo>
                      <a:pt x="1092412" y="1428760"/>
                      <a:pt x="1069590" y="1423340"/>
                      <a:pt x="1048692" y="1412348"/>
                    </a:cubicBezTo>
                    <a:lnTo>
                      <a:pt x="743787" y="1252052"/>
                    </a:lnTo>
                    <a:lnTo>
                      <a:pt x="438892" y="1412348"/>
                    </a:lnTo>
                    <a:cubicBezTo>
                      <a:pt x="390753" y="1437637"/>
                      <a:pt x="332431" y="1433436"/>
                      <a:pt x="288425" y="1401471"/>
                    </a:cubicBezTo>
                    <a:cubicBezTo>
                      <a:pt x="244430" y="1369505"/>
                      <a:pt x="222389" y="1315326"/>
                      <a:pt x="231590" y="1261729"/>
                    </a:cubicBezTo>
                    <a:lnTo>
                      <a:pt x="289816" y="922211"/>
                    </a:lnTo>
                    <a:lnTo>
                      <a:pt x="43147" y="681771"/>
                    </a:lnTo>
                    <a:cubicBezTo>
                      <a:pt x="4209" y="643814"/>
                      <a:pt x="-9812" y="587035"/>
                      <a:pt x="7000" y="535305"/>
                    </a:cubicBezTo>
                    <a:cubicBezTo>
                      <a:pt x="23802" y="483584"/>
                      <a:pt x="68522" y="445884"/>
                      <a:pt x="122338" y="438074"/>
                    </a:cubicBezTo>
                    <a:lnTo>
                      <a:pt x="463219" y="388544"/>
                    </a:lnTo>
                    <a:lnTo>
                      <a:pt x="615666" y="79639"/>
                    </a:lnTo>
                    <a:cubicBezTo>
                      <a:pt x="639736" y="30871"/>
                      <a:pt x="689409" y="0"/>
                      <a:pt x="743787" y="0"/>
                    </a:cubicBezTo>
                    <a:cubicBezTo>
                      <a:pt x="798175" y="0"/>
                      <a:pt x="847838" y="30871"/>
                      <a:pt x="871908" y="79639"/>
                    </a:cubicBezTo>
                    <a:lnTo>
                      <a:pt x="1024355" y="388544"/>
                    </a:lnTo>
                    <a:lnTo>
                      <a:pt x="1365236" y="438074"/>
                    </a:lnTo>
                    <a:cubicBezTo>
                      <a:pt x="1419053" y="445884"/>
                      <a:pt x="1463772" y="483584"/>
                      <a:pt x="1480574" y="535305"/>
                    </a:cubicBezTo>
                    <a:cubicBezTo>
                      <a:pt x="1497386" y="587035"/>
                      <a:pt x="1483365" y="643814"/>
                      <a:pt x="1444427" y="681771"/>
                    </a:cubicBezTo>
                    <a:lnTo>
                      <a:pt x="1197758" y="922211"/>
                    </a:lnTo>
                    <a:lnTo>
                      <a:pt x="1255984" y="1261729"/>
                    </a:lnTo>
                    <a:cubicBezTo>
                      <a:pt x="1265176" y="1315326"/>
                      <a:pt x="1243145" y="1369495"/>
                      <a:pt x="1199149" y="1401471"/>
                    </a:cubicBezTo>
                    <a:cubicBezTo>
                      <a:pt x="1174260" y="1419558"/>
                      <a:pt x="1144780" y="1428760"/>
                      <a:pt x="1115158" y="1428760"/>
                    </a:cubicBezTo>
                    <a:close/>
                  </a:path>
                </a:pathLst>
              </a:custGeom>
              <a:solidFill>
                <a:srgbClr val="FFE196"/>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grpSp>
        <p:sp>
          <p:nvSpPr>
            <p:cNvPr id="99" name="Freeform: Shape 55">
              <a:extLst>
                <a:ext uri="{FF2B5EF4-FFF2-40B4-BE49-F238E27FC236}">
                  <a16:creationId xmlns:a16="http://schemas.microsoft.com/office/drawing/2014/main" id="{B86F9C4B-9F4C-4250-BF66-AB74ABD9C236}"/>
                </a:ext>
              </a:extLst>
            </p:cNvPr>
            <p:cNvSpPr/>
            <p:nvPr/>
          </p:nvSpPr>
          <p:spPr>
            <a:xfrm>
              <a:off x="6817173" y="1255389"/>
              <a:ext cx="743777" cy="1428750"/>
            </a:xfrm>
            <a:custGeom>
              <a:avLst/>
              <a:gdLst>
                <a:gd name="connsiteX0" fmla="*/ 304895 w 743777"/>
                <a:gd name="connsiteY0" fmla="*/ 1412339 h 1428750"/>
                <a:gd name="connsiteX1" fmla="*/ 371361 w 743777"/>
                <a:gd name="connsiteY1" fmla="*/ 1428750 h 1428750"/>
                <a:gd name="connsiteX2" fmla="*/ 455352 w 743777"/>
                <a:gd name="connsiteY2" fmla="*/ 1401470 h 1428750"/>
                <a:gd name="connsiteX3" fmla="*/ 512188 w 743777"/>
                <a:gd name="connsiteY3" fmla="*/ 1261729 h 1428750"/>
                <a:gd name="connsiteX4" fmla="*/ 453962 w 743777"/>
                <a:gd name="connsiteY4" fmla="*/ 922211 h 1428750"/>
                <a:gd name="connsiteX5" fmla="*/ 700631 w 743777"/>
                <a:gd name="connsiteY5" fmla="*/ 681771 h 1428750"/>
                <a:gd name="connsiteX6" fmla="*/ 736778 w 743777"/>
                <a:gd name="connsiteY6" fmla="*/ 535305 h 1428750"/>
                <a:gd name="connsiteX7" fmla="*/ 621440 w 743777"/>
                <a:gd name="connsiteY7" fmla="*/ 438074 h 1428750"/>
                <a:gd name="connsiteX8" fmla="*/ 280559 w 743777"/>
                <a:gd name="connsiteY8" fmla="*/ 388544 h 1428750"/>
                <a:gd name="connsiteX9" fmla="*/ 128111 w 743777"/>
                <a:gd name="connsiteY9" fmla="*/ 79639 h 1428750"/>
                <a:gd name="connsiteX10" fmla="*/ 0 w 743777"/>
                <a:gd name="connsiteY10" fmla="*/ 0 h 1428750"/>
                <a:gd name="connsiteX11" fmla="*/ 0 w 743777"/>
                <a:gd name="connsiteY11" fmla="*/ 1252042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777" h="1428750">
                  <a:moveTo>
                    <a:pt x="304895" y="1412339"/>
                  </a:moveTo>
                  <a:cubicBezTo>
                    <a:pt x="325803" y="1423321"/>
                    <a:pt x="348625" y="1428750"/>
                    <a:pt x="371361" y="1428750"/>
                  </a:cubicBezTo>
                  <a:cubicBezTo>
                    <a:pt x="400983" y="1428750"/>
                    <a:pt x="430463" y="1419549"/>
                    <a:pt x="455352" y="1401470"/>
                  </a:cubicBezTo>
                  <a:cubicBezTo>
                    <a:pt x="499348" y="1369505"/>
                    <a:pt x="521389" y="1315326"/>
                    <a:pt x="512188" y="1261729"/>
                  </a:cubicBezTo>
                  <a:lnTo>
                    <a:pt x="453962" y="922211"/>
                  </a:lnTo>
                  <a:lnTo>
                    <a:pt x="700631" y="681771"/>
                  </a:lnTo>
                  <a:cubicBezTo>
                    <a:pt x="739569" y="643814"/>
                    <a:pt x="753589" y="587035"/>
                    <a:pt x="736778" y="535305"/>
                  </a:cubicBezTo>
                  <a:cubicBezTo>
                    <a:pt x="719976" y="483584"/>
                    <a:pt x="675265" y="445884"/>
                    <a:pt x="621440" y="438074"/>
                  </a:cubicBezTo>
                  <a:lnTo>
                    <a:pt x="280559" y="388544"/>
                  </a:lnTo>
                  <a:lnTo>
                    <a:pt x="128111" y="79639"/>
                  </a:lnTo>
                  <a:cubicBezTo>
                    <a:pt x="104051" y="30871"/>
                    <a:pt x="54388" y="0"/>
                    <a:pt x="0" y="0"/>
                  </a:cubicBezTo>
                  <a:lnTo>
                    <a:pt x="0" y="1252042"/>
                  </a:lnTo>
                  <a:close/>
                </a:path>
              </a:pathLst>
            </a:custGeom>
            <a:solidFill>
              <a:srgbClr val="FFE196"/>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grpSp>
      <p:pic>
        <p:nvPicPr>
          <p:cNvPr id="110" name="Thumb">
            <a:extLst>
              <a:ext uri="{FF2B5EF4-FFF2-40B4-BE49-F238E27FC236}">
                <a16:creationId xmlns:a16="http://schemas.microsoft.com/office/drawing/2014/main" id="{6090C004-2B09-4E1D-B8B4-1D5D95988D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4628" b="80068"/>
          <a:stretch>
            <a:fillRect/>
          </a:stretch>
        </p:blipFill>
        <p:spPr>
          <a:xfrm>
            <a:off x="3778601" y="1281290"/>
            <a:ext cx="1037213" cy="232100"/>
          </a:xfrm>
          <a:custGeom>
            <a:avLst/>
            <a:gdLst>
              <a:gd name="connsiteX0" fmla="*/ 0 w 1382950"/>
              <a:gd name="connsiteY0" fmla="*/ 0 h 309466"/>
              <a:gd name="connsiteX1" fmla="*/ 1382950 w 1382950"/>
              <a:gd name="connsiteY1" fmla="*/ 0 h 309466"/>
              <a:gd name="connsiteX2" fmla="*/ 1382950 w 1382950"/>
              <a:gd name="connsiteY2" fmla="*/ 309466 h 309466"/>
              <a:gd name="connsiteX3" fmla="*/ 0 w 1382950"/>
              <a:gd name="connsiteY3" fmla="*/ 309466 h 309466"/>
              <a:gd name="connsiteX4" fmla="*/ 0 w 1382950"/>
              <a:gd name="connsiteY4" fmla="*/ 0 h 30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50" h="309466">
                <a:moveTo>
                  <a:pt x="0" y="0"/>
                </a:moveTo>
                <a:lnTo>
                  <a:pt x="1382950" y="0"/>
                </a:lnTo>
                <a:lnTo>
                  <a:pt x="1382950" y="309466"/>
                </a:lnTo>
                <a:lnTo>
                  <a:pt x="0" y="309466"/>
                </a:lnTo>
                <a:lnTo>
                  <a:pt x="0" y="0"/>
                </a:lnTo>
                <a:close/>
              </a:path>
            </a:pathLst>
          </a:custGeom>
        </p:spPr>
      </p:pic>
      <p:pic>
        <p:nvPicPr>
          <p:cNvPr id="7" name="Hình ảnh 6">
            <a:extLst>
              <a:ext uri="{FF2B5EF4-FFF2-40B4-BE49-F238E27FC236}">
                <a16:creationId xmlns:a16="http://schemas.microsoft.com/office/drawing/2014/main" id="{5A7A41BA-A319-43D0-8546-9A2D27FB25A7}"/>
              </a:ext>
            </a:extLst>
          </p:cNvPr>
          <p:cNvPicPr>
            <a:picLocks noChangeAspect="1"/>
          </p:cNvPicPr>
          <p:nvPr/>
        </p:nvPicPr>
        <p:blipFill rotWithShape="1">
          <a:blip r:embed="rId6"/>
          <a:srcRect r="96714"/>
          <a:stretch/>
        </p:blipFill>
        <p:spPr>
          <a:xfrm>
            <a:off x="0" y="0"/>
            <a:ext cx="300475" cy="5143500"/>
          </a:xfrm>
          <a:prstGeom prst="rect">
            <a:avLst/>
          </a:prstGeom>
        </p:spPr>
      </p:pic>
      <p:sp>
        <p:nvSpPr>
          <p:cNvPr id="113" name="Lesson is complete...(text)">
            <a:extLst>
              <a:ext uri="{FF2B5EF4-FFF2-40B4-BE49-F238E27FC236}">
                <a16:creationId xmlns:a16="http://schemas.microsoft.com/office/drawing/2014/main" id="{5F4F37A1-1CDB-4873-B1FE-D6D98B5C492F}"/>
              </a:ext>
            </a:extLst>
          </p:cNvPr>
          <p:cNvSpPr txBox="1"/>
          <p:nvPr/>
        </p:nvSpPr>
        <p:spPr>
          <a:xfrm>
            <a:off x="2139322" y="3131827"/>
            <a:ext cx="5121519" cy="553998"/>
          </a:xfrm>
          <a:prstGeom prst="rect">
            <a:avLst/>
          </a:prstGeom>
          <a:noFill/>
        </p:spPr>
        <p:txBody>
          <a:bodyPr wrap="square" rtlCol="0">
            <a:spAutoFit/>
          </a:bodyPr>
          <a:lstStyle/>
          <a:p>
            <a:pPr algn="ctr" defTabSz="342892"/>
            <a:r>
              <a:rPr lang="en-PH" sz="1500">
                <a:solidFill>
                  <a:schemeClr val="accent2">
                    <a:lumMod val="50000"/>
                  </a:schemeClr>
                </a:solidFill>
                <a:latin typeface="Arial" panose="020B0604020202020204" pitchFamily="34" charset="0"/>
                <a:cs typeface="Arial" panose="020B0604020202020204" pitchFamily="34" charset="0"/>
              </a:rPr>
              <a:t>Bạn là nhất bạn là số một</a:t>
            </a:r>
            <a:endParaRPr lang="en-PH" sz="1500" dirty="0">
              <a:solidFill>
                <a:schemeClr val="accent2">
                  <a:lumMod val="50000"/>
                </a:schemeClr>
              </a:solidFill>
              <a:latin typeface="Arial" panose="020B0604020202020204" pitchFamily="34" charset="0"/>
              <a:cs typeface="Arial" panose="020B0604020202020204" pitchFamily="34" charset="0"/>
            </a:endParaRPr>
          </a:p>
          <a:p>
            <a:pPr algn="ctr" defTabSz="342892"/>
            <a:r>
              <a:rPr lang="en-PH" sz="1500">
                <a:solidFill>
                  <a:prstClr val="black">
                    <a:lumMod val="65000"/>
                    <a:lumOff val="35000"/>
                  </a:prstClr>
                </a:solidFill>
                <a:latin typeface="Arial" panose="020B0604020202020204" pitchFamily="34" charset="0"/>
                <a:cs typeface="Arial" panose="020B0604020202020204" pitchFamily="34" charset="0"/>
              </a:rPr>
              <a:t>Bạn đã hoàn thành tốt câu hỏi của mềnh</a:t>
            </a:r>
            <a:endParaRPr lang="en-PH" sz="1500" dirty="0">
              <a:solidFill>
                <a:prstClr val="black">
                  <a:lumMod val="65000"/>
                  <a:lumOff val="35000"/>
                </a:prstClr>
              </a:solidFill>
              <a:latin typeface="Arial" panose="020B0604020202020204" pitchFamily="34" charset="0"/>
              <a:cs typeface="Arial" panose="020B0604020202020204" pitchFamily="34" charset="0"/>
            </a:endParaRPr>
          </a:p>
        </p:txBody>
      </p:sp>
      <p:sp>
        <p:nvSpPr>
          <p:cNvPr id="114" name="Hộp Văn bản 113">
            <a:extLst>
              <a:ext uri="{FF2B5EF4-FFF2-40B4-BE49-F238E27FC236}">
                <a16:creationId xmlns:a16="http://schemas.microsoft.com/office/drawing/2014/main" id="{43DB270A-0CB0-4399-AC69-1209BE5E7C21}"/>
              </a:ext>
            </a:extLst>
          </p:cNvPr>
          <p:cNvSpPr txBox="1"/>
          <p:nvPr/>
        </p:nvSpPr>
        <p:spPr>
          <a:xfrm>
            <a:off x="3241040" y="3747707"/>
            <a:ext cx="2661920" cy="253916"/>
          </a:xfrm>
          <a:prstGeom prst="rect">
            <a:avLst/>
          </a:prstGeom>
          <a:noFill/>
        </p:spPr>
        <p:txBody>
          <a:bodyPr wrap="square" rtlCol="0">
            <a:spAutoFit/>
          </a:bodyPr>
          <a:lstStyle/>
          <a:p>
            <a:pPr algn="ctr"/>
            <a:r>
              <a:rPr lang="en-US" sz="1050" b="1">
                <a:solidFill>
                  <a:schemeClr val="accent2">
                    <a:lumMod val="50000"/>
                  </a:schemeClr>
                </a:solidFill>
                <a:latin typeface="Arial" panose="020B0604020202020204" pitchFamily="34" charset="0"/>
                <a:cs typeface="Arial" panose="020B0604020202020204" pitchFamily="34" charset="0"/>
              </a:rPr>
              <a:t>Bạn có muốn chơi lại không?</a:t>
            </a:r>
          </a:p>
        </p:txBody>
      </p:sp>
      <p:sp>
        <p:nvSpPr>
          <p:cNvPr id="115" name="Hình chữ nhật: Góc Tròn 114">
            <a:hlinkClick r:id="rId7" action="ppaction://hlinksldjump"/>
            <a:extLst>
              <a:ext uri="{FF2B5EF4-FFF2-40B4-BE49-F238E27FC236}">
                <a16:creationId xmlns:a16="http://schemas.microsoft.com/office/drawing/2014/main" id="{7F7151B7-A47E-4371-A375-9C9E5B8DC2D1}"/>
              </a:ext>
            </a:extLst>
          </p:cNvPr>
          <p:cNvSpPr/>
          <p:nvPr/>
        </p:nvSpPr>
        <p:spPr>
          <a:xfrm>
            <a:off x="2859175" y="4178521"/>
            <a:ext cx="1286873" cy="530914"/>
          </a:xfrm>
          <a:prstGeom prst="roundRect">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latin typeface="Arial" panose="020B0604020202020204" pitchFamily="34" charset="0"/>
                <a:cs typeface="Arial" panose="020B0604020202020204" pitchFamily="34" charset="0"/>
              </a:rPr>
              <a:t>Chơi</a:t>
            </a:r>
            <a:endParaRPr lang="en-US" sz="1800" b="1" dirty="0">
              <a:latin typeface="Arial" panose="020B0604020202020204" pitchFamily="34" charset="0"/>
              <a:cs typeface="Arial" panose="020B0604020202020204" pitchFamily="34" charset="0"/>
            </a:endParaRPr>
          </a:p>
        </p:txBody>
      </p:sp>
      <p:sp>
        <p:nvSpPr>
          <p:cNvPr id="116" name="Hình chữ nhật: Góc Tròn 115">
            <a:hlinkClick r:id="rId8" action="ppaction://hlinksldjump"/>
            <a:extLst>
              <a:ext uri="{FF2B5EF4-FFF2-40B4-BE49-F238E27FC236}">
                <a16:creationId xmlns:a16="http://schemas.microsoft.com/office/drawing/2014/main" id="{E5BCB741-0B01-4CB2-8ED2-A12FEB8F72C2}"/>
              </a:ext>
            </a:extLst>
          </p:cNvPr>
          <p:cNvSpPr/>
          <p:nvPr/>
        </p:nvSpPr>
        <p:spPr>
          <a:xfrm>
            <a:off x="5121582" y="4164543"/>
            <a:ext cx="1286873" cy="530914"/>
          </a:xfrm>
          <a:prstGeom prst="roundRect">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latin typeface="Arial" panose="020B0604020202020204" pitchFamily="34" charset="0"/>
                <a:cs typeface="Arial" panose="020B0604020202020204" pitchFamily="34" charset="0"/>
              </a:rPr>
              <a:t>Không</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197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1000" fill="hold"/>
                                        <p:tgtEl>
                                          <p:spTgt spid="86"/>
                                        </p:tgtEl>
                                        <p:attrNameLst>
                                          <p:attrName>ppt_x</p:attrName>
                                        </p:attrNameLst>
                                      </p:cBhvr>
                                      <p:tavLst>
                                        <p:tav tm="0">
                                          <p:val>
                                            <p:strVal val="0-#ppt_w/2"/>
                                          </p:val>
                                        </p:tav>
                                        <p:tav tm="100000">
                                          <p:val>
                                            <p:strVal val="#ppt_x"/>
                                          </p:val>
                                        </p:tav>
                                      </p:tavLst>
                                    </p:anim>
                                    <p:anim calcmode="lin" valueType="num">
                                      <p:cBhvr additive="base">
                                        <p:cTn id="12" dur="1000" fill="hold"/>
                                        <p:tgtEl>
                                          <p:spTgt spid="86"/>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1000" fill="hold"/>
                                        <p:tgtEl>
                                          <p:spTgt spid="110"/>
                                        </p:tgtEl>
                                        <p:attrNameLst>
                                          <p:attrName>ppt_x</p:attrName>
                                        </p:attrNameLst>
                                      </p:cBhvr>
                                      <p:tavLst>
                                        <p:tav tm="0">
                                          <p:val>
                                            <p:strVal val="0-#ppt_w/2"/>
                                          </p:val>
                                        </p:tav>
                                        <p:tav tm="100000">
                                          <p:val>
                                            <p:strVal val="#ppt_x"/>
                                          </p:val>
                                        </p:tav>
                                      </p:tavLst>
                                    </p:anim>
                                    <p:anim calcmode="lin" valueType="num">
                                      <p:cBhvr additive="base">
                                        <p:cTn id="16" dur="1000" fill="hold"/>
                                        <p:tgtEl>
                                          <p:spTgt spid="110"/>
                                        </p:tgtEl>
                                        <p:attrNameLst>
                                          <p:attrName>ppt_y</p:attrName>
                                        </p:attrNameLst>
                                      </p:cBhvr>
                                      <p:tavLst>
                                        <p:tav tm="0">
                                          <p:val>
                                            <p:strVal val="#ppt_y"/>
                                          </p:val>
                                        </p:tav>
                                        <p:tav tm="100000">
                                          <p:val>
                                            <p:strVal val="#ppt_y"/>
                                          </p:val>
                                        </p:tav>
                                      </p:tavLst>
                                    </p:anim>
                                  </p:childTnLst>
                                </p:cTn>
                              </p:par>
                              <p:par>
                                <p:cTn id="17" presetID="2" presetClass="exit" presetSubtype="8" accel="50000" decel="50000" fill="hold" nodeType="withEffect">
                                  <p:stCondLst>
                                    <p:cond delay="1000"/>
                                  </p:stCondLst>
                                  <p:childTnLst>
                                    <p:anim calcmode="lin" valueType="num">
                                      <p:cBhvr additive="base">
                                        <p:cTn id="18" dur="1000"/>
                                        <p:tgtEl>
                                          <p:spTgt spid="86"/>
                                        </p:tgtEl>
                                        <p:attrNameLst>
                                          <p:attrName>ppt_x</p:attrName>
                                        </p:attrNameLst>
                                      </p:cBhvr>
                                      <p:tavLst>
                                        <p:tav tm="0">
                                          <p:val>
                                            <p:strVal val="ppt_x"/>
                                          </p:val>
                                        </p:tav>
                                        <p:tav tm="100000">
                                          <p:val>
                                            <p:strVal val="0-ppt_w/2"/>
                                          </p:val>
                                        </p:tav>
                                      </p:tavLst>
                                    </p:anim>
                                    <p:anim calcmode="lin" valueType="num">
                                      <p:cBhvr additive="base">
                                        <p:cTn id="19" dur="1000"/>
                                        <p:tgtEl>
                                          <p:spTgt spid="86"/>
                                        </p:tgtEl>
                                        <p:attrNameLst>
                                          <p:attrName>ppt_y</p:attrName>
                                        </p:attrNameLst>
                                      </p:cBhvr>
                                      <p:tavLst>
                                        <p:tav tm="0">
                                          <p:val>
                                            <p:strVal val="ppt_y"/>
                                          </p:val>
                                        </p:tav>
                                        <p:tav tm="100000">
                                          <p:val>
                                            <p:strVal val="ppt_y"/>
                                          </p:val>
                                        </p:tav>
                                      </p:tavLst>
                                    </p:anim>
                                    <p:set>
                                      <p:cBhvr>
                                        <p:cTn id="20" dur="1" fill="hold">
                                          <p:stCondLst>
                                            <p:cond delay="999"/>
                                          </p:stCondLst>
                                        </p:cTn>
                                        <p:tgtEl>
                                          <p:spTgt spid="86"/>
                                        </p:tgtEl>
                                        <p:attrNameLst>
                                          <p:attrName>style.visibility</p:attrName>
                                        </p:attrNameLst>
                                      </p:cBhvr>
                                      <p:to>
                                        <p:strVal val="hidden"/>
                                      </p:to>
                                    </p:set>
                                  </p:childTnLst>
                                </p:cTn>
                              </p:par>
                              <p:par>
                                <p:cTn id="21" presetID="2" presetClass="exit" presetSubtype="8" accel="50000" decel="50000" fill="hold" nodeType="withEffect">
                                  <p:stCondLst>
                                    <p:cond delay="1000"/>
                                  </p:stCondLst>
                                  <p:childTnLst>
                                    <p:anim calcmode="lin" valueType="num">
                                      <p:cBhvr additive="base">
                                        <p:cTn id="22" dur="1000"/>
                                        <p:tgtEl>
                                          <p:spTgt spid="110"/>
                                        </p:tgtEl>
                                        <p:attrNameLst>
                                          <p:attrName>ppt_x</p:attrName>
                                        </p:attrNameLst>
                                      </p:cBhvr>
                                      <p:tavLst>
                                        <p:tav tm="0">
                                          <p:val>
                                            <p:strVal val="ppt_x"/>
                                          </p:val>
                                        </p:tav>
                                        <p:tav tm="100000">
                                          <p:val>
                                            <p:strVal val="0-ppt_w/2"/>
                                          </p:val>
                                        </p:tav>
                                      </p:tavLst>
                                    </p:anim>
                                    <p:anim calcmode="lin" valueType="num">
                                      <p:cBhvr additive="base">
                                        <p:cTn id="23" dur="1000"/>
                                        <p:tgtEl>
                                          <p:spTgt spid="110"/>
                                        </p:tgtEl>
                                        <p:attrNameLst>
                                          <p:attrName>ppt_y</p:attrName>
                                        </p:attrNameLst>
                                      </p:cBhvr>
                                      <p:tavLst>
                                        <p:tav tm="0">
                                          <p:val>
                                            <p:strVal val="ppt_y"/>
                                          </p:val>
                                        </p:tav>
                                        <p:tav tm="100000">
                                          <p:val>
                                            <p:strVal val="ppt_y"/>
                                          </p:val>
                                        </p:tav>
                                      </p:tavLst>
                                    </p:anim>
                                    <p:set>
                                      <p:cBhvr>
                                        <p:cTn id="24" dur="1" fill="hold">
                                          <p:stCondLst>
                                            <p:cond delay="999"/>
                                          </p:stCondLst>
                                        </p:cTn>
                                        <p:tgtEl>
                                          <p:spTgt spid="110"/>
                                        </p:tgtEl>
                                        <p:attrNameLst>
                                          <p:attrName>style.visibility</p:attrName>
                                        </p:attrNameLst>
                                      </p:cBhvr>
                                      <p:to>
                                        <p:strVal val="hidden"/>
                                      </p:to>
                                    </p:set>
                                  </p:childTnLst>
                                </p:cTn>
                              </p:par>
                              <p:par>
                                <p:cTn id="25" presetID="10" presetClass="entr" presetSubtype="0" fill="hold" grpId="0" nodeType="withEffect">
                                  <p:stCondLst>
                                    <p:cond delay="100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fade">
                                      <p:cBhvr>
                                        <p:cTn id="32" dur="500"/>
                                        <p:tgtEl>
                                          <p:spTgt spid="1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500"/>
                                        <p:tgtEl>
                                          <p:spTgt spid="1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fade">
                                      <p:cBhvr>
                                        <p:cTn id="3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animBg="1"/>
      <p:bldP spid="1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A4751B3-3B83-4E17-B7E9-A0A20907EF80}"/>
              </a:ext>
            </a:extLst>
          </p:cNvPr>
          <p:cNvSpPr/>
          <p:nvPr/>
        </p:nvSpPr>
        <p:spPr>
          <a:xfrm>
            <a:off x="722870" y="166817"/>
            <a:ext cx="8257403" cy="4809867"/>
          </a:xfrm>
          <a:prstGeom prst="roundRect">
            <a:avLst>
              <a:gd name="adj" fmla="val 4706"/>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 name="Title Background">
            <a:extLst>
              <a:ext uri="{FF2B5EF4-FFF2-40B4-BE49-F238E27FC236}">
                <a16:creationId xmlns:a16="http://schemas.microsoft.com/office/drawing/2014/main" id="{15B327DB-9455-4B2B-ACFF-05E815CB33C8}"/>
              </a:ext>
            </a:extLst>
          </p:cNvPr>
          <p:cNvGrpSpPr/>
          <p:nvPr/>
        </p:nvGrpSpPr>
        <p:grpSpPr>
          <a:xfrm>
            <a:off x="1022881" y="1198618"/>
            <a:ext cx="6151358" cy="1373132"/>
            <a:chOff x="1217765" y="1106159"/>
            <a:chExt cx="5874253" cy="1231193"/>
          </a:xfrm>
        </p:grpSpPr>
        <p:sp>
          <p:nvSpPr>
            <p:cNvPr id="6" name="Freeform: Shape 5">
              <a:extLst>
                <a:ext uri="{FF2B5EF4-FFF2-40B4-BE49-F238E27FC236}">
                  <a16:creationId xmlns:a16="http://schemas.microsoft.com/office/drawing/2014/main" id="{6C1AF9D9-528C-41CC-92A9-03E6338CE5C1}"/>
                </a:ext>
              </a:extLst>
            </p:cNvPr>
            <p:cNvSpPr/>
            <p:nvPr/>
          </p:nvSpPr>
          <p:spPr>
            <a:xfrm>
              <a:off x="1217765" y="1107550"/>
              <a:ext cx="1475562" cy="1013697"/>
            </a:xfrm>
            <a:custGeom>
              <a:avLst/>
              <a:gdLst>
                <a:gd name="connsiteX0" fmla="*/ 117313 w 1531604"/>
                <a:gd name="connsiteY0" fmla="*/ 0 h 1058591"/>
                <a:gd name="connsiteX1" fmla="*/ 1531604 w 1531604"/>
                <a:gd name="connsiteY1" fmla="*/ 0 h 1058591"/>
                <a:gd name="connsiteX2" fmla="*/ 1495746 w 1531604"/>
                <a:gd name="connsiteY2" fmla="*/ 38161 h 1058591"/>
                <a:gd name="connsiteX3" fmla="*/ 779614 w 1531604"/>
                <a:gd name="connsiteY3" fmla="*/ 301082 h 1058591"/>
                <a:gd name="connsiteX4" fmla="*/ 69676 w 1531604"/>
                <a:gd name="connsiteY4" fmla="*/ 1054277 h 1058591"/>
                <a:gd name="connsiteX5" fmla="*/ 0 w 1531604"/>
                <a:gd name="connsiteY5" fmla="*/ 1033893 h 1058591"/>
                <a:gd name="connsiteX6" fmla="*/ 0 w 1531604"/>
                <a:gd name="connsiteY6" fmla="*/ 117313 h 1058591"/>
                <a:gd name="connsiteX7" fmla="*/ 117313 w 1531604"/>
                <a:gd name="connsiteY7" fmla="*/ 0 h 10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604" h="1058591">
                  <a:moveTo>
                    <a:pt x="117313" y="0"/>
                  </a:moveTo>
                  <a:lnTo>
                    <a:pt x="1531604" y="0"/>
                  </a:lnTo>
                  <a:lnTo>
                    <a:pt x="1495746" y="38161"/>
                  </a:lnTo>
                  <a:cubicBezTo>
                    <a:pt x="1320711" y="193456"/>
                    <a:pt x="1039677" y="107926"/>
                    <a:pt x="779614" y="301082"/>
                  </a:cubicBezTo>
                  <a:cubicBezTo>
                    <a:pt x="524993" y="497159"/>
                    <a:pt x="433284" y="1116057"/>
                    <a:pt x="69676" y="1054277"/>
                  </a:cubicBezTo>
                  <a:lnTo>
                    <a:pt x="0" y="1033893"/>
                  </a:lnTo>
                  <a:lnTo>
                    <a:pt x="0" y="117313"/>
                  </a:lnTo>
                  <a:cubicBezTo>
                    <a:pt x="0" y="52523"/>
                    <a:pt x="52523" y="0"/>
                    <a:pt x="11731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7" name="Freeform: Shape 6">
              <a:extLst>
                <a:ext uri="{FF2B5EF4-FFF2-40B4-BE49-F238E27FC236}">
                  <a16:creationId xmlns:a16="http://schemas.microsoft.com/office/drawing/2014/main" id="{649DDFC2-1B14-48CC-848B-DE5E26125C5C}"/>
                </a:ext>
              </a:extLst>
            </p:cNvPr>
            <p:cNvSpPr/>
            <p:nvPr/>
          </p:nvSpPr>
          <p:spPr>
            <a:xfrm>
              <a:off x="5623078" y="1611077"/>
              <a:ext cx="1468940" cy="726275"/>
            </a:xfrm>
            <a:custGeom>
              <a:avLst/>
              <a:gdLst>
                <a:gd name="connsiteX0" fmla="*/ 1520419 w 1520419"/>
                <a:gd name="connsiteY0" fmla="*/ 0 h 752129"/>
                <a:gd name="connsiteX1" fmla="*/ 1520419 w 1520419"/>
                <a:gd name="connsiteY1" fmla="*/ 634816 h 752129"/>
                <a:gd name="connsiteX2" fmla="*/ 1403106 w 1520419"/>
                <a:gd name="connsiteY2" fmla="*/ 752129 h 752129"/>
                <a:gd name="connsiteX3" fmla="*/ 0 w 1520419"/>
                <a:gd name="connsiteY3" fmla="*/ 752129 h 752129"/>
                <a:gd name="connsiteX4" fmla="*/ 12151 w 1520419"/>
                <a:gd name="connsiteY4" fmla="*/ 736383 h 752129"/>
                <a:gd name="connsiteX5" fmla="*/ 869000 w 1520419"/>
                <a:gd name="connsiteY5" fmla="*/ 567837 h 752129"/>
                <a:gd name="connsiteX6" fmla="*/ 1465845 w 1520419"/>
                <a:gd name="connsiteY6" fmla="*/ 26519 h 752129"/>
                <a:gd name="connsiteX7" fmla="*/ 1520419 w 1520419"/>
                <a:gd name="connsiteY7" fmla="*/ 0 h 75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419" h="752129">
                  <a:moveTo>
                    <a:pt x="1520419" y="0"/>
                  </a:moveTo>
                  <a:lnTo>
                    <a:pt x="1520419" y="634816"/>
                  </a:lnTo>
                  <a:cubicBezTo>
                    <a:pt x="1520419" y="699606"/>
                    <a:pt x="1467896" y="752129"/>
                    <a:pt x="1403106" y="752129"/>
                  </a:cubicBezTo>
                  <a:lnTo>
                    <a:pt x="0" y="752129"/>
                  </a:lnTo>
                  <a:lnTo>
                    <a:pt x="12151" y="736383"/>
                  </a:lnTo>
                  <a:cubicBezTo>
                    <a:pt x="234449" y="489619"/>
                    <a:pt x="521533" y="716514"/>
                    <a:pt x="869000" y="567837"/>
                  </a:cubicBezTo>
                  <a:cubicBezTo>
                    <a:pt x="1078439" y="473878"/>
                    <a:pt x="1257163" y="150784"/>
                    <a:pt x="1465845" y="26519"/>
                  </a:cubicBezTo>
                  <a:lnTo>
                    <a:pt x="1520419" y="0"/>
                  </a:ln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r>
                <a:rPr lang="en-PH" sz="1800">
                  <a:solidFill>
                    <a:prstClr val="white"/>
                  </a:solidFill>
                  <a:latin typeface="Calibri" panose="020F0502020204030204"/>
                </a:rPr>
                <a:t> </a:t>
              </a:r>
            </a:p>
          </p:txBody>
        </p:sp>
        <p:sp>
          <p:nvSpPr>
            <p:cNvPr id="8" name="Freeform: Shape 7">
              <a:extLst>
                <a:ext uri="{FF2B5EF4-FFF2-40B4-BE49-F238E27FC236}">
                  <a16:creationId xmlns:a16="http://schemas.microsoft.com/office/drawing/2014/main" id="{B05ABC54-EF7F-4F5D-AB2E-965C6F3814CB}"/>
                </a:ext>
              </a:extLst>
            </p:cNvPr>
            <p:cNvSpPr/>
            <p:nvPr/>
          </p:nvSpPr>
          <p:spPr>
            <a:xfrm>
              <a:off x="5260756" y="1106159"/>
              <a:ext cx="943685" cy="314025"/>
            </a:xfrm>
            <a:custGeom>
              <a:avLst/>
              <a:gdLst>
                <a:gd name="connsiteX0" fmla="*/ 0 w 992401"/>
                <a:gd name="connsiteY0" fmla="*/ 0 h 330236"/>
                <a:gd name="connsiteX1" fmla="*/ 992401 w 992401"/>
                <a:gd name="connsiteY1" fmla="*/ 0 h 330236"/>
                <a:gd name="connsiteX2" fmla="*/ 991880 w 992401"/>
                <a:gd name="connsiteY2" fmla="*/ 1677 h 330236"/>
                <a:gd name="connsiteX3" fmla="*/ 496200 w 992401"/>
                <a:gd name="connsiteY3" fmla="*/ 330236 h 330236"/>
                <a:gd name="connsiteX4" fmla="*/ 520 w 992401"/>
                <a:gd name="connsiteY4" fmla="*/ 1677 h 330236"/>
                <a:gd name="connsiteX5" fmla="*/ 0 w 992401"/>
                <a:gd name="connsiteY5" fmla="*/ 0 h 3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401" h="330236">
                  <a:moveTo>
                    <a:pt x="0" y="0"/>
                  </a:moveTo>
                  <a:lnTo>
                    <a:pt x="992401" y="0"/>
                  </a:lnTo>
                  <a:lnTo>
                    <a:pt x="991880" y="1677"/>
                  </a:lnTo>
                  <a:cubicBezTo>
                    <a:pt x="910214" y="194757"/>
                    <a:pt x="719028" y="330236"/>
                    <a:pt x="496200" y="330236"/>
                  </a:cubicBezTo>
                  <a:cubicBezTo>
                    <a:pt x="273372" y="330236"/>
                    <a:pt x="82187" y="194757"/>
                    <a:pt x="520" y="1677"/>
                  </a:cubicBezTo>
                  <a:lnTo>
                    <a:pt x="0" y="0"/>
                  </a:ln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9" name="Freeform: Shape 8">
              <a:extLst>
                <a:ext uri="{FF2B5EF4-FFF2-40B4-BE49-F238E27FC236}">
                  <a16:creationId xmlns:a16="http://schemas.microsoft.com/office/drawing/2014/main" id="{758E176B-3044-45D5-B739-F85A1DD6D4B6}"/>
                </a:ext>
              </a:extLst>
            </p:cNvPr>
            <p:cNvSpPr/>
            <p:nvPr/>
          </p:nvSpPr>
          <p:spPr>
            <a:xfrm>
              <a:off x="2125522" y="1839401"/>
              <a:ext cx="1709491" cy="497434"/>
            </a:xfrm>
            <a:custGeom>
              <a:avLst/>
              <a:gdLst>
                <a:gd name="connsiteX0" fmla="*/ 898870 w 1797740"/>
                <a:gd name="connsiteY0" fmla="*/ 0 h 523113"/>
                <a:gd name="connsiteX1" fmla="*/ 1757190 w 1797740"/>
                <a:gd name="connsiteY1" fmla="*/ 456365 h 523113"/>
                <a:gd name="connsiteX2" fmla="*/ 1797740 w 1797740"/>
                <a:gd name="connsiteY2" fmla="*/ 523113 h 523113"/>
                <a:gd name="connsiteX3" fmla="*/ 0 w 1797740"/>
                <a:gd name="connsiteY3" fmla="*/ 523113 h 523113"/>
                <a:gd name="connsiteX4" fmla="*/ 40550 w 1797740"/>
                <a:gd name="connsiteY4" fmla="*/ 456365 h 523113"/>
                <a:gd name="connsiteX5" fmla="*/ 898870 w 1797740"/>
                <a:gd name="connsiteY5" fmla="*/ 0 h 52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740" h="523113">
                  <a:moveTo>
                    <a:pt x="898870" y="0"/>
                  </a:moveTo>
                  <a:cubicBezTo>
                    <a:pt x="1256163" y="0"/>
                    <a:pt x="1571175" y="181027"/>
                    <a:pt x="1757190" y="456365"/>
                  </a:cubicBezTo>
                  <a:lnTo>
                    <a:pt x="1797740" y="523113"/>
                  </a:lnTo>
                  <a:lnTo>
                    <a:pt x="0" y="523113"/>
                  </a:lnTo>
                  <a:lnTo>
                    <a:pt x="40550" y="456365"/>
                  </a:lnTo>
                  <a:cubicBezTo>
                    <a:pt x="226565" y="181027"/>
                    <a:pt x="541577" y="0"/>
                    <a:pt x="898870"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0" name="Freeform: Shape 9">
              <a:extLst>
                <a:ext uri="{FF2B5EF4-FFF2-40B4-BE49-F238E27FC236}">
                  <a16:creationId xmlns:a16="http://schemas.microsoft.com/office/drawing/2014/main" id="{BD5C8CB3-7DB3-4D01-91BC-B9FE737BF0DE}"/>
                </a:ext>
              </a:extLst>
            </p:cNvPr>
            <p:cNvSpPr/>
            <p:nvPr/>
          </p:nvSpPr>
          <p:spPr>
            <a:xfrm>
              <a:off x="1222883" y="1111103"/>
              <a:ext cx="5862990" cy="1219439"/>
            </a:xfrm>
            <a:custGeom>
              <a:avLst/>
              <a:gdLst>
                <a:gd name="connsiteX0" fmla="*/ 1531604 w 6165654"/>
                <a:gd name="connsiteY0" fmla="*/ 0 h 1282390"/>
                <a:gd name="connsiteX1" fmla="*/ 4246318 w 6165654"/>
                <a:gd name="connsiteY1" fmla="*/ 0 h 1282390"/>
                <a:gd name="connsiteX2" fmla="*/ 4246838 w 6165654"/>
                <a:gd name="connsiteY2" fmla="*/ 1677 h 1282390"/>
                <a:gd name="connsiteX3" fmla="*/ 4742518 w 6165654"/>
                <a:gd name="connsiteY3" fmla="*/ 330236 h 1282390"/>
                <a:gd name="connsiteX4" fmla="*/ 5238198 w 6165654"/>
                <a:gd name="connsiteY4" fmla="*/ 1677 h 1282390"/>
                <a:gd name="connsiteX5" fmla="*/ 5238719 w 6165654"/>
                <a:gd name="connsiteY5" fmla="*/ 0 h 1282390"/>
                <a:gd name="connsiteX6" fmla="*/ 6048341 w 6165654"/>
                <a:gd name="connsiteY6" fmla="*/ 0 h 1282390"/>
                <a:gd name="connsiteX7" fmla="*/ 6165654 w 6165654"/>
                <a:gd name="connsiteY7" fmla="*/ 117313 h 1282390"/>
                <a:gd name="connsiteX8" fmla="*/ 6165654 w 6165654"/>
                <a:gd name="connsiteY8" fmla="*/ 530261 h 1282390"/>
                <a:gd name="connsiteX9" fmla="*/ 6111080 w 6165654"/>
                <a:gd name="connsiteY9" fmla="*/ 556780 h 1282390"/>
                <a:gd name="connsiteX10" fmla="*/ 5514235 w 6165654"/>
                <a:gd name="connsiteY10" fmla="*/ 1098098 h 1282390"/>
                <a:gd name="connsiteX11" fmla="*/ 4657386 w 6165654"/>
                <a:gd name="connsiteY11" fmla="*/ 1266644 h 1282390"/>
                <a:gd name="connsiteX12" fmla="*/ 4645235 w 6165654"/>
                <a:gd name="connsiteY12" fmla="*/ 1282390 h 1282390"/>
                <a:gd name="connsiteX13" fmla="*/ 2746976 w 6165654"/>
                <a:gd name="connsiteY13" fmla="*/ 1282390 h 1282390"/>
                <a:gd name="connsiteX14" fmla="*/ 2706426 w 6165654"/>
                <a:gd name="connsiteY14" fmla="*/ 1215642 h 1282390"/>
                <a:gd name="connsiteX15" fmla="*/ 1848106 w 6165654"/>
                <a:gd name="connsiteY15" fmla="*/ 759277 h 1282390"/>
                <a:gd name="connsiteX16" fmla="*/ 989786 w 6165654"/>
                <a:gd name="connsiteY16" fmla="*/ 1215642 h 1282390"/>
                <a:gd name="connsiteX17" fmla="*/ 949236 w 6165654"/>
                <a:gd name="connsiteY17" fmla="*/ 1282390 h 1282390"/>
                <a:gd name="connsiteX18" fmla="*/ 117313 w 6165654"/>
                <a:gd name="connsiteY18" fmla="*/ 1282390 h 1282390"/>
                <a:gd name="connsiteX19" fmla="*/ 0 w 6165654"/>
                <a:gd name="connsiteY19" fmla="*/ 1165077 h 1282390"/>
                <a:gd name="connsiteX20" fmla="*/ 0 w 6165654"/>
                <a:gd name="connsiteY20" fmla="*/ 1033893 h 1282390"/>
                <a:gd name="connsiteX21" fmla="*/ 69676 w 6165654"/>
                <a:gd name="connsiteY21" fmla="*/ 1054277 h 1282390"/>
                <a:gd name="connsiteX22" fmla="*/ 779614 w 6165654"/>
                <a:gd name="connsiteY22" fmla="*/ 301082 h 1282390"/>
                <a:gd name="connsiteX23" fmla="*/ 1495746 w 6165654"/>
                <a:gd name="connsiteY23" fmla="*/ 38161 h 1282390"/>
                <a:gd name="connsiteX24" fmla="*/ 1531604 w 6165654"/>
                <a:gd name="connsiteY24" fmla="*/ 0 h 128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65654" h="1282390">
                  <a:moveTo>
                    <a:pt x="1531604" y="0"/>
                  </a:moveTo>
                  <a:lnTo>
                    <a:pt x="4246318" y="0"/>
                  </a:lnTo>
                  <a:lnTo>
                    <a:pt x="4246838" y="1677"/>
                  </a:lnTo>
                  <a:cubicBezTo>
                    <a:pt x="4328505" y="194757"/>
                    <a:pt x="4519690" y="330236"/>
                    <a:pt x="4742518" y="330236"/>
                  </a:cubicBezTo>
                  <a:cubicBezTo>
                    <a:pt x="4965346" y="330236"/>
                    <a:pt x="5156532" y="194757"/>
                    <a:pt x="5238198" y="1677"/>
                  </a:cubicBezTo>
                  <a:lnTo>
                    <a:pt x="5238719" y="0"/>
                  </a:lnTo>
                  <a:lnTo>
                    <a:pt x="6048341" y="0"/>
                  </a:lnTo>
                  <a:cubicBezTo>
                    <a:pt x="6113131" y="0"/>
                    <a:pt x="6165654" y="52523"/>
                    <a:pt x="6165654" y="117313"/>
                  </a:cubicBezTo>
                  <a:lnTo>
                    <a:pt x="6165654" y="530261"/>
                  </a:lnTo>
                  <a:lnTo>
                    <a:pt x="6111080" y="556780"/>
                  </a:lnTo>
                  <a:cubicBezTo>
                    <a:pt x="5902398" y="681045"/>
                    <a:pt x="5723674" y="1004139"/>
                    <a:pt x="5514235" y="1098098"/>
                  </a:cubicBezTo>
                  <a:cubicBezTo>
                    <a:pt x="5166768" y="1246775"/>
                    <a:pt x="4879684" y="1019880"/>
                    <a:pt x="4657386" y="1266644"/>
                  </a:cubicBezTo>
                  <a:lnTo>
                    <a:pt x="4645235" y="1282390"/>
                  </a:lnTo>
                  <a:lnTo>
                    <a:pt x="2746976" y="1282390"/>
                  </a:lnTo>
                  <a:lnTo>
                    <a:pt x="2706426" y="1215642"/>
                  </a:lnTo>
                  <a:cubicBezTo>
                    <a:pt x="2520411" y="940304"/>
                    <a:pt x="2205399" y="759277"/>
                    <a:pt x="1848106" y="759277"/>
                  </a:cubicBezTo>
                  <a:cubicBezTo>
                    <a:pt x="1490813" y="759277"/>
                    <a:pt x="1175801" y="940304"/>
                    <a:pt x="989786" y="1215642"/>
                  </a:cubicBezTo>
                  <a:lnTo>
                    <a:pt x="949236" y="1282390"/>
                  </a:lnTo>
                  <a:lnTo>
                    <a:pt x="117313" y="1282390"/>
                  </a:lnTo>
                  <a:cubicBezTo>
                    <a:pt x="52523" y="1282390"/>
                    <a:pt x="0" y="1229867"/>
                    <a:pt x="0" y="1165077"/>
                  </a:cubicBezTo>
                  <a:lnTo>
                    <a:pt x="0" y="1033893"/>
                  </a:lnTo>
                  <a:lnTo>
                    <a:pt x="69676" y="1054277"/>
                  </a:lnTo>
                  <a:cubicBezTo>
                    <a:pt x="433284" y="1116057"/>
                    <a:pt x="524993" y="497159"/>
                    <a:pt x="779614" y="301082"/>
                  </a:cubicBezTo>
                  <a:cubicBezTo>
                    <a:pt x="1039677" y="107926"/>
                    <a:pt x="1320711" y="193456"/>
                    <a:pt x="1495746" y="38161"/>
                  </a:cubicBezTo>
                  <a:lnTo>
                    <a:pt x="1531604" y="0"/>
                  </a:lnTo>
                  <a:close/>
                </a:path>
              </a:pathLst>
            </a:custGeom>
            <a:solidFill>
              <a:srgbClr val="F9CA45"/>
            </a:solidFill>
            <a:ln>
              <a:solidFill>
                <a:srgbClr val="F9CB4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1" name="Freeform: Shape 10">
              <a:extLst>
                <a:ext uri="{FF2B5EF4-FFF2-40B4-BE49-F238E27FC236}">
                  <a16:creationId xmlns:a16="http://schemas.microsoft.com/office/drawing/2014/main" id="{F76FED6F-3B67-43D1-B550-32FE38E9F611}"/>
                </a:ext>
              </a:extLst>
            </p:cNvPr>
            <p:cNvSpPr/>
            <p:nvPr/>
          </p:nvSpPr>
          <p:spPr>
            <a:xfrm>
              <a:off x="6700879" y="1207107"/>
              <a:ext cx="157625" cy="157625"/>
            </a:xfrm>
            <a:custGeom>
              <a:avLst/>
              <a:gdLst>
                <a:gd name="connsiteX0" fmla="*/ 571500 w 1428750"/>
                <a:gd name="connsiteY0" fmla="*/ 1285875 h 1428750"/>
                <a:gd name="connsiteX1" fmla="*/ 714375 w 1428750"/>
                <a:gd name="connsiteY1" fmla="*/ 1428750 h 1428750"/>
                <a:gd name="connsiteX2" fmla="*/ 857250 w 1428750"/>
                <a:gd name="connsiteY2" fmla="*/ 1285875 h 1428750"/>
                <a:gd name="connsiteX3" fmla="*/ 1285875 w 1428750"/>
                <a:gd name="connsiteY3" fmla="*/ 857250 h 1428750"/>
                <a:gd name="connsiteX4" fmla="*/ 1428750 w 1428750"/>
                <a:gd name="connsiteY4" fmla="*/ 714375 h 1428750"/>
                <a:gd name="connsiteX5" fmla="*/ 1285875 w 1428750"/>
                <a:gd name="connsiteY5" fmla="*/ 571500 h 1428750"/>
                <a:gd name="connsiteX6" fmla="*/ 857250 w 1428750"/>
                <a:gd name="connsiteY6" fmla="*/ 142875 h 1428750"/>
                <a:gd name="connsiteX7" fmla="*/ 714375 w 1428750"/>
                <a:gd name="connsiteY7" fmla="*/ 0 h 1428750"/>
                <a:gd name="connsiteX8" fmla="*/ 571500 w 1428750"/>
                <a:gd name="connsiteY8" fmla="*/ 142875 h 1428750"/>
                <a:gd name="connsiteX9" fmla="*/ 142875 w 1428750"/>
                <a:gd name="connsiteY9" fmla="*/ 571500 h 1428750"/>
                <a:gd name="connsiteX10" fmla="*/ 0 w 1428750"/>
                <a:gd name="connsiteY10" fmla="*/ 714375 h 1428750"/>
                <a:gd name="connsiteX11" fmla="*/ 142875 w 1428750"/>
                <a:gd name="connsiteY11" fmla="*/ 857250 h 1428750"/>
                <a:gd name="connsiteX12" fmla="*/ 571500 w 1428750"/>
                <a:gd name="connsiteY12" fmla="*/ 1285875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0" h="1428750">
                  <a:moveTo>
                    <a:pt x="571500" y="1285875"/>
                  </a:moveTo>
                  <a:cubicBezTo>
                    <a:pt x="571500" y="1364847"/>
                    <a:pt x="635403" y="1428750"/>
                    <a:pt x="714375" y="1428750"/>
                  </a:cubicBezTo>
                  <a:cubicBezTo>
                    <a:pt x="793347" y="1428750"/>
                    <a:pt x="857250" y="1364847"/>
                    <a:pt x="857250" y="1285875"/>
                  </a:cubicBezTo>
                  <a:cubicBezTo>
                    <a:pt x="857250" y="1049522"/>
                    <a:pt x="1049522" y="857250"/>
                    <a:pt x="1285875" y="857250"/>
                  </a:cubicBezTo>
                  <a:cubicBezTo>
                    <a:pt x="1364847" y="857250"/>
                    <a:pt x="1428750" y="793347"/>
                    <a:pt x="1428750" y="714375"/>
                  </a:cubicBezTo>
                  <a:cubicBezTo>
                    <a:pt x="1428750" y="635403"/>
                    <a:pt x="1364847" y="571500"/>
                    <a:pt x="1285875" y="571500"/>
                  </a:cubicBezTo>
                  <a:cubicBezTo>
                    <a:pt x="1049522" y="571500"/>
                    <a:pt x="857250" y="379228"/>
                    <a:pt x="857250" y="142875"/>
                  </a:cubicBezTo>
                  <a:cubicBezTo>
                    <a:pt x="857250" y="63903"/>
                    <a:pt x="793347" y="0"/>
                    <a:pt x="714375" y="0"/>
                  </a:cubicBezTo>
                  <a:cubicBezTo>
                    <a:pt x="635403" y="0"/>
                    <a:pt x="571500" y="63903"/>
                    <a:pt x="571500" y="142875"/>
                  </a:cubicBezTo>
                  <a:cubicBezTo>
                    <a:pt x="571500" y="379228"/>
                    <a:pt x="379228" y="571500"/>
                    <a:pt x="142875" y="571500"/>
                  </a:cubicBezTo>
                  <a:cubicBezTo>
                    <a:pt x="63903" y="571500"/>
                    <a:pt x="0" y="635403"/>
                    <a:pt x="0" y="714375"/>
                  </a:cubicBezTo>
                  <a:cubicBezTo>
                    <a:pt x="0" y="793347"/>
                    <a:pt x="63903" y="857250"/>
                    <a:pt x="142875" y="857250"/>
                  </a:cubicBezTo>
                  <a:cubicBezTo>
                    <a:pt x="379228" y="857250"/>
                    <a:pt x="571500" y="1049522"/>
                    <a:pt x="57150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2" name="Freeform: Shape 11">
              <a:extLst>
                <a:ext uri="{FF2B5EF4-FFF2-40B4-BE49-F238E27FC236}">
                  <a16:creationId xmlns:a16="http://schemas.microsoft.com/office/drawing/2014/main" id="{DE3E61D7-53A3-442D-9EEE-83F777CE7511}"/>
                </a:ext>
              </a:extLst>
            </p:cNvPr>
            <p:cNvSpPr/>
            <p:nvPr/>
          </p:nvSpPr>
          <p:spPr>
            <a:xfrm>
              <a:off x="2747791" y="1284572"/>
              <a:ext cx="239837" cy="239837"/>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3" name="Freeform: Shape 12">
              <a:extLst>
                <a:ext uri="{FF2B5EF4-FFF2-40B4-BE49-F238E27FC236}">
                  <a16:creationId xmlns:a16="http://schemas.microsoft.com/office/drawing/2014/main" id="{62DB7258-A433-4CC6-992E-507875ECDDD5}"/>
                </a:ext>
              </a:extLst>
            </p:cNvPr>
            <p:cNvSpPr/>
            <p:nvPr/>
          </p:nvSpPr>
          <p:spPr>
            <a:xfrm>
              <a:off x="6155672" y="1529441"/>
              <a:ext cx="426260" cy="426260"/>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4" name="Freeform: Shape 13">
              <a:extLst>
                <a:ext uri="{FF2B5EF4-FFF2-40B4-BE49-F238E27FC236}">
                  <a16:creationId xmlns:a16="http://schemas.microsoft.com/office/drawing/2014/main" id="{F4436864-AB27-445B-AB51-65A498F43C05}"/>
                </a:ext>
              </a:extLst>
            </p:cNvPr>
            <p:cNvSpPr/>
            <p:nvPr/>
          </p:nvSpPr>
          <p:spPr>
            <a:xfrm>
              <a:off x="3892215" y="2067814"/>
              <a:ext cx="221697" cy="221697"/>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5" name="Freeform: Shape 14">
              <a:extLst>
                <a:ext uri="{FF2B5EF4-FFF2-40B4-BE49-F238E27FC236}">
                  <a16:creationId xmlns:a16="http://schemas.microsoft.com/office/drawing/2014/main" id="{5A71011D-A430-4836-8C30-563365310420}"/>
                </a:ext>
              </a:extLst>
            </p:cNvPr>
            <p:cNvSpPr/>
            <p:nvPr/>
          </p:nvSpPr>
          <p:spPr>
            <a:xfrm>
              <a:off x="5473469" y="2174433"/>
              <a:ext cx="110849" cy="110849"/>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grpSp>
      <p:sp>
        <p:nvSpPr>
          <p:cNvPr id="16" name="TextBox 15">
            <a:extLst>
              <a:ext uri="{FF2B5EF4-FFF2-40B4-BE49-F238E27FC236}">
                <a16:creationId xmlns:a16="http://schemas.microsoft.com/office/drawing/2014/main" id="{D93EC67A-F91A-4CDE-86E5-3F11B45FF67A}"/>
              </a:ext>
            </a:extLst>
          </p:cNvPr>
          <p:cNvSpPr txBox="1"/>
          <p:nvPr/>
        </p:nvSpPr>
        <p:spPr>
          <a:xfrm>
            <a:off x="1184783" y="319716"/>
            <a:ext cx="4402389" cy="830997"/>
          </a:xfrm>
          <a:prstGeom prst="rect">
            <a:avLst/>
          </a:prstGeom>
          <a:noFill/>
        </p:spPr>
        <p:txBody>
          <a:bodyPr wrap="square" rtlCol="0">
            <a:spAutoFit/>
          </a:bodyPr>
          <a:lstStyle/>
          <a:p>
            <a:pPr algn="ctr"/>
            <a:r>
              <a:rPr lang="en-US" sz="2400" b="1" dirty="0">
                <a:solidFill>
                  <a:schemeClr val="accent4">
                    <a:lumMod val="50000"/>
                  </a:schemeClr>
                </a:solidFill>
              </a:rPr>
              <a:t>TƯ TƯỞNG</a:t>
            </a:r>
          </a:p>
          <a:p>
            <a:pPr algn="ctr"/>
            <a:r>
              <a:rPr lang="en-US" sz="2400" b="1" dirty="0">
                <a:solidFill>
                  <a:schemeClr val="accent4">
                    <a:lumMod val="50000"/>
                  </a:schemeClr>
                </a:solidFill>
              </a:rPr>
              <a:t> HỒ CHÍNH MINH</a:t>
            </a:r>
          </a:p>
        </p:txBody>
      </p:sp>
      <p:sp>
        <p:nvSpPr>
          <p:cNvPr id="77" name="Oval 76">
            <a:extLst>
              <a:ext uri="{FF2B5EF4-FFF2-40B4-BE49-F238E27FC236}">
                <a16:creationId xmlns:a16="http://schemas.microsoft.com/office/drawing/2014/main" id="{06F3F76D-FB0B-44BC-990D-01B1DB19703A}"/>
              </a:ext>
            </a:extLst>
          </p:cNvPr>
          <p:cNvSpPr/>
          <p:nvPr/>
        </p:nvSpPr>
        <p:spPr>
          <a:xfrm>
            <a:off x="1903237" y="2729350"/>
            <a:ext cx="121226" cy="1212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sp>
        <p:nvSpPr>
          <p:cNvPr id="84" name="Rectangle: Rounded Corners 83">
            <a:extLst>
              <a:ext uri="{FF2B5EF4-FFF2-40B4-BE49-F238E27FC236}">
                <a16:creationId xmlns:a16="http://schemas.microsoft.com/office/drawing/2014/main" id="{61C1A93E-CDDE-49AC-94FD-D352B15AE463}"/>
              </a:ext>
            </a:extLst>
          </p:cNvPr>
          <p:cNvSpPr/>
          <p:nvPr/>
        </p:nvSpPr>
        <p:spPr>
          <a:xfrm>
            <a:off x="837170" y="2575983"/>
            <a:ext cx="8005826" cy="2325470"/>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0" name="Group 89">
            <a:extLst>
              <a:ext uri="{FF2B5EF4-FFF2-40B4-BE49-F238E27FC236}">
                <a16:creationId xmlns:a16="http://schemas.microsoft.com/office/drawing/2014/main" id="{59DA8A03-B376-4EF6-B440-EF7E48326D83}"/>
              </a:ext>
            </a:extLst>
          </p:cNvPr>
          <p:cNvGrpSpPr/>
          <p:nvPr/>
        </p:nvGrpSpPr>
        <p:grpSpPr>
          <a:xfrm>
            <a:off x="-56633" y="460541"/>
            <a:ext cx="921189" cy="836720"/>
            <a:chOff x="-104388" y="614054"/>
            <a:chExt cx="1228252" cy="1115626"/>
          </a:xfrm>
        </p:grpSpPr>
        <p:sp>
          <p:nvSpPr>
            <p:cNvPr id="85" name="Oval 84">
              <a:extLst>
                <a:ext uri="{FF2B5EF4-FFF2-40B4-BE49-F238E27FC236}">
                  <a16:creationId xmlns:a16="http://schemas.microsoft.com/office/drawing/2014/main" id="{0E0C08EE-340D-4971-825C-5F991836A5BC}"/>
                </a:ext>
              </a:extLst>
            </p:cNvPr>
            <p:cNvSpPr/>
            <p:nvPr/>
          </p:nvSpPr>
          <p:spPr>
            <a:xfrm>
              <a:off x="218303" y="614054"/>
              <a:ext cx="585169" cy="582263"/>
            </a:xfrm>
            <a:prstGeom prst="ellipse">
              <a:avLst/>
            </a:prstGeom>
            <a:solidFill>
              <a:srgbClr val="E7AC07"/>
            </a:solidFill>
            <a:ln w="28575">
              <a:solidFill>
                <a:srgbClr val="B688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TextBox 88">
              <a:extLst>
                <a:ext uri="{FF2B5EF4-FFF2-40B4-BE49-F238E27FC236}">
                  <a16:creationId xmlns:a16="http://schemas.microsoft.com/office/drawing/2014/main" id="{D99B7F7B-8C7F-425C-A996-943F2877AD9A}"/>
                </a:ext>
              </a:extLst>
            </p:cNvPr>
            <p:cNvSpPr txBox="1"/>
            <p:nvPr/>
          </p:nvSpPr>
          <p:spPr>
            <a:xfrm>
              <a:off x="-104388" y="1175683"/>
              <a:ext cx="1228252" cy="553997"/>
            </a:xfrm>
            <a:prstGeom prst="rect">
              <a:avLst/>
            </a:prstGeom>
            <a:noFill/>
          </p:spPr>
          <p:txBody>
            <a:bodyPr wrap="square" rtlCol="0">
              <a:spAutoFit/>
            </a:bodyPr>
            <a:lstStyle/>
            <a:p>
              <a:pPr algn="ctr"/>
              <a:r>
                <a:rPr lang="en-US" sz="1050" b="1">
                  <a:solidFill>
                    <a:schemeClr val="bg1"/>
                  </a:solidFill>
                </a:rPr>
                <a:t>Group Name</a:t>
              </a:r>
            </a:p>
          </p:txBody>
        </p:sp>
      </p:grpSp>
      <p:sp>
        <p:nvSpPr>
          <p:cNvPr id="91" name="Rectangle: Rounded Corners 90">
            <a:extLst>
              <a:ext uri="{FF2B5EF4-FFF2-40B4-BE49-F238E27FC236}">
                <a16:creationId xmlns:a16="http://schemas.microsoft.com/office/drawing/2014/main" id="{77CCBA01-5668-41C2-9F30-458973F26425}"/>
              </a:ext>
            </a:extLst>
          </p:cNvPr>
          <p:cNvSpPr/>
          <p:nvPr/>
        </p:nvSpPr>
        <p:spPr>
          <a:xfrm>
            <a:off x="7242000" y="1172170"/>
            <a:ext cx="1496431" cy="1372226"/>
          </a:xfrm>
          <a:prstGeom prst="roundRect">
            <a:avLst>
              <a:gd name="adj" fmla="val 103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TextBox 97">
            <a:extLst>
              <a:ext uri="{FF2B5EF4-FFF2-40B4-BE49-F238E27FC236}">
                <a16:creationId xmlns:a16="http://schemas.microsoft.com/office/drawing/2014/main" id="{264FC6E7-BD1A-4300-B5FA-F6DEA7B1BF30}"/>
              </a:ext>
            </a:extLst>
          </p:cNvPr>
          <p:cNvSpPr txBox="1"/>
          <p:nvPr/>
        </p:nvSpPr>
        <p:spPr>
          <a:xfrm>
            <a:off x="3071389" y="1333717"/>
            <a:ext cx="2572952" cy="369332"/>
          </a:xfrm>
          <a:prstGeom prst="rect">
            <a:avLst/>
          </a:prstGeom>
          <a:noFill/>
        </p:spPr>
        <p:txBody>
          <a:bodyPr wrap="square" rtlCol="0">
            <a:spAutoFit/>
          </a:bodyPr>
          <a:lstStyle/>
          <a:p>
            <a:pPr algn="ctr"/>
            <a:r>
              <a:rPr lang="en-US" sz="1800" b="1" dirty="0">
                <a:solidFill>
                  <a:schemeClr val="bg1"/>
                </a:solidFill>
                <a:latin typeface="Arial" panose="020B0604020202020204" pitchFamily="34" charset="0"/>
                <a:cs typeface="Arial" panose="020B0604020202020204" pitchFamily="34" charset="0"/>
              </a:rPr>
              <a:t>Mini Game </a:t>
            </a:r>
            <a:r>
              <a:rPr lang="en-US" sz="1800" b="1" dirty="0" err="1">
                <a:solidFill>
                  <a:schemeClr val="bg1"/>
                </a:solidFill>
                <a:latin typeface="Arial" panose="020B0604020202020204" pitchFamily="34" charset="0"/>
                <a:cs typeface="Arial" panose="020B0604020202020204" pitchFamily="34" charset="0"/>
              </a:rPr>
              <a:t>nho</a:t>
            </a:r>
            <a:r>
              <a:rPr lang="en-US" sz="1800" b="1" dirty="0">
                <a:solidFill>
                  <a:schemeClr val="bg1"/>
                </a:solidFill>
                <a:latin typeface="Arial" panose="020B0604020202020204" pitchFamily="34" charset="0"/>
                <a:cs typeface="Arial" panose="020B0604020202020204" pitchFamily="34" charset="0"/>
              </a:rPr>
              <a:t> </a:t>
            </a:r>
            <a:r>
              <a:rPr lang="en-US" sz="1800" b="1" dirty="0" err="1">
                <a:solidFill>
                  <a:schemeClr val="bg1"/>
                </a:solidFill>
                <a:latin typeface="Arial" panose="020B0604020202020204" pitchFamily="34" charset="0"/>
                <a:cs typeface="Arial" panose="020B0604020202020204" pitchFamily="34" charset="0"/>
              </a:rPr>
              <a:t>nhỏ</a:t>
            </a:r>
            <a:endParaRPr lang="en-US" sz="1800" b="1" dirty="0">
              <a:solidFill>
                <a:schemeClr val="bg1"/>
              </a:solidFill>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6C5D2FD5-DE8B-4BAC-B693-EB74F59C792D}"/>
              </a:ext>
            </a:extLst>
          </p:cNvPr>
          <p:cNvSpPr txBox="1"/>
          <p:nvPr/>
        </p:nvSpPr>
        <p:spPr>
          <a:xfrm>
            <a:off x="3437548" y="1745221"/>
            <a:ext cx="1919598" cy="307777"/>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Game </a:t>
            </a:r>
            <a:r>
              <a:rPr lang="en-US" dirty="0" err="1">
                <a:solidFill>
                  <a:schemeClr val="bg1"/>
                </a:solidFill>
                <a:latin typeface="Arial" panose="020B0604020202020204" pitchFamily="34" charset="0"/>
                <a:cs typeface="Arial" panose="020B0604020202020204" pitchFamily="34" charset="0"/>
              </a:rPr>
              <a:t>nhỏ</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quà</a:t>
            </a:r>
            <a:r>
              <a:rPr lang="en-US" dirty="0">
                <a:solidFill>
                  <a:schemeClr val="bg1"/>
                </a:solidFill>
                <a:latin typeface="Arial" panose="020B0604020202020204" pitchFamily="34" charset="0"/>
                <a:cs typeface="Arial" panose="020B0604020202020204" pitchFamily="34" charset="0"/>
              </a:rPr>
              <a:t> to</a:t>
            </a:r>
          </a:p>
        </p:txBody>
      </p:sp>
      <p:grpSp>
        <p:nvGrpSpPr>
          <p:cNvPr id="112" name="Group 111">
            <a:extLst>
              <a:ext uri="{FF2B5EF4-FFF2-40B4-BE49-F238E27FC236}">
                <a16:creationId xmlns:a16="http://schemas.microsoft.com/office/drawing/2014/main" id="{A7FD7C65-7FAD-41CD-BE5C-363ED63D6159}"/>
              </a:ext>
            </a:extLst>
          </p:cNvPr>
          <p:cNvGrpSpPr/>
          <p:nvPr/>
        </p:nvGrpSpPr>
        <p:grpSpPr>
          <a:xfrm>
            <a:off x="1046211" y="2818806"/>
            <a:ext cx="1663371" cy="2004978"/>
            <a:chOff x="1394948" y="3758408"/>
            <a:chExt cx="2217828" cy="2673304"/>
          </a:xfrm>
        </p:grpSpPr>
        <p:sp>
          <p:nvSpPr>
            <p:cNvPr id="100" name="Rectangle: Rounded Corners 99">
              <a:hlinkClick r:id="rId2" action="ppaction://hlinksldjump"/>
              <a:extLst>
                <a:ext uri="{FF2B5EF4-FFF2-40B4-BE49-F238E27FC236}">
                  <a16:creationId xmlns:a16="http://schemas.microsoft.com/office/drawing/2014/main" id="{32BAF10B-79E3-4516-8716-479F470510FD}"/>
                </a:ext>
              </a:extLst>
            </p:cNvPr>
            <p:cNvSpPr/>
            <p:nvPr/>
          </p:nvSpPr>
          <p:spPr>
            <a:xfrm>
              <a:off x="1403481" y="3758408"/>
              <a:ext cx="2209295" cy="2673304"/>
            </a:xfrm>
            <a:prstGeom prst="roundRect">
              <a:avLst>
                <a:gd name="adj" fmla="val 859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4" name="Graphic 103">
              <a:hlinkClick r:id="rId2" action="ppaction://hlinksldjump"/>
              <a:extLst>
                <a:ext uri="{FF2B5EF4-FFF2-40B4-BE49-F238E27FC236}">
                  <a16:creationId xmlns:a16="http://schemas.microsoft.com/office/drawing/2014/main" id="{49A2D20B-301D-428C-9247-4280B080DA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3863" y="3829588"/>
              <a:ext cx="1421951" cy="1873963"/>
            </a:xfrm>
            <a:prstGeom prst="rect">
              <a:avLst/>
            </a:prstGeom>
          </p:spPr>
        </p:pic>
        <p:sp>
          <p:nvSpPr>
            <p:cNvPr id="108" name="TextBox 107">
              <a:hlinkClick r:id="rId2" action="ppaction://hlinksldjump"/>
              <a:extLst>
                <a:ext uri="{FF2B5EF4-FFF2-40B4-BE49-F238E27FC236}">
                  <a16:creationId xmlns:a16="http://schemas.microsoft.com/office/drawing/2014/main" id="{4E4F0474-DBCA-438B-BA89-76F4D8898C27}"/>
                </a:ext>
              </a:extLst>
            </p:cNvPr>
            <p:cNvSpPr txBox="1"/>
            <p:nvPr/>
          </p:nvSpPr>
          <p:spPr>
            <a:xfrm>
              <a:off x="1394948" y="5655569"/>
              <a:ext cx="2196664" cy="492443"/>
            </a:xfrm>
            <a:prstGeom prst="rect">
              <a:avLst/>
            </a:prstGeom>
            <a:noFill/>
          </p:spPr>
          <p:txBody>
            <a:bodyPr wrap="square" rtlCol="0">
              <a:spAutoFit/>
            </a:bodyPr>
            <a:lstStyle/>
            <a:p>
              <a:pPr algn="ctr"/>
              <a:r>
                <a:rPr lang="en-US" sz="1800" b="1" dirty="0" err="1">
                  <a:solidFill>
                    <a:schemeClr val="bg1"/>
                  </a:solidFill>
                  <a:latin typeface="Arial" panose="020B0604020202020204" pitchFamily="34" charset="0"/>
                  <a:cs typeface="Arial" panose="020B0604020202020204" pitchFamily="34" charset="0"/>
                </a:rPr>
                <a:t>Nội</a:t>
              </a:r>
              <a:r>
                <a:rPr lang="en-US" sz="1800" b="1" dirty="0">
                  <a:solidFill>
                    <a:schemeClr val="bg1"/>
                  </a:solidFill>
                  <a:latin typeface="Arial" panose="020B0604020202020204" pitchFamily="34" charset="0"/>
                  <a:cs typeface="Arial" panose="020B0604020202020204" pitchFamily="34" charset="0"/>
                </a:rPr>
                <a:t> dung 1</a:t>
              </a:r>
            </a:p>
          </p:txBody>
        </p:sp>
      </p:grpSp>
      <p:grpSp>
        <p:nvGrpSpPr>
          <p:cNvPr id="113" name="Group 112">
            <a:extLst>
              <a:ext uri="{FF2B5EF4-FFF2-40B4-BE49-F238E27FC236}">
                <a16:creationId xmlns:a16="http://schemas.microsoft.com/office/drawing/2014/main" id="{95C1B3FE-2396-4175-9CC5-4E3725DEBEEF}"/>
              </a:ext>
            </a:extLst>
          </p:cNvPr>
          <p:cNvGrpSpPr/>
          <p:nvPr/>
        </p:nvGrpSpPr>
        <p:grpSpPr>
          <a:xfrm>
            <a:off x="2868524" y="2804612"/>
            <a:ext cx="1666131" cy="2004978"/>
            <a:chOff x="3824699" y="3739482"/>
            <a:chExt cx="2221509" cy="2673304"/>
          </a:xfrm>
        </p:grpSpPr>
        <p:sp>
          <p:nvSpPr>
            <p:cNvPr id="101" name="Rectangle: Rounded Corners 100">
              <a:hlinkClick r:id="rId5" action="ppaction://hlinksldjump"/>
              <a:extLst>
                <a:ext uri="{FF2B5EF4-FFF2-40B4-BE49-F238E27FC236}">
                  <a16:creationId xmlns:a16="http://schemas.microsoft.com/office/drawing/2014/main" id="{A3D7D722-2085-4DA7-B73F-33CA599A619C}"/>
                </a:ext>
              </a:extLst>
            </p:cNvPr>
            <p:cNvSpPr/>
            <p:nvPr/>
          </p:nvSpPr>
          <p:spPr>
            <a:xfrm>
              <a:off x="3824699" y="3739482"/>
              <a:ext cx="2209295" cy="2673304"/>
            </a:xfrm>
            <a:prstGeom prst="roundRect">
              <a:avLst>
                <a:gd name="adj" fmla="val 859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5" name="Notebook">
              <a:hlinkClick r:id="rId5" action="ppaction://hlinksldjump"/>
              <a:extLst>
                <a:ext uri="{FF2B5EF4-FFF2-40B4-BE49-F238E27FC236}">
                  <a16:creationId xmlns:a16="http://schemas.microsoft.com/office/drawing/2014/main" id="{6F9FE206-1193-4D25-B7D6-C557977B16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667288">
              <a:off x="4402193" y="3932889"/>
              <a:ext cx="1210513" cy="1566048"/>
            </a:xfrm>
            <a:prstGeom prst="rect">
              <a:avLst/>
            </a:prstGeom>
          </p:spPr>
        </p:pic>
        <p:sp>
          <p:nvSpPr>
            <p:cNvPr id="109" name="TextBox 108">
              <a:hlinkClick r:id="rId5" action="ppaction://hlinksldjump"/>
              <a:extLst>
                <a:ext uri="{FF2B5EF4-FFF2-40B4-BE49-F238E27FC236}">
                  <a16:creationId xmlns:a16="http://schemas.microsoft.com/office/drawing/2014/main" id="{48987DE3-763A-4476-846E-C563E3F749FC}"/>
                </a:ext>
              </a:extLst>
            </p:cNvPr>
            <p:cNvSpPr txBox="1"/>
            <p:nvPr/>
          </p:nvSpPr>
          <p:spPr>
            <a:xfrm>
              <a:off x="3990032" y="5709286"/>
              <a:ext cx="2056176" cy="492443"/>
            </a:xfrm>
            <a:prstGeom prst="rect">
              <a:avLst/>
            </a:prstGeom>
            <a:noFill/>
          </p:spPr>
          <p:txBody>
            <a:bodyPr wrap="square" rtlCol="0">
              <a:spAutoFit/>
            </a:bodyPr>
            <a:lstStyle/>
            <a:p>
              <a:r>
                <a:rPr lang="en-US" sz="1800" b="1" dirty="0" err="1">
                  <a:solidFill>
                    <a:schemeClr val="bg1"/>
                  </a:solidFill>
                  <a:latin typeface="Arial" panose="020B0604020202020204" pitchFamily="34" charset="0"/>
                  <a:cs typeface="Arial" panose="020B0604020202020204" pitchFamily="34" charset="0"/>
                </a:rPr>
                <a:t>Nội</a:t>
              </a:r>
              <a:r>
                <a:rPr lang="en-US" sz="1800" b="1" dirty="0">
                  <a:solidFill>
                    <a:schemeClr val="bg1"/>
                  </a:solidFill>
                  <a:latin typeface="Arial" panose="020B0604020202020204" pitchFamily="34" charset="0"/>
                  <a:cs typeface="Arial" panose="020B0604020202020204" pitchFamily="34" charset="0"/>
                </a:rPr>
                <a:t> dung 2</a:t>
              </a:r>
            </a:p>
          </p:txBody>
        </p:sp>
      </p:grpSp>
      <p:grpSp>
        <p:nvGrpSpPr>
          <p:cNvPr id="114" name="Group 113">
            <a:extLst>
              <a:ext uri="{FF2B5EF4-FFF2-40B4-BE49-F238E27FC236}">
                <a16:creationId xmlns:a16="http://schemas.microsoft.com/office/drawing/2014/main" id="{FDA798B8-A423-4D79-AA0A-47FD018BF92D}"/>
              </a:ext>
            </a:extLst>
          </p:cNvPr>
          <p:cNvGrpSpPr/>
          <p:nvPr/>
        </p:nvGrpSpPr>
        <p:grpSpPr>
          <a:xfrm>
            <a:off x="4708891" y="2802249"/>
            <a:ext cx="1656971" cy="2004978"/>
            <a:chOff x="6278521" y="3736332"/>
            <a:chExt cx="2209295" cy="2673304"/>
          </a:xfrm>
        </p:grpSpPr>
        <p:sp>
          <p:nvSpPr>
            <p:cNvPr id="102" name="Rectangle: Rounded Corners 101">
              <a:hlinkClick r:id="rId8" action="ppaction://hlinksldjump"/>
              <a:extLst>
                <a:ext uri="{FF2B5EF4-FFF2-40B4-BE49-F238E27FC236}">
                  <a16:creationId xmlns:a16="http://schemas.microsoft.com/office/drawing/2014/main" id="{F224E2C6-9109-41C9-B8BE-C84B53E09D2F}"/>
                </a:ext>
              </a:extLst>
            </p:cNvPr>
            <p:cNvSpPr/>
            <p:nvPr/>
          </p:nvSpPr>
          <p:spPr>
            <a:xfrm>
              <a:off x="6278521" y="3736332"/>
              <a:ext cx="2209295" cy="2673304"/>
            </a:xfrm>
            <a:prstGeom prst="roundRect">
              <a:avLst>
                <a:gd name="adj" fmla="val 859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6" name="Graphic 105">
              <a:hlinkClick r:id="rId8" action="ppaction://hlinksldjump"/>
              <a:extLst>
                <a:ext uri="{FF2B5EF4-FFF2-40B4-BE49-F238E27FC236}">
                  <a16:creationId xmlns:a16="http://schemas.microsoft.com/office/drawing/2014/main" id="{5F360535-71FB-40B7-AEE2-D38B07304D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2710" y="4098602"/>
              <a:ext cx="1195687" cy="1478001"/>
            </a:xfrm>
            <a:prstGeom prst="rect">
              <a:avLst/>
            </a:prstGeom>
          </p:spPr>
        </p:pic>
        <p:sp>
          <p:nvSpPr>
            <p:cNvPr id="110" name="TextBox 109">
              <a:hlinkClick r:id="rId8" action="ppaction://hlinksldjump"/>
              <a:extLst>
                <a:ext uri="{FF2B5EF4-FFF2-40B4-BE49-F238E27FC236}">
                  <a16:creationId xmlns:a16="http://schemas.microsoft.com/office/drawing/2014/main" id="{F00D73C4-2DF9-4B21-8DB4-8BC6D2843F97}"/>
                </a:ext>
              </a:extLst>
            </p:cNvPr>
            <p:cNvSpPr txBox="1"/>
            <p:nvPr/>
          </p:nvSpPr>
          <p:spPr>
            <a:xfrm>
              <a:off x="6513425" y="5659675"/>
              <a:ext cx="1828363" cy="492443"/>
            </a:xfrm>
            <a:prstGeom prst="rect">
              <a:avLst/>
            </a:prstGeom>
            <a:noFill/>
          </p:spPr>
          <p:txBody>
            <a:bodyPr wrap="square" rtlCol="0">
              <a:spAutoFit/>
            </a:bodyPr>
            <a:lstStyle/>
            <a:p>
              <a:r>
                <a:rPr lang="en-US" sz="1800" b="1">
                  <a:solidFill>
                    <a:schemeClr val="bg1"/>
                  </a:solidFill>
                  <a:latin typeface="Arial" panose="020B0604020202020204" pitchFamily="34" charset="0"/>
                  <a:cs typeface="Arial" panose="020B0604020202020204" pitchFamily="34" charset="0"/>
                </a:rPr>
                <a:t>Nội dung 3</a:t>
              </a:r>
            </a:p>
          </p:txBody>
        </p:sp>
      </p:grpSp>
      <p:grpSp>
        <p:nvGrpSpPr>
          <p:cNvPr id="115" name="Group 114">
            <a:extLst>
              <a:ext uri="{FF2B5EF4-FFF2-40B4-BE49-F238E27FC236}">
                <a16:creationId xmlns:a16="http://schemas.microsoft.com/office/drawing/2014/main" id="{509EAE86-0C9D-4CD5-A321-95805B94DE27}"/>
              </a:ext>
            </a:extLst>
          </p:cNvPr>
          <p:cNvGrpSpPr/>
          <p:nvPr/>
        </p:nvGrpSpPr>
        <p:grpSpPr>
          <a:xfrm>
            <a:off x="6549258" y="2797218"/>
            <a:ext cx="1656971" cy="2004978"/>
            <a:chOff x="8732343" y="3729624"/>
            <a:chExt cx="2209295" cy="2673304"/>
          </a:xfrm>
        </p:grpSpPr>
        <p:sp>
          <p:nvSpPr>
            <p:cNvPr id="103" name="Rectangle: Rounded Corners 102">
              <a:hlinkClick r:id="rId11" action="ppaction://hlinksldjump"/>
              <a:extLst>
                <a:ext uri="{FF2B5EF4-FFF2-40B4-BE49-F238E27FC236}">
                  <a16:creationId xmlns:a16="http://schemas.microsoft.com/office/drawing/2014/main" id="{81A3CCF2-5876-4586-9391-50CA7190DD2D}"/>
                </a:ext>
              </a:extLst>
            </p:cNvPr>
            <p:cNvSpPr/>
            <p:nvPr/>
          </p:nvSpPr>
          <p:spPr>
            <a:xfrm>
              <a:off x="8732343" y="3729624"/>
              <a:ext cx="2209295" cy="2673304"/>
            </a:xfrm>
            <a:prstGeom prst="roundRect">
              <a:avLst>
                <a:gd name="adj" fmla="val 8597"/>
              </a:avLst>
            </a:prstGeom>
            <a:solidFill>
              <a:srgbClr val="B17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7" name="Graphic 106">
              <a:hlinkClick r:id="rId11" action="ppaction://hlinksldjump"/>
              <a:extLst>
                <a:ext uri="{FF2B5EF4-FFF2-40B4-BE49-F238E27FC236}">
                  <a16:creationId xmlns:a16="http://schemas.microsoft.com/office/drawing/2014/main" id="{CBD83E35-A4E1-48F1-A82B-5766A56B24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9612" y="4109241"/>
              <a:ext cx="1337415" cy="1536780"/>
            </a:xfrm>
            <a:prstGeom prst="rect">
              <a:avLst/>
            </a:prstGeom>
          </p:spPr>
        </p:pic>
        <p:sp>
          <p:nvSpPr>
            <p:cNvPr id="111" name="TextBox 110">
              <a:hlinkClick r:id="rId11" action="ppaction://hlinksldjump"/>
              <a:extLst>
                <a:ext uri="{FF2B5EF4-FFF2-40B4-BE49-F238E27FC236}">
                  <a16:creationId xmlns:a16="http://schemas.microsoft.com/office/drawing/2014/main" id="{18D760F2-F871-46B7-8996-798C329F4245}"/>
                </a:ext>
              </a:extLst>
            </p:cNvPr>
            <p:cNvSpPr txBox="1"/>
            <p:nvPr/>
          </p:nvSpPr>
          <p:spPr>
            <a:xfrm>
              <a:off x="8922808" y="5688137"/>
              <a:ext cx="1828363" cy="492443"/>
            </a:xfrm>
            <a:prstGeom prst="rect">
              <a:avLst/>
            </a:prstGeom>
            <a:noFill/>
          </p:spPr>
          <p:txBody>
            <a:bodyPr wrap="square" rtlCol="0">
              <a:spAutoFit/>
            </a:bodyPr>
            <a:lstStyle/>
            <a:p>
              <a:r>
                <a:rPr lang="en-US" sz="1800" b="1">
                  <a:solidFill>
                    <a:schemeClr val="bg1"/>
                  </a:solidFill>
                  <a:latin typeface="Arial" panose="020B0604020202020204" pitchFamily="34" charset="0"/>
                  <a:cs typeface="Arial" panose="020B0604020202020204" pitchFamily="34" charset="0"/>
                </a:rPr>
                <a:t>Nội dung 4</a:t>
              </a:r>
            </a:p>
          </p:txBody>
        </p:sp>
      </p:grpSp>
      <p:sp>
        <p:nvSpPr>
          <p:cNvPr id="116" name="Rectangle: Rounded Corners 115">
            <a:extLst>
              <a:ext uri="{FF2B5EF4-FFF2-40B4-BE49-F238E27FC236}">
                <a16:creationId xmlns:a16="http://schemas.microsoft.com/office/drawing/2014/main" id="{A237D9D2-5600-40B2-BF9F-D61C45677B6B}"/>
              </a:ext>
            </a:extLst>
          </p:cNvPr>
          <p:cNvSpPr/>
          <p:nvPr/>
        </p:nvSpPr>
        <p:spPr>
          <a:xfrm>
            <a:off x="8712274" y="2789647"/>
            <a:ext cx="261599" cy="2031311"/>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 name="Rectangle: Rounded Corners 116">
            <a:extLst>
              <a:ext uri="{FF2B5EF4-FFF2-40B4-BE49-F238E27FC236}">
                <a16:creationId xmlns:a16="http://schemas.microsoft.com/office/drawing/2014/main" id="{58CBC8AC-F8D7-47B8-8D14-10662ADE341F}"/>
              </a:ext>
            </a:extLst>
          </p:cNvPr>
          <p:cNvSpPr/>
          <p:nvPr/>
        </p:nvSpPr>
        <p:spPr>
          <a:xfrm>
            <a:off x="8980273" y="2780251"/>
            <a:ext cx="167297" cy="2031311"/>
          </a:xfrm>
          <a:prstGeom prst="roundRect">
            <a:avLst>
              <a:gd name="adj" fmla="val 0"/>
            </a:avLst>
          </a:prstGeom>
          <a:solidFill>
            <a:srgbClr val="F9C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Rectangle: Rounded Corners 92">
            <a:extLst>
              <a:ext uri="{FF2B5EF4-FFF2-40B4-BE49-F238E27FC236}">
                <a16:creationId xmlns:a16="http://schemas.microsoft.com/office/drawing/2014/main" id="{19D9236E-4EBD-4191-A231-0F31B6C1C21E}"/>
              </a:ext>
            </a:extLst>
          </p:cNvPr>
          <p:cNvSpPr/>
          <p:nvPr/>
        </p:nvSpPr>
        <p:spPr>
          <a:xfrm>
            <a:off x="7217008" y="164379"/>
            <a:ext cx="1554092" cy="955336"/>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6" name="Notification icon">
            <a:extLst>
              <a:ext uri="{FF2B5EF4-FFF2-40B4-BE49-F238E27FC236}">
                <a16:creationId xmlns:a16="http://schemas.microsoft.com/office/drawing/2014/main" id="{28D1270A-B6E4-419A-A33F-0705EC6BFC8F}"/>
              </a:ext>
            </a:extLst>
          </p:cNvPr>
          <p:cNvGrpSpPr/>
          <p:nvPr/>
        </p:nvGrpSpPr>
        <p:grpSpPr>
          <a:xfrm>
            <a:off x="8421130" y="293340"/>
            <a:ext cx="349969" cy="334406"/>
            <a:chOff x="1115510" y="119092"/>
            <a:chExt cx="230943" cy="230943"/>
          </a:xfrm>
        </p:grpSpPr>
        <p:sp>
          <p:nvSpPr>
            <p:cNvPr id="87" name="Rectangle: Rounded Corners 86">
              <a:extLst>
                <a:ext uri="{FF2B5EF4-FFF2-40B4-BE49-F238E27FC236}">
                  <a16:creationId xmlns:a16="http://schemas.microsoft.com/office/drawing/2014/main" id="{39F8CAE9-7A66-4736-9E69-F3A22C0E050E}"/>
                </a:ext>
              </a:extLst>
            </p:cNvPr>
            <p:cNvSpPr/>
            <p:nvPr/>
          </p:nvSpPr>
          <p:spPr>
            <a:xfrm>
              <a:off x="1115510" y="119092"/>
              <a:ext cx="230943" cy="230943"/>
            </a:xfrm>
            <a:prstGeom prst="roundRect">
              <a:avLst/>
            </a:pr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88" name="Graphic 87">
              <a:extLst>
                <a:ext uri="{FF2B5EF4-FFF2-40B4-BE49-F238E27FC236}">
                  <a16:creationId xmlns:a16="http://schemas.microsoft.com/office/drawing/2014/main" id="{81B2C4B2-0BC1-4034-8AB8-8072A7865B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092" y="153494"/>
              <a:ext cx="162137" cy="162137"/>
            </a:xfrm>
            <a:prstGeom prst="rect">
              <a:avLst/>
            </a:prstGeom>
          </p:spPr>
        </p:pic>
      </p:grpSp>
      <p:sp>
        <p:nvSpPr>
          <p:cNvPr id="94" name="Rectangle: Rounded Corners 93">
            <a:extLst>
              <a:ext uri="{FF2B5EF4-FFF2-40B4-BE49-F238E27FC236}">
                <a16:creationId xmlns:a16="http://schemas.microsoft.com/office/drawing/2014/main" id="{AA6C8773-23AB-4862-A031-D72091C745A9}"/>
              </a:ext>
            </a:extLst>
          </p:cNvPr>
          <p:cNvSpPr/>
          <p:nvPr/>
        </p:nvSpPr>
        <p:spPr>
          <a:xfrm>
            <a:off x="7150534" y="-2533"/>
            <a:ext cx="1692462" cy="166817"/>
          </a:xfrm>
          <a:prstGeom prst="roundRect">
            <a:avLst>
              <a:gd name="adj" fmla="val 0"/>
            </a:avLst>
          </a:prstGeom>
          <a:solidFill>
            <a:srgbClr val="F9C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26" name="Group 39">
            <a:extLst>
              <a:ext uri="{FF2B5EF4-FFF2-40B4-BE49-F238E27FC236}">
                <a16:creationId xmlns:a16="http://schemas.microsoft.com/office/drawing/2014/main" id="{5F265FCB-3F2E-4A99-B843-702EE53D4E49}"/>
              </a:ext>
            </a:extLst>
          </p:cNvPr>
          <p:cNvGrpSpPr/>
          <p:nvPr/>
        </p:nvGrpSpPr>
        <p:grpSpPr>
          <a:xfrm>
            <a:off x="1204857" y="898937"/>
            <a:ext cx="921190" cy="1686444"/>
            <a:chOff x="1826673" y="1311052"/>
            <a:chExt cx="1056864" cy="2103622"/>
          </a:xfrm>
        </p:grpSpPr>
        <p:sp>
          <p:nvSpPr>
            <p:cNvPr id="127" name="Rectangle: Rounded Corners 55">
              <a:extLst>
                <a:ext uri="{FF2B5EF4-FFF2-40B4-BE49-F238E27FC236}">
                  <a16:creationId xmlns:a16="http://schemas.microsoft.com/office/drawing/2014/main" id="{1C04974B-B5CD-4DB8-AA52-8A2C2E673685}"/>
                </a:ext>
              </a:extLst>
            </p:cNvPr>
            <p:cNvSpPr/>
            <p:nvPr/>
          </p:nvSpPr>
          <p:spPr>
            <a:xfrm>
              <a:off x="1826673" y="2439660"/>
              <a:ext cx="1048754" cy="974098"/>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28" name="Freeform: Shape 117">
              <a:extLst>
                <a:ext uri="{FF2B5EF4-FFF2-40B4-BE49-F238E27FC236}">
                  <a16:creationId xmlns:a16="http://schemas.microsoft.com/office/drawing/2014/main" id="{FDFB9E8E-87CE-4738-9ACD-73831D9704FD}"/>
                </a:ext>
              </a:extLst>
            </p:cNvPr>
            <p:cNvSpPr/>
            <p:nvPr/>
          </p:nvSpPr>
          <p:spPr>
            <a:xfrm>
              <a:off x="1874788" y="2442804"/>
              <a:ext cx="1008749" cy="971870"/>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235">
                <a:solidFill>
                  <a:prstClr val="white"/>
                </a:solidFill>
                <a:latin typeface="Calibri" panose="020F0502020204030204"/>
              </a:endParaRPr>
            </a:p>
          </p:txBody>
        </p:sp>
        <p:cxnSp>
          <p:nvCxnSpPr>
            <p:cNvPr id="129" name="Straight Connector 119">
              <a:extLst>
                <a:ext uri="{FF2B5EF4-FFF2-40B4-BE49-F238E27FC236}">
                  <a16:creationId xmlns:a16="http://schemas.microsoft.com/office/drawing/2014/main" id="{47F4CDCA-0005-42C7-8A41-5119952C78FD}"/>
                </a:ext>
              </a:extLst>
            </p:cNvPr>
            <p:cNvCxnSpPr>
              <a:cxnSpLocks/>
            </p:cNvCxnSpPr>
            <p:nvPr/>
          </p:nvCxnSpPr>
          <p:spPr>
            <a:xfrm flipH="1">
              <a:off x="2050384" y="2880081"/>
              <a:ext cx="38850" cy="32095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0">
              <a:extLst>
                <a:ext uri="{FF2B5EF4-FFF2-40B4-BE49-F238E27FC236}">
                  <a16:creationId xmlns:a16="http://schemas.microsoft.com/office/drawing/2014/main" id="{2412A86B-C258-4041-8A8E-D35DCC51B556}"/>
                </a:ext>
              </a:extLst>
            </p:cNvPr>
            <p:cNvCxnSpPr>
              <a:cxnSpLocks/>
            </p:cNvCxnSpPr>
            <p:nvPr/>
          </p:nvCxnSpPr>
          <p:spPr>
            <a:xfrm>
              <a:off x="2700636" y="2871584"/>
              <a:ext cx="26439" cy="21842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Rectangle: Rounded Corners 121">
              <a:extLst>
                <a:ext uri="{FF2B5EF4-FFF2-40B4-BE49-F238E27FC236}">
                  <a16:creationId xmlns:a16="http://schemas.microsoft.com/office/drawing/2014/main" id="{9F7DE244-2099-4268-BC49-AF214F9DE065}"/>
                </a:ext>
              </a:extLst>
            </p:cNvPr>
            <p:cNvSpPr/>
            <p:nvPr/>
          </p:nvSpPr>
          <p:spPr>
            <a:xfrm>
              <a:off x="2264939" y="2261903"/>
              <a:ext cx="174513" cy="285627"/>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33" name="Rectangle: Rounded Corners 122">
              <a:extLst>
                <a:ext uri="{FF2B5EF4-FFF2-40B4-BE49-F238E27FC236}">
                  <a16:creationId xmlns:a16="http://schemas.microsoft.com/office/drawing/2014/main" id="{D0F75EF3-3528-4850-B272-6950BD9D34FC}"/>
                </a:ext>
              </a:extLst>
            </p:cNvPr>
            <p:cNvSpPr/>
            <p:nvPr/>
          </p:nvSpPr>
          <p:spPr>
            <a:xfrm>
              <a:off x="1974424" y="1360192"/>
              <a:ext cx="757383" cy="1012885"/>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34" name="Rectangle: Rounded Corners 123">
              <a:extLst>
                <a:ext uri="{FF2B5EF4-FFF2-40B4-BE49-F238E27FC236}">
                  <a16:creationId xmlns:a16="http://schemas.microsoft.com/office/drawing/2014/main" id="{463F61FA-6151-4326-9C92-DA4B3080BC4C}"/>
                </a:ext>
              </a:extLst>
            </p:cNvPr>
            <p:cNvSpPr/>
            <p:nvPr/>
          </p:nvSpPr>
          <p:spPr>
            <a:xfrm>
              <a:off x="1910536" y="1950244"/>
              <a:ext cx="118384" cy="14974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35" name="Rectangle: Rounded Corners 124">
              <a:extLst>
                <a:ext uri="{FF2B5EF4-FFF2-40B4-BE49-F238E27FC236}">
                  <a16:creationId xmlns:a16="http://schemas.microsoft.com/office/drawing/2014/main" id="{93BC864D-2E05-48CC-8543-3429693B1710}"/>
                </a:ext>
              </a:extLst>
            </p:cNvPr>
            <p:cNvSpPr/>
            <p:nvPr/>
          </p:nvSpPr>
          <p:spPr>
            <a:xfrm>
              <a:off x="2670503" y="1952474"/>
              <a:ext cx="118384" cy="14974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36" name="Freeform: Shape 126">
              <a:extLst>
                <a:ext uri="{FF2B5EF4-FFF2-40B4-BE49-F238E27FC236}">
                  <a16:creationId xmlns:a16="http://schemas.microsoft.com/office/drawing/2014/main" id="{7C355F63-3E69-457F-92FB-75EE680AEA9F}"/>
                </a:ext>
              </a:extLst>
            </p:cNvPr>
            <p:cNvSpPr/>
            <p:nvPr/>
          </p:nvSpPr>
          <p:spPr>
            <a:xfrm rot="20065983">
              <a:off x="1918144" y="1311052"/>
              <a:ext cx="829253" cy="781478"/>
            </a:xfrm>
            <a:custGeom>
              <a:avLst/>
              <a:gdLst>
                <a:gd name="connsiteX0" fmla="*/ 572281 w 793768"/>
                <a:gd name="connsiteY0" fmla="*/ 36916 h 768851"/>
                <a:gd name="connsiteX1" fmla="*/ 763352 w 793768"/>
                <a:gd name="connsiteY1" fmla="*/ 227690 h 768851"/>
                <a:gd name="connsiteX2" fmla="*/ 766966 w 793768"/>
                <a:gd name="connsiteY2" fmla="*/ 245001 h 768851"/>
                <a:gd name="connsiteX3" fmla="*/ 774813 w 793768"/>
                <a:gd name="connsiteY3" fmla="*/ 241157 h 768851"/>
                <a:gd name="connsiteX4" fmla="*/ 788703 w 793768"/>
                <a:gd name="connsiteY4" fmla="*/ 425613 h 768851"/>
                <a:gd name="connsiteX5" fmla="*/ 785511 w 793768"/>
                <a:gd name="connsiteY5" fmla="*/ 443574 h 768851"/>
                <a:gd name="connsiteX6" fmla="*/ 793768 w 793768"/>
                <a:gd name="connsiteY6" fmla="*/ 442788 h 768851"/>
                <a:gd name="connsiteX7" fmla="*/ 773654 w 793768"/>
                <a:gd name="connsiteY7" fmla="*/ 510289 h 768851"/>
                <a:gd name="connsiteX8" fmla="*/ 773099 w 793768"/>
                <a:gd name="connsiteY8" fmla="*/ 513415 h 768851"/>
                <a:gd name="connsiteX9" fmla="*/ 771789 w 793768"/>
                <a:gd name="connsiteY9" fmla="*/ 516550 h 768851"/>
                <a:gd name="connsiteX10" fmla="*/ 765762 w 793768"/>
                <a:gd name="connsiteY10" fmla="*/ 536775 h 768851"/>
                <a:gd name="connsiteX11" fmla="*/ 623835 w 793768"/>
                <a:gd name="connsiteY11" fmla="*/ 768851 h 768851"/>
                <a:gd name="connsiteX12" fmla="*/ 629252 w 793768"/>
                <a:gd name="connsiteY12" fmla="*/ 659082 h 768851"/>
                <a:gd name="connsiteX13" fmla="*/ 696519 w 793768"/>
                <a:gd name="connsiteY13" fmla="*/ 452047 h 768851"/>
                <a:gd name="connsiteX14" fmla="*/ 703867 w 793768"/>
                <a:gd name="connsiteY14" fmla="*/ 451347 h 768851"/>
                <a:gd name="connsiteX15" fmla="*/ 701940 w 793768"/>
                <a:gd name="connsiteY15" fmla="*/ 439564 h 768851"/>
                <a:gd name="connsiteX16" fmla="*/ 680019 w 793768"/>
                <a:gd name="connsiteY16" fmla="*/ 452636 h 768851"/>
                <a:gd name="connsiteX17" fmla="*/ 364831 w 793768"/>
                <a:gd name="connsiteY17" fmla="*/ 489845 h 768851"/>
                <a:gd name="connsiteX18" fmla="*/ 126888 w 793768"/>
                <a:gd name="connsiteY18" fmla="*/ 409444 h 768851"/>
                <a:gd name="connsiteX19" fmla="*/ 84026 w 793768"/>
                <a:gd name="connsiteY19" fmla="*/ 361661 h 768851"/>
                <a:gd name="connsiteX20" fmla="*/ 27429 w 793768"/>
                <a:gd name="connsiteY20" fmla="*/ 476302 h 768851"/>
                <a:gd name="connsiteX21" fmla="*/ 884 w 793768"/>
                <a:gd name="connsiteY21" fmla="*/ 466374 h 768851"/>
                <a:gd name="connsiteX22" fmla="*/ 56171 w 793768"/>
                <a:gd name="connsiteY22" fmla="*/ 319602 h 768851"/>
                <a:gd name="connsiteX23" fmla="*/ 58158 w 793768"/>
                <a:gd name="connsiteY23" fmla="*/ 315089 h 768851"/>
                <a:gd name="connsiteX24" fmla="*/ 41261 w 793768"/>
                <a:gd name="connsiteY24" fmla="*/ 271288 h 768851"/>
                <a:gd name="connsiteX25" fmla="*/ 374535 w 793768"/>
                <a:gd name="connsiteY25" fmla="*/ 9311 h 768851"/>
                <a:gd name="connsiteX26" fmla="*/ 572281 w 793768"/>
                <a:gd name="connsiteY26" fmla="*/ 36916 h 76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93768" h="768851">
                  <a:moveTo>
                    <a:pt x="572281" y="36916"/>
                  </a:moveTo>
                  <a:cubicBezTo>
                    <a:pt x="659523" y="81150"/>
                    <a:pt x="736179" y="158035"/>
                    <a:pt x="763352" y="227690"/>
                  </a:cubicBezTo>
                  <a:lnTo>
                    <a:pt x="766966" y="245001"/>
                  </a:lnTo>
                  <a:lnTo>
                    <a:pt x="774813" y="241157"/>
                  </a:lnTo>
                  <a:cubicBezTo>
                    <a:pt x="787157" y="304370"/>
                    <a:pt x="793326" y="366015"/>
                    <a:pt x="788703" y="425613"/>
                  </a:cubicBezTo>
                  <a:lnTo>
                    <a:pt x="785511" y="443574"/>
                  </a:lnTo>
                  <a:lnTo>
                    <a:pt x="793768" y="442788"/>
                  </a:lnTo>
                  <a:lnTo>
                    <a:pt x="773654" y="510289"/>
                  </a:lnTo>
                  <a:lnTo>
                    <a:pt x="773099" y="513415"/>
                  </a:lnTo>
                  <a:lnTo>
                    <a:pt x="771789" y="516550"/>
                  </a:lnTo>
                  <a:lnTo>
                    <a:pt x="765762" y="536775"/>
                  </a:lnTo>
                  <a:cubicBezTo>
                    <a:pt x="731857" y="629615"/>
                    <a:pt x="681326" y="716004"/>
                    <a:pt x="623835" y="768851"/>
                  </a:cubicBezTo>
                  <a:cubicBezTo>
                    <a:pt x="575661" y="749895"/>
                    <a:pt x="627447" y="695672"/>
                    <a:pt x="629252" y="659082"/>
                  </a:cubicBezTo>
                  <a:lnTo>
                    <a:pt x="696519" y="452047"/>
                  </a:lnTo>
                  <a:lnTo>
                    <a:pt x="703867" y="451347"/>
                  </a:lnTo>
                  <a:lnTo>
                    <a:pt x="701940" y="439564"/>
                  </a:lnTo>
                  <a:lnTo>
                    <a:pt x="680019" y="452636"/>
                  </a:lnTo>
                  <a:cubicBezTo>
                    <a:pt x="597780" y="490058"/>
                    <a:pt x="478648" y="504568"/>
                    <a:pt x="364831" y="489845"/>
                  </a:cubicBezTo>
                  <a:cubicBezTo>
                    <a:pt x="251015" y="475122"/>
                    <a:pt x="176258" y="447096"/>
                    <a:pt x="126888" y="409444"/>
                  </a:cubicBezTo>
                  <a:lnTo>
                    <a:pt x="84026" y="361661"/>
                  </a:lnTo>
                  <a:lnTo>
                    <a:pt x="27429" y="476302"/>
                  </a:lnTo>
                  <a:lnTo>
                    <a:pt x="884" y="466374"/>
                  </a:lnTo>
                  <a:cubicBezTo>
                    <a:pt x="-6194" y="414595"/>
                    <a:pt x="30770" y="365190"/>
                    <a:pt x="56171" y="319602"/>
                  </a:cubicBezTo>
                  <a:lnTo>
                    <a:pt x="58158" y="315089"/>
                  </a:lnTo>
                  <a:lnTo>
                    <a:pt x="41261" y="271288"/>
                  </a:lnTo>
                  <a:cubicBezTo>
                    <a:pt x="16717" y="164836"/>
                    <a:pt x="212057" y="63660"/>
                    <a:pt x="374535" y="9311"/>
                  </a:cubicBezTo>
                  <a:cubicBezTo>
                    <a:pt x="435464" y="-11070"/>
                    <a:pt x="506850" y="3740"/>
                    <a:pt x="572281" y="369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grpSp>
          <p:nvGrpSpPr>
            <p:cNvPr id="137" name="Group 32">
              <a:extLst>
                <a:ext uri="{FF2B5EF4-FFF2-40B4-BE49-F238E27FC236}">
                  <a16:creationId xmlns:a16="http://schemas.microsoft.com/office/drawing/2014/main" id="{0456B5EF-DF03-426D-B9D1-5F467114B10A}"/>
                </a:ext>
              </a:extLst>
            </p:cNvPr>
            <p:cNvGrpSpPr/>
            <p:nvPr/>
          </p:nvGrpSpPr>
          <p:grpSpPr>
            <a:xfrm>
              <a:off x="2088499" y="1949616"/>
              <a:ext cx="178409" cy="203658"/>
              <a:chOff x="2066650" y="1903911"/>
              <a:chExt cx="178409" cy="203658"/>
            </a:xfrm>
          </p:grpSpPr>
          <p:sp>
            <p:nvSpPr>
              <p:cNvPr id="175" name="Block Arc 127">
                <a:extLst>
                  <a:ext uri="{FF2B5EF4-FFF2-40B4-BE49-F238E27FC236}">
                    <a16:creationId xmlns:a16="http://schemas.microsoft.com/office/drawing/2014/main" id="{2D807FAB-610F-4F75-9C5B-7CBECF1035BB}"/>
                  </a:ext>
                </a:extLst>
              </p:cNvPr>
              <p:cNvSpPr/>
              <p:nvPr/>
            </p:nvSpPr>
            <p:spPr>
              <a:xfrm rot="616168">
                <a:off x="2066650" y="1903911"/>
                <a:ext cx="178409" cy="203658"/>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176" name="Oval 128">
                <a:extLst>
                  <a:ext uri="{FF2B5EF4-FFF2-40B4-BE49-F238E27FC236}">
                    <a16:creationId xmlns:a16="http://schemas.microsoft.com/office/drawing/2014/main" id="{45A0C738-F97C-42B9-97AD-1A07A76D27E0}"/>
                  </a:ext>
                </a:extLst>
              </p:cNvPr>
              <p:cNvSpPr/>
              <p:nvPr/>
            </p:nvSpPr>
            <p:spPr>
              <a:xfrm rot="616168">
                <a:off x="2079162" y="1946270"/>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77" name="Oval 129">
                <a:extLst>
                  <a:ext uri="{FF2B5EF4-FFF2-40B4-BE49-F238E27FC236}">
                    <a16:creationId xmlns:a16="http://schemas.microsoft.com/office/drawing/2014/main" id="{C9FE614D-FF6C-4EE2-A6FB-F21D75A13290}"/>
                  </a:ext>
                </a:extLst>
              </p:cNvPr>
              <p:cNvSpPr/>
              <p:nvPr/>
            </p:nvSpPr>
            <p:spPr>
              <a:xfrm rot="616168">
                <a:off x="2209293" y="1940971"/>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78" name="Oval 131">
                <a:extLst>
                  <a:ext uri="{FF2B5EF4-FFF2-40B4-BE49-F238E27FC236}">
                    <a16:creationId xmlns:a16="http://schemas.microsoft.com/office/drawing/2014/main" id="{6169A208-1F3C-43AE-B677-689E74394D93}"/>
                  </a:ext>
                </a:extLst>
              </p:cNvPr>
              <p:cNvSpPr/>
              <p:nvPr/>
            </p:nvSpPr>
            <p:spPr>
              <a:xfrm>
                <a:off x="2118969" y="1918203"/>
                <a:ext cx="74630" cy="74630"/>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grpSp>
          <p:nvGrpSpPr>
            <p:cNvPr id="153" name="Group 31">
              <a:extLst>
                <a:ext uri="{FF2B5EF4-FFF2-40B4-BE49-F238E27FC236}">
                  <a16:creationId xmlns:a16="http://schemas.microsoft.com/office/drawing/2014/main" id="{AE41FC76-C186-4294-900A-C6584DFFEEB4}"/>
                </a:ext>
              </a:extLst>
            </p:cNvPr>
            <p:cNvGrpSpPr/>
            <p:nvPr/>
          </p:nvGrpSpPr>
          <p:grpSpPr>
            <a:xfrm>
              <a:off x="2426355" y="1948291"/>
              <a:ext cx="178409" cy="203658"/>
              <a:chOff x="2424167" y="1894998"/>
              <a:chExt cx="178409" cy="203658"/>
            </a:xfrm>
          </p:grpSpPr>
          <p:sp>
            <p:nvSpPr>
              <p:cNvPr id="157" name="Block Arc 132">
                <a:extLst>
                  <a:ext uri="{FF2B5EF4-FFF2-40B4-BE49-F238E27FC236}">
                    <a16:creationId xmlns:a16="http://schemas.microsoft.com/office/drawing/2014/main" id="{6368F613-3AA0-45E8-8977-CA2DB2925BC5}"/>
                  </a:ext>
                </a:extLst>
              </p:cNvPr>
              <p:cNvSpPr/>
              <p:nvPr/>
            </p:nvSpPr>
            <p:spPr>
              <a:xfrm rot="616168">
                <a:off x="2424167" y="1894998"/>
                <a:ext cx="178409" cy="203658"/>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158" name="Oval 133">
                <a:extLst>
                  <a:ext uri="{FF2B5EF4-FFF2-40B4-BE49-F238E27FC236}">
                    <a16:creationId xmlns:a16="http://schemas.microsoft.com/office/drawing/2014/main" id="{744E46EE-EE0B-424F-8910-DD9FFA0C7BBB}"/>
                  </a:ext>
                </a:extLst>
              </p:cNvPr>
              <p:cNvSpPr/>
              <p:nvPr/>
            </p:nvSpPr>
            <p:spPr>
              <a:xfrm rot="616168">
                <a:off x="2436679" y="1937357"/>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59" name="Oval 134">
                <a:extLst>
                  <a:ext uri="{FF2B5EF4-FFF2-40B4-BE49-F238E27FC236}">
                    <a16:creationId xmlns:a16="http://schemas.microsoft.com/office/drawing/2014/main" id="{109C5862-3C61-4803-A8F6-A01EBD913DA1}"/>
                  </a:ext>
                </a:extLst>
              </p:cNvPr>
              <p:cNvSpPr/>
              <p:nvPr/>
            </p:nvSpPr>
            <p:spPr>
              <a:xfrm rot="616168">
                <a:off x="2566810" y="1932058"/>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74" name="Oval 135">
                <a:extLst>
                  <a:ext uri="{FF2B5EF4-FFF2-40B4-BE49-F238E27FC236}">
                    <a16:creationId xmlns:a16="http://schemas.microsoft.com/office/drawing/2014/main" id="{47853353-57C7-433F-9EAC-E16E6C80A715}"/>
                  </a:ext>
                </a:extLst>
              </p:cNvPr>
              <p:cNvSpPr/>
              <p:nvPr/>
            </p:nvSpPr>
            <p:spPr>
              <a:xfrm>
                <a:off x="2476486" y="1909290"/>
                <a:ext cx="74630" cy="74630"/>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154" name="Rectangle: Rounded Corners 38">
              <a:extLst>
                <a:ext uri="{FF2B5EF4-FFF2-40B4-BE49-F238E27FC236}">
                  <a16:creationId xmlns:a16="http://schemas.microsoft.com/office/drawing/2014/main" id="{B5A9643B-F39C-4D86-A9DA-DE89BEE8273B}"/>
                </a:ext>
              </a:extLst>
            </p:cNvPr>
            <p:cNvSpPr/>
            <p:nvPr/>
          </p:nvSpPr>
          <p:spPr>
            <a:xfrm>
              <a:off x="2124569" y="1896691"/>
              <a:ext cx="119242"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Rectangle: Rounded Corners 136">
              <a:extLst>
                <a:ext uri="{FF2B5EF4-FFF2-40B4-BE49-F238E27FC236}">
                  <a16:creationId xmlns:a16="http://schemas.microsoft.com/office/drawing/2014/main" id="{7C1EF5AC-7457-4831-B3D1-C26F8C1E7451}"/>
                </a:ext>
              </a:extLst>
            </p:cNvPr>
            <p:cNvSpPr/>
            <p:nvPr/>
          </p:nvSpPr>
          <p:spPr>
            <a:xfrm>
              <a:off x="2462467" y="1884894"/>
              <a:ext cx="119242"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Rectangle: Rounded Corners 175">
              <a:extLst>
                <a:ext uri="{FF2B5EF4-FFF2-40B4-BE49-F238E27FC236}">
                  <a16:creationId xmlns:a16="http://schemas.microsoft.com/office/drawing/2014/main" id="{B4F5C486-8F3C-40A3-9B2E-A7E252A3B8A5}"/>
                </a:ext>
              </a:extLst>
            </p:cNvPr>
            <p:cNvSpPr/>
            <p:nvPr/>
          </p:nvSpPr>
          <p:spPr>
            <a:xfrm>
              <a:off x="2283633" y="2104409"/>
              <a:ext cx="165406" cy="51323"/>
            </a:xfrm>
            <a:prstGeom prst="roundRect">
              <a:avLst>
                <a:gd name="adj" fmla="val 50000"/>
              </a:avLst>
            </a:prstGeom>
            <a:solidFill>
              <a:srgbClr val="E4A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grpSp>
        <p:nvGrpSpPr>
          <p:cNvPr id="143" name="Arm">
            <a:extLst>
              <a:ext uri="{FF2B5EF4-FFF2-40B4-BE49-F238E27FC236}">
                <a16:creationId xmlns:a16="http://schemas.microsoft.com/office/drawing/2014/main" id="{8B45A0EA-BA21-45CB-92CD-4BF34D570739}"/>
              </a:ext>
            </a:extLst>
          </p:cNvPr>
          <p:cNvGrpSpPr/>
          <p:nvPr/>
        </p:nvGrpSpPr>
        <p:grpSpPr>
          <a:xfrm>
            <a:off x="1726177" y="1697795"/>
            <a:ext cx="675571" cy="1409566"/>
            <a:chOff x="2162973" y="1707612"/>
            <a:chExt cx="472489" cy="1160533"/>
          </a:xfrm>
        </p:grpSpPr>
        <p:grpSp>
          <p:nvGrpSpPr>
            <p:cNvPr id="144" name="Group 75">
              <a:extLst>
                <a:ext uri="{FF2B5EF4-FFF2-40B4-BE49-F238E27FC236}">
                  <a16:creationId xmlns:a16="http://schemas.microsoft.com/office/drawing/2014/main" id="{4188787F-D086-426D-A89F-0FC9D0D89EAF}"/>
                </a:ext>
              </a:extLst>
            </p:cNvPr>
            <p:cNvGrpSpPr/>
            <p:nvPr/>
          </p:nvGrpSpPr>
          <p:grpSpPr>
            <a:xfrm>
              <a:off x="2366888" y="1707612"/>
              <a:ext cx="268574" cy="687780"/>
              <a:chOff x="2366888" y="1707612"/>
              <a:chExt cx="268574" cy="687780"/>
            </a:xfrm>
          </p:grpSpPr>
          <p:sp>
            <p:nvSpPr>
              <p:cNvPr id="146" name="Oval 77">
                <a:extLst>
                  <a:ext uri="{FF2B5EF4-FFF2-40B4-BE49-F238E27FC236}">
                    <a16:creationId xmlns:a16="http://schemas.microsoft.com/office/drawing/2014/main" id="{F7B603BD-3B11-4C89-9FCE-11B0F3315C4E}"/>
                  </a:ext>
                </a:extLst>
              </p:cNvPr>
              <p:cNvSpPr/>
              <p:nvPr/>
            </p:nvSpPr>
            <p:spPr>
              <a:xfrm>
                <a:off x="2404328" y="1707612"/>
                <a:ext cx="231134" cy="231134"/>
              </a:xfrm>
              <a:prstGeom prst="ellipse">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47" name="Rectangle: Rounded Corners 78">
                <a:extLst>
                  <a:ext uri="{FF2B5EF4-FFF2-40B4-BE49-F238E27FC236}">
                    <a16:creationId xmlns:a16="http://schemas.microsoft.com/office/drawing/2014/main" id="{37CDEAFD-3DFB-4FD1-8509-60EF535AECEF}"/>
                  </a:ext>
                </a:extLst>
              </p:cNvPr>
              <p:cNvSpPr/>
              <p:nvPr/>
            </p:nvSpPr>
            <p:spPr>
              <a:xfrm rot="912596">
                <a:off x="2366888" y="1832884"/>
                <a:ext cx="135228" cy="56250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145" name="Oval 76">
              <a:extLst>
                <a:ext uri="{FF2B5EF4-FFF2-40B4-BE49-F238E27FC236}">
                  <a16:creationId xmlns:a16="http://schemas.microsoft.com/office/drawing/2014/main" id="{E6A12381-890A-4BBF-8F6C-CD3C8A8EFD02}"/>
                </a:ext>
              </a:extLst>
            </p:cNvPr>
            <p:cNvSpPr/>
            <p:nvPr/>
          </p:nvSpPr>
          <p:spPr>
            <a:xfrm>
              <a:off x="2162973" y="2742017"/>
              <a:ext cx="126128" cy="1261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grpSp>
      <p:grpSp>
        <p:nvGrpSpPr>
          <p:cNvPr id="179" name="Mouth">
            <a:extLst>
              <a:ext uri="{FF2B5EF4-FFF2-40B4-BE49-F238E27FC236}">
                <a16:creationId xmlns:a16="http://schemas.microsoft.com/office/drawing/2014/main" id="{8C715A78-1E27-4031-A7C9-40A2E3E989BF}"/>
              </a:ext>
            </a:extLst>
          </p:cNvPr>
          <p:cNvGrpSpPr/>
          <p:nvPr/>
        </p:nvGrpSpPr>
        <p:grpSpPr>
          <a:xfrm>
            <a:off x="1608390" y="1625143"/>
            <a:ext cx="135941" cy="63842"/>
            <a:chOff x="11738413" y="5361789"/>
            <a:chExt cx="471124" cy="226131"/>
          </a:xfrm>
        </p:grpSpPr>
        <p:sp>
          <p:nvSpPr>
            <p:cNvPr id="180" name="Freeform: Shape 139">
              <a:extLst>
                <a:ext uri="{FF2B5EF4-FFF2-40B4-BE49-F238E27FC236}">
                  <a16:creationId xmlns:a16="http://schemas.microsoft.com/office/drawing/2014/main" id="{07847F48-D255-4CDE-85DC-74A2372FCF03}"/>
                </a:ext>
              </a:extLst>
            </p:cNvPr>
            <p:cNvSpPr/>
            <p:nvPr/>
          </p:nvSpPr>
          <p:spPr>
            <a:xfrm>
              <a:off x="11738413" y="5361789"/>
              <a:ext cx="471124" cy="226131"/>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81" name="Freeform: Shape 140">
              <a:extLst>
                <a:ext uri="{FF2B5EF4-FFF2-40B4-BE49-F238E27FC236}">
                  <a16:creationId xmlns:a16="http://schemas.microsoft.com/office/drawing/2014/main" id="{BBCE75B4-358B-4EB9-A001-F7AE44DE65A7}"/>
                </a:ext>
              </a:extLst>
            </p:cNvPr>
            <p:cNvSpPr/>
            <p:nvPr/>
          </p:nvSpPr>
          <p:spPr>
            <a:xfrm>
              <a:off x="11763062" y="5361789"/>
              <a:ext cx="419314" cy="68127"/>
            </a:xfrm>
            <a:custGeom>
              <a:avLst/>
              <a:gdLst>
                <a:gd name="connsiteX0" fmla="*/ 0 w 419314"/>
                <a:gd name="connsiteY0" fmla="*/ 0 h 87994"/>
                <a:gd name="connsiteX1" fmla="*/ 419314 w 419314"/>
                <a:gd name="connsiteY1" fmla="*/ 0 h 87994"/>
                <a:gd name="connsiteX2" fmla="*/ 419314 w 419314"/>
                <a:gd name="connsiteY2" fmla="*/ 34867 h 87994"/>
                <a:gd name="connsiteX3" fmla="*/ 366187 w 419314"/>
                <a:gd name="connsiteY3" fmla="*/ 87994 h 87994"/>
                <a:gd name="connsiteX4" fmla="*/ 53127 w 419314"/>
                <a:gd name="connsiteY4" fmla="*/ 87994 h 87994"/>
                <a:gd name="connsiteX5" fmla="*/ 0 w 419314"/>
                <a:gd name="connsiteY5" fmla="*/ 34867 h 8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14" h="87994">
                  <a:moveTo>
                    <a:pt x="0" y="0"/>
                  </a:moveTo>
                  <a:lnTo>
                    <a:pt x="419314" y="0"/>
                  </a:lnTo>
                  <a:lnTo>
                    <a:pt x="419314" y="34867"/>
                  </a:lnTo>
                  <a:cubicBezTo>
                    <a:pt x="419314" y="64208"/>
                    <a:pt x="395528" y="87994"/>
                    <a:pt x="366187" y="87994"/>
                  </a:cubicBezTo>
                  <a:lnTo>
                    <a:pt x="53127" y="87994"/>
                  </a:lnTo>
                  <a:cubicBezTo>
                    <a:pt x="23786" y="87994"/>
                    <a:pt x="0" y="64208"/>
                    <a:pt x="0" y="348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82" name="Freeform: Shape 141">
              <a:extLst>
                <a:ext uri="{FF2B5EF4-FFF2-40B4-BE49-F238E27FC236}">
                  <a16:creationId xmlns:a16="http://schemas.microsoft.com/office/drawing/2014/main" id="{727F83B4-2E7D-492E-BF81-C5594152224D}"/>
                </a:ext>
              </a:extLst>
            </p:cNvPr>
            <p:cNvSpPr/>
            <p:nvPr/>
          </p:nvSpPr>
          <p:spPr>
            <a:xfrm>
              <a:off x="11813548" y="5474843"/>
              <a:ext cx="320079" cy="113067"/>
            </a:xfrm>
            <a:custGeom>
              <a:avLst/>
              <a:gdLst>
                <a:gd name="connsiteX0" fmla="*/ 159171 w 320078"/>
                <a:gd name="connsiteY0" fmla="*/ 0 h 113066"/>
                <a:gd name="connsiteX1" fmla="*/ 250862 w 320078"/>
                <a:gd name="connsiteY1" fmla="*/ 13765 h 113066"/>
                <a:gd name="connsiteX2" fmla="*/ 320078 w 320078"/>
                <a:gd name="connsiteY2" fmla="*/ 48465 h 113066"/>
                <a:gd name="connsiteX3" fmla="*/ 310928 w 320078"/>
                <a:gd name="connsiteY3" fmla="*/ 59034 h 113066"/>
                <a:gd name="connsiteX4" fmla="*/ 160416 w 320078"/>
                <a:gd name="connsiteY4" fmla="*/ 113066 h 113066"/>
                <a:gd name="connsiteX5" fmla="*/ 9904 w 320078"/>
                <a:gd name="connsiteY5" fmla="*/ 59034 h 113066"/>
                <a:gd name="connsiteX6" fmla="*/ 0 w 320078"/>
                <a:gd name="connsiteY6" fmla="*/ 47595 h 113066"/>
                <a:gd name="connsiteX7" fmla="*/ 67480 w 320078"/>
                <a:gd name="connsiteY7" fmla="*/ 13765 h 113066"/>
                <a:gd name="connsiteX8" fmla="*/ 159171 w 320078"/>
                <a:gd name="connsiteY8" fmla="*/ 0 h 11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78" h="113066">
                  <a:moveTo>
                    <a:pt x="159171" y="0"/>
                  </a:moveTo>
                  <a:cubicBezTo>
                    <a:pt x="191695" y="0"/>
                    <a:pt x="222680" y="4902"/>
                    <a:pt x="250862" y="13765"/>
                  </a:cubicBezTo>
                  <a:lnTo>
                    <a:pt x="320078" y="48465"/>
                  </a:lnTo>
                  <a:lnTo>
                    <a:pt x="310928" y="59034"/>
                  </a:lnTo>
                  <a:cubicBezTo>
                    <a:pt x="270026" y="92789"/>
                    <a:pt x="217589" y="113066"/>
                    <a:pt x="160416" y="113066"/>
                  </a:cubicBezTo>
                  <a:cubicBezTo>
                    <a:pt x="103243" y="113066"/>
                    <a:pt x="50806" y="92789"/>
                    <a:pt x="9904" y="59034"/>
                  </a:cubicBezTo>
                  <a:lnTo>
                    <a:pt x="0" y="47595"/>
                  </a:lnTo>
                  <a:lnTo>
                    <a:pt x="67480" y="13765"/>
                  </a:lnTo>
                  <a:cubicBezTo>
                    <a:pt x="95662" y="4902"/>
                    <a:pt x="126647" y="0"/>
                    <a:pt x="15917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grpSp>
      <p:pic>
        <p:nvPicPr>
          <p:cNvPr id="2" name="Picture 2" descr="Hình Ảnh Dấu Hỏi Chấm: Thêm Sức Hút Cho Bài Thuyết Trình Của Bạn">
            <a:extLst>
              <a:ext uri="{FF2B5EF4-FFF2-40B4-BE49-F238E27FC236}">
                <a16:creationId xmlns:a16="http://schemas.microsoft.com/office/drawing/2014/main" id="{2032DAC9-7368-800A-2418-1C6AFED70B1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707" r="-1336" b="-289"/>
          <a:stretch/>
        </p:blipFill>
        <p:spPr bwMode="auto">
          <a:xfrm>
            <a:off x="7631835" y="1192717"/>
            <a:ext cx="716759" cy="113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134193"/>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grpId="0" nodeType="withEffect">
                                  <p:stCondLst>
                                    <p:cond delay="900"/>
                                  </p:stCondLst>
                                  <p:iterate type="lt">
                                    <p:tmPct val="10000"/>
                                  </p:iterate>
                                  <p:childTnLst>
                                    <p:animMotion origin="layout" path="M -1.66667E-6 -4.69136E-6 L -1.66667E-6 -0.05216 " pathEditMode="relative" rAng="0" ptsTypes="AA">
                                      <p:cBhvr>
                                        <p:cTn id="6" dur="300" accel="50000" decel="50000" autoRev="1" fill="hold">
                                          <p:stCondLst>
                                            <p:cond delay="0"/>
                                          </p:stCondLst>
                                        </p:cTn>
                                        <p:tgtEl>
                                          <p:spTgt spid="99"/>
                                        </p:tgtEl>
                                        <p:attrNameLst>
                                          <p:attrName>ppt_x</p:attrName>
                                          <p:attrName>ppt_y</p:attrName>
                                        </p:attrNameLst>
                                      </p:cBhvr>
                                      <p:rCtr x="0" y="-2623"/>
                                    </p:animMotion>
                                    <p:animRot by="1500000">
                                      <p:cBhvr>
                                        <p:cTn id="7" dur="150" fill="hold">
                                          <p:stCondLst>
                                            <p:cond delay="0"/>
                                          </p:stCondLst>
                                        </p:cTn>
                                        <p:tgtEl>
                                          <p:spTgt spid="99"/>
                                        </p:tgtEl>
                                        <p:attrNameLst>
                                          <p:attrName>r</p:attrName>
                                        </p:attrNameLst>
                                      </p:cBhvr>
                                    </p:animRot>
                                    <p:animRot by="-1500000">
                                      <p:cBhvr>
                                        <p:cTn id="8" dur="150" fill="hold">
                                          <p:stCondLst>
                                            <p:cond delay="150"/>
                                          </p:stCondLst>
                                        </p:cTn>
                                        <p:tgtEl>
                                          <p:spTgt spid="99"/>
                                        </p:tgtEl>
                                        <p:attrNameLst>
                                          <p:attrName>r</p:attrName>
                                        </p:attrNameLst>
                                      </p:cBhvr>
                                    </p:animRot>
                                    <p:animRot by="-1500000">
                                      <p:cBhvr>
                                        <p:cTn id="9" dur="150" fill="hold">
                                          <p:stCondLst>
                                            <p:cond delay="300"/>
                                          </p:stCondLst>
                                        </p:cTn>
                                        <p:tgtEl>
                                          <p:spTgt spid="99"/>
                                        </p:tgtEl>
                                        <p:attrNameLst>
                                          <p:attrName>r</p:attrName>
                                        </p:attrNameLst>
                                      </p:cBhvr>
                                    </p:animRot>
                                    <p:animRot by="1500000">
                                      <p:cBhvr>
                                        <p:cTn id="10" dur="150" fill="hold">
                                          <p:stCondLst>
                                            <p:cond delay="450"/>
                                          </p:stCondLst>
                                        </p:cTn>
                                        <p:tgtEl>
                                          <p:spTgt spid="99"/>
                                        </p:tgtEl>
                                        <p:attrNameLst>
                                          <p:attrName>r</p:attrName>
                                        </p:attrNameLst>
                                      </p:cBhvr>
                                    </p:animRot>
                                  </p:childTnLst>
                                </p:cTn>
                              </p:par>
                              <p:par>
                                <p:cTn id="11" presetID="8" presetClass="emph" presetSubtype="0" repeatCount="indefinite" accel="25000" decel="25000" autoRev="1" fill="hold" nodeType="withEffect">
                                  <p:stCondLst>
                                    <p:cond delay="0"/>
                                  </p:stCondLst>
                                  <p:childTnLst>
                                    <p:animRot by="600000">
                                      <p:cBhvr>
                                        <p:cTn id="12" dur="1000" fill="hold"/>
                                        <p:tgtEl>
                                          <p:spTgt spid="143"/>
                                        </p:tgtEl>
                                        <p:attrNameLst>
                                          <p:attrName>r</p:attrName>
                                        </p:attrNameLst>
                                      </p:cBhvr>
                                    </p:animRot>
                                  </p:childTnLst>
                                </p:cTn>
                              </p:par>
                              <p:par>
                                <p:cTn id="13" presetID="6" presetClass="emph" presetSubtype="0" repeatCount="indefinite" accel="25000" decel="25000" autoRev="1" fill="hold" nodeType="withEffect">
                                  <p:stCondLst>
                                    <p:cond delay="0"/>
                                  </p:stCondLst>
                                  <p:childTnLst>
                                    <p:animScale>
                                      <p:cBhvr>
                                        <p:cTn id="14" dur="1000" fill="hold"/>
                                        <p:tgtEl>
                                          <p:spTgt spid="1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9C122C4E-BD17-4726-9900-9667A141DB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863600 h 5143500"/>
              <a:gd name="connsiteX3" fmla="*/ 8985114 w 9144000"/>
              <a:gd name="connsiteY3" fmla="*/ 863600 h 5143500"/>
              <a:gd name="connsiteX4" fmla="*/ 8985114 w 9144000"/>
              <a:gd name="connsiteY4" fmla="*/ 4300975 h 5143500"/>
              <a:gd name="connsiteX5" fmla="*/ 9144000 w 9144000"/>
              <a:gd name="connsiteY5" fmla="*/ 4300975 h 5143500"/>
              <a:gd name="connsiteX6" fmla="*/ 9144000 w 9144000"/>
              <a:gd name="connsiteY6" fmla="*/ 5143500 h 5143500"/>
              <a:gd name="connsiteX7" fmla="*/ 0 w 9144000"/>
              <a:gd name="connsiteY7" fmla="*/ 5143500 h 5143500"/>
              <a:gd name="connsiteX8" fmla="*/ 0 w 9144000"/>
              <a:gd name="connsiteY8"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0"/>
                </a:moveTo>
                <a:lnTo>
                  <a:pt x="9144000" y="0"/>
                </a:lnTo>
                <a:lnTo>
                  <a:pt x="9144000" y="863600"/>
                </a:lnTo>
                <a:lnTo>
                  <a:pt x="8985114" y="863600"/>
                </a:lnTo>
                <a:lnTo>
                  <a:pt x="8985114" y="4300975"/>
                </a:lnTo>
                <a:lnTo>
                  <a:pt x="9144000" y="4300975"/>
                </a:lnTo>
                <a:lnTo>
                  <a:pt x="9144000" y="5143500"/>
                </a:lnTo>
                <a:lnTo>
                  <a:pt x="0" y="5143500"/>
                </a:lnTo>
                <a:lnTo>
                  <a:pt x="0" y="0"/>
                </a:lnTo>
                <a:close/>
              </a:path>
            </a:pathLst>
          </a:custGeom>
        </p:spPr>
      </p:pic>
      <p:sp>
        <p:nvSpPr>
          <p:cNvPr id="40" name="White background">
            <a:extLst>
              <a:ext uri="{FF2B5EF4-FFF2-40B4-BE49-F238E27FC236}">
                <a16:creationId xmlns:a16="http://schemas.microsoft.com/office/drawing/2014/main" id="{4BA3590E-2E0D-4CBC-9802-A3015F61CCD9}"/>
              </a:ext>
            </a:extLst>
          </p:cNvPr>
          <p:cNvSpPr/>
          <p:nvPr/>
        </p:nvSpPr>
        <p:spPr>
          <a:xfrm>
            <a:off x="158886" y="183736"/>
            <a:ext cx="8826228" cy="4776031"/>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sp>
        <p:nvSpPr>
          <p:cNvPr id="4" name="Topic 1 (Text)">
            <a:extLst>
              <a:ext uri="{FF2B5EF4-FFF2-40B4-BE49-F238E27FC236}">
                <a16:creationId xmlns:a16="http://schemas.microsoft.com/office/drawing/2014/main" id="{66A13405-0C80-477D-88D5-A9755CDEEF66}"/>
              </a:ext>
            </a:extLst>
          </p:cNvPr>
          <p:cNvSpPr txBox="1"/>
          <p:nvPr/>
        </p:nvSpPr>
        <p:spPr>
          <a:xfrm>
            <a:off x="-364518" y="1502001"/>
            <a:ext cx="6522076" cy="646331"/>
          </a:xfrm>
          <a:prstGeom prst="rect">
            <a:avLst/>
          </a:prstGeom>
          <a:noFill/>
        </p:spPr>
        <p:txBody>
          <a:bodyPr wrap="square" rtlCol="0">
            <a:spAutoFit/>
          </a:bodyPr>
          <a:lstStyle/>
          <a:p>
            <a:pPr algn="ctr" defTabSz="457178"/>
            <a:r>
              <a:rPr lang="en-PH" sz="3600" b="1" dirty="0" err="1">
                <a:solidFill>
                  <a:schemeClr val="accent6">
                    <a:lumMod val="50000"/>
                  </a:schemeClr>
                </a:solidFill>
                <a:latin typeface="Arial" panose="020B0604020202020204" pitchFamily="34" charset="0"/>
                <a:cs typeface="Arial" panose="020B0604020202020204" pitchFamily="34" charset="0"/>
              </a:rPr>
              <a:t>Nội</a:t>
            </a:r>
            <a:r>
              <a:rPr lang="en-PH" sz="3600" b="1" dirty="0">
                <a:solidFill>
                  <a:schemeClr val="accent6">
                    <a:lumMod val="50000"/>
                  </a:schemeClr>
                </a:solidFill>
                <a:latin typeface="Arial" panose="020B0604020202020204" pitchFamily="34" charset="0"/>
                <a:cs typeface="Arial" panose="020B0604020202020204" pitchFamily="34" charset="0"/>
              </a:rPr>
              <a:t> dung 2</a:t>
            </a:r>
          </a:p>
        </p:txBody>
      </p:sp>
      <p:sp>
        <p:nvSpPr>
          <p:cNvPr id="3" name="Rectangle 2">
            <a:extLst>
              <a:ext uri="{FF2B5EF4-FFF2-40B4-BE49-F238E27FC236}">
                <a16:creationId xmlns:a16="http://schemas.microsoft.com/office/drawing/2014/main" id="{B013B900-20B9-481E-8209-B1149A016411}"/>
              </a:ext>
            </a:extLst>
          </p:cNvPr>
          <p:cNvSpPr/>
          <p:nvPr/>
        </p:nvSpPr>
        <p:spPr>
          <a:xfrm>
            <a:off x="467688" y="2762915"/>
            <a:ext cx="4715305" cy="12913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grpSp>
        <p:nvGrpSpPr>
          <p:cNvPr id="6" name="Hand">
            <a:extLst>
              <a:ext uri="{FF2B5EF4-FFF2-40B4-BE49-F238E27FC236}">
                <a16:creationId xmlns:a16="http://schemas.microsoft.com/office/drawing/2014/main" id="{F19896F8-5F55-4E0A-B5AA-29AC75BB5F73}"/>
              </a:ext>
            </a:extLst>
          </p:cNvPr>
          <p:cNvGrpSpPr/>
          <p:nvPr/>
        </p:nvGrpSpPr>
        <p:grpSpPr>
          <a:xfrm flipH="1">
            <a:off x="6723566" y="1928425"/>
            <a:ext cx="5488504" cy="1543049"/>
            <a:chOff x="-515201" y="777412"/>
            <a:chExt cx="5488504" cy="1543049"/>
          </a:xfrm>
        </p:grpSpPr>
        <p:sp>
          <p:nvSpPr>
            <p:cNvPr id="7" name="Rectangle 6">
              <a:extLst>
                <a:ext uri="{FF2B5EF4-FFF2-40B4-BE49-F238E27FC236}">
                  <a16:creationId xmlns:a16="http://schemas.microsoft.com/office/drawing/2014/main" id="{A74AF7BC-2E3B-494C-8E88-DC0A62601BA6}"/>
                </a:ext>
              </a:extLst>
            </p:cNvPr>
            <p:cNvSpPr/>
            <p:nvPr/>
          </p:nvSpPr>
          <p:spPr>
            <a:xfrm>
              <a:off x="-515201" y="1087848"/>
              <a:ext cx="2450029" cy="1033756"/>
            </a:xfrm>
            <a:prstGeom prst="rect">
              <a:avLst/>
            </a:prstGeom>
            <a:solidFill>
              <a:srgbClr val="FFCE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sp>
          <p:nvSpPr>
            <p:cNvPr id="8" name="Rectangle 7">
              <a:extLst>
                <a:ext uri="{FF2B5EF4-FFF2-40B4-BE49-F238E27FC236}">
                  <a16:creationId xmlns:a16="http://schemas.microsoft.com/office/drawing/2014/main" id="{2EA25168-6052-4F62-AEDD-E48E764A1C1D}"/>
                </a:ext>
              </a:extLst>
            </p:cNvPr>
            <p:cNvSpPr/>
            <p:nvPr/>
          </p:nvSpPr>
          <p:spPr>
            <a:xfrm>
              <a:off x="-515201" y="1977864"/>
              <a:ext cx="2452408" cy="143740"/>
            </a:xfrm>
            <a:prstGeom prst="rect">
              <a:avLst/>
            </a:prstGeom>
            <a:solidFill>
              <a:srgbClr val="FFB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grpSp>
          <p:nvGrpSpPr>
            <p:cNvPr id="9" name="Graphic 50">
              <a:extLst>
                <a:ext uri="{FF2B5EF4-FFF2-40B4-BE49-F238E27FC236}">
                  <a16:creationId xmlns:a16="http://schemas.microsoft.com/office/drawing/2014/main" id="{3112BE74-F8CD-404E-9BDE-5BBF1A69D70B}"/>
                </a:ext>
              </a:extLst>
            </p:cNvPr>
            <p:cNvGrpSpPr/>
            <p:nvPr/>
          </p:nvGrpSpPr>
          <p:grpSpPr>
            <a:xfrm>
              <a:off x="1934828" y="777412"/>
              <a:ext cx="3038475" cy="1543049"/>
              <a:chOff x="1934828" y="777412"/>
              <a:chExt cx="3038475" cy="1543049"/>
            </a:xfrm>
          </p:grpSpPr>
          <p:sp>
            <p:nvSpPr>
              <p:cNvPr id="10" name="Freeform: Shape 9">
                <a:extLst>
                  <a:ext uri="{FF2B5EF4-FFF2-40B4-BE49-F238E27FC236}">
                    <a16:creationId xmlns:a16="http://schemas.microsoft.com/office/drawing/2014/main" id="{A450EAE4-AABA-45B2-BCDC-09158AD7E1C9}"/>
                  </a:ext>
                </a:extLst>
              </p:cNvPr>
              <p:cNvSpPr/>
              <p:nvPr/>
            </p:nvSpPr>
            <p:spPr>
              <a:xfrm>
                <a:off x="1934828" y="777412"/>
                <a:ext cx="3038475" cy="1543049"/>
              </a:xfrm>
              <a:custGeom>
                <a:avLst/>
                <a:gdLst>
                  <a:gd name="connsiteX0" fmla="*/ 2534285 w 3038475"/>
                  <a:gd name="connsiteY0" fmla="*/ 1389158 h 1543049"/>
                  <a:gd name="connsiteX1" fmla="*/ 2380418 w 3038475"/>
                  <a:gd name="connsiteY1" fmla="*/ 1235339 h 1543049"/>
                  <a:gd name="connsiteX2" fmla="*/ 2741302 w 3038475"/>
                  <a:gd name="connsiteY2" fmla="*/ 1235339 h 1543049"/>
                  <a:gd name="connsiteX3" fmla="*/ 2895169 w 3038475"/>
                  <a:gd name="connsiteY3" fmla="*/ 1081529 h 1543049"/>
                  <a:gd name="connsiteX4" fmla="*/ 2741302 w 3038475"/>
                  <a:gd name="connsiteY4" fmla="*/ 927720 h 1543049"/>
                  <a:gd name="connsiteX5" fmla="*/ 2884405 w 3038475"/>
                  <a:gd name="connsiteY5" fmla="*/ 927720 h 1543049"/>
                  <a:gd name="connsiteX6" fmla="*/ 3038272 w 3038475"/>
                  <a:gd name="connsiteY6" fmla="*/ 773900 h 1543049"/>
                  <a:gd name="connsiteX7" fmla="*/ 2884405 w 3038475"/>
                  <a:gd name="connsiteY7" fmla="*/ 620091 h 1543049"/>
                  <a:gd name="connsiteX8" fmla="*/ 2707402 w 3038475"/>
                  <a:gd name="connsiteY8" fmla="*/ 620091 h 1543049"/>
                  <a:gd name="connsiteX9" fmla="*/ 2860879 w 3038475"/>
                  <a:gd name="connsiteY9" fmla="*/ 466281 h 1543049"/>
                  <a:gd name="connsiteX10" fmla="*/ 2707012 w 3038475"/>
                  <a:gd name="connsiteY10" fmla="*/ 312471 h 1543049"/>
                  <a:gd name="connsiteX11" fmla="*/ 2096145 w 3038475"/>
                  <a:gd name="connsiteY11" fmla="*/ 312471 h 1543049"/>
                  <a:gd name="connsiteX12" fmla="*/ 2252469 w 3038475"/>
                  <a:gd name="connsiteY12" fmla="*/ 156195 h 1543049"/>
                  <a:gd name="connsiteX13" fmla="*/ 2096145 w 3038475"/>
                  <a:gd name="connsiteY13" fmla="*/ -81 h 1543049"/>
                  <a:gd name="connsiteX14" fmla="*/ 1477820 w 3038475"/>
                  <a:gd name="connsiteY14" fmla="*/ -81 h 1543049"/>
                  <a:gd name="connsiteX15" fmla="*/ 1286663 w 3038475"/>
                  <a:gd name="connsiteY15" fmla="*/ 64449 h 1543049"/>
                  <a:gd name="connsiteX16" fmla="*/ 1045909 w 3038475"/>
                  <a:gd name="connsiteY16" fmla="*/ 247930 h 1543049"/>
                  <a:gd name="connsiteX17" fmla="*/ 854752 w 3038475"/>
                  <a:gd name="connsiteY17" fmla="*/ 312462 h 1543049"/>
                  <a:gd name="connsiteX18" fmla="*/ 726926 w 3038475"/>
                  <a:gd name="connsiteY18" fmla="*/ 312462 h 1543049"/>
                  <a:gd name="connsiteX19" fmla="*/ 557933 w 3038475"/>
                  <a:gd name="connsiteY19" fmla="*/ 364402 h 1543049"/>
                  <a:gd name="connsiteX20" fmla="*/ 362976 w 3038475"/>
                  <a:gd name="connsiteY20" fmla="*/ 312462 h 1543049"/>
                  <a:gd name="connsiteX21" fmla="*/ -203 w 3038475"/>
                  <a:gd name="connsiteY21" fmla="*/ 312462 h 1543049"/>
                  <a:gd name="connsiteX22" fmla="*/ -203 w 3038475"/>
                  <a:gd name="connsiteY22" fmla="*/ 1346886 h 1543049"/>
                  <a:gd name="connsiteX23" fmla="*/ 362976 w 3038475"/>
                  <a:gd name="connsiteY23" fmla="*/ 1346886 h 1543049"/>
                  <a:gd name="connsiteX24" fmla="*/ 544951 w 3038475"/>
                  <a:gd name="connsiteY24" fmla="*/ 1297156 h 1543049"/>
                  <a:gd name="connsiteX25" fmla="*/ 726926 w 3038475"/>
                  <a:gd name="connsiteY25" fmla="*/ 1346886 h 1543049"/>
                  <a:gd name="connsiteX26" fmla="*/ 874202 w 3038475"/>
                  <a:gd name="connsiteY26" fmla="*/ 1346886 h 1543049"/>
                  <a:gd name="connsiteX27" fmla="*/ 1034526 w 3038475"/>
                  <a:gd name="connsiteY27" fmla="*/ 1390673 h 1543049"/>
                  <a:gd name="connsiteX28" fmla="*/ 1218321 w 3038475"/>
                  <a:gd name="connsiteY28" fmla="*/ 1499182 h 1543049"/>
                  <a:gd name="connsiteX29" fmla="*/ 1378645 w 3038475"/>
                  <a:gd name="connsiteY29" fmla="*/ 1542968 h 1543049"/>
                  <a:gd name="connsiteX30" fmla="*/ 1464132 w 3038475"/>
                  <a:gd name="connsiteY30" fmla="*/ 1542968 h 1543049"/>
                  <a:gd name="connsiteX31" fmla="*/ 2380418 w 3038475"/>
                  <a:gd name="connsiteY31" fmla="*/ 1542968 h 1543049"/>
                  <a:gd name="connsiteX32" fmla="*/ 2534285 w 3038475"/>
                  <a:gd name="connsiteY32" fmla="*/ 1389158 h 154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38475" h="1543049">
                    <a:moveTo>
                      <a:pt x="2534285" y="1389158"/>
                    </a:moveTo>
                    <a:cubicBezTo>
                      <a:pt x="2534285" y="1304205"/>
                      <a:pt x="2465391" y="1235339"/>
                      <a:pt x="2380418" y="1235339"/>
                    </a:cubicBezTo>
                    <a:lnTo>
                      <a:pt x="2741302" y="1235339"/>
                    </a:lnTo>
                    <a:cubicBezTo>
                      <a:pt x="2826284" y="1235339"/>
                      <a:pt x="2895169" y="1166474"/>
                      <a:pt x="2895169" y="1081529"/>
                    </a:cubicBezTo>
                    <a:cubicBezTo>
                      <a:pt x="2895169" y="996585"/>
                      <a:pt x="2826274" y="927720"/>
                      <a:pt x="2741302" y="927720"/>
                    </a:cubicBezTo>
                    <a:lnTo>
                      <a:pt x="2884405" y="927720"/>
                    </a:lnTo>
                    <a:cubicBezTo>
                      <a:pt x="2969378" y="927720"/>
                      <a:pt x="3038272" y="858854"/>
                      <a:pt x="3038272" y="773900"/>
                    </a:cubicBezTo>
                    <a:cubicBezTo>
                      <a:pt x="3038272" y="688957"/>
                      <a:pt x="2969378" y="620091"/>
                      <a:pt x="2884405" y="620091"/>
                    </a:cubicBezTo>
                    <a:lnTo>
                      <a:pt x="2707402" y="620091"/>
                    </a:lnTo>
                    <a:cubicBezTo>
                      <a:pt x="2792203" y="619881"/>
                      <a:pt x="2860879" y="551101"/>
                      <a:pt x="2860879" y="466281"/>
                    </a:cubicBezTo>
                    <a:cubicBezTo>
                      <a:pt x="2860879" y="381337"/>
                      <a:pt x="2791994" y="312471"/>
                      <a:pt x="2707012" y="312471"/>
                    </a:cubicBezTo>
                    <a:lnTo>
                      <a:pt x="2096145" y="312471"/>
                    </a:lnTo>
                    <a:cubicBezTo>
                      <a:pt x="2182480" y="312471"/>
                      <a:pt x="2252469" y="242501"/>
                      <a:pt x="2252469" y="156195"/>
                    </a:cubicBezTo>
                    <a:cubicBezTo>
                      <a:pt x="2252469" y="69887"/>
                      <a:pt x="2182480" y="-81"/>
                      <a:pt x="2096145" y="-81"/>
                    </a:cubicBezTo>
                    <a:lnTo>
                      <a:pt x="1477820" y="-81"/>
                    </a:lnTo>
                    <a:cubicBezTo>
                      <a:pt x="1408754" y="-81"/>
                      <a:pt x="1341593" y="22593"/>
                      <a:pt x="1286663" y="64449"/>
                    </a:cubicBezTo>
                    <a:lnTo>
                      <a:pt x="1045909" y="247930"/>
                    </a:lnTo>
                    <a:cubicBezTo>
                      <a:pt x="990978" y="289792"/>
                      <a:pt x="923827" y="312462"/>
                      <a:pt x="854752" y="312462"/>
                    </a:cubicBezTo>
                    <a:lnTo>
                      <a:pt x="726926" y="312462"/>
                    </a:lnTo>
                    <a:lnTo>
                      <a:pt x="557933" y="364402"/>
                    </a:lnTo>
                    <a:lnTo>
                      <a:pt x="362976" y="312462"/>
                    </a:lnTo>
                    <a:lnTo>
                      <a:pt x="-203" y="312462"/>
                    </a:lnTo>
                    <a:lnTo>
                      <a:pt x="-203" y="1346886"/>
                    </a:lnTo>
                    <a:lnTo>
                      <a:pt x="362976" y="1346886"/>
                    </a:lnTo>
                    <a:lnTo>
                      <a:pt x="544951" y="1297156"/>
                    </a:lnTo>
                    <a:lnTo>
                      <a:pt x="726926" y="1346886"/>
                    </a:lnTo>
                    <a:lnTo>
                      <a:pt x="874202" y="1346886"/>
                    </a:lnTo>
                    <a:cubicBezTo>
                      <a:pt x="930599" y="1346886"/>
                      <a:pt x="985968" y="1362012"/>
                      <a:pt x="1034526" y="1390673"/>
                    </a:cubicBezTo>
                    <a:lnTo>
                      <a:pt x="1218321" y="1499182"/>
                    </a:lnTo>
                    <a:cubicBezTo>
                      <a:pt x="1266879" y="1527852"/>
                      <a:pt x="1322248" y="1542968"/>
                      <a:pt x="1378645" y="1542968"/>
                    </a:cubicBezTo>
                    <a:lnTo>
                      <a:pt x="1464132" y="1542968"/>
                    </a:lnTo>
                    <a:lnTo>
                      <a:pt x="2380418" y="1542968"/>
                    </a:lnTo>
                    <a:cubicBezTo>
                      <a:pt x="2465391" y="1542978"/>
                      <a:pt x="2534285" y="1474112"/>
                      <a:pt x="2534285" y="1389158"/>
                    </a:cubicBezTo>
                    <a:close/>
                  </a:path>
                </a:pathLst>
              </a:custGeom>
              <a:solidFill>
                <a:srgbClr val="FFCEBF"/>
              </a:solidFill>
              <a:ln w="9525" cap="flat">
                <a:noFill/>
                <a:prstDash val="solid"/>
                <a:miter/>
              </a:ln>
            </p:spPr>
            <p:txBody>
              <a:bodyPr rtlCol="0" anchor="ctr"/>
              <a:lstStyle/>
              <a:p>
                <a:endParaRPr lang="en-PH" sz="1800"/>
              </a:p>
            </p:txBody>
          </p:sp>
          <p:sp>
            <p:nvSpPr>
              <p:cNvPr id="11" name="Freeform: Shape 10">
                <a:extLst>
                  <a:ext uri="{FF2B5EF4-FFF2-40B4-BE49-F238E27FC236}">
                    <a16:creationId xmlns:a16="http://schemas.microsoft.com/office/drawing/2014/main" id="{0FB85DC6-4BC2-4758-9F74-4EEA8B9C8D9B}"/>
                  </a:ext>
                </a:extLst>
              </p:cNvPr>
              <p:cNvSpPr/>
              <p:nvPr/>
            </p:nvSpPr>
            <p:spPr>
              <a:xfrm>
                <a:off x="1934828" y="1977562"/>
                <a:ext cx="2533650" cy="342900"/>
              </a:xfrm>
              <a:custGeom>
                <a:avLst/>
                <a:gdLst>
                  <a:gd name="connsiteX0" fmla="*/ 2379637 w 2533650"/>
                  <a:gd name="connsiteY0" fmla="*/ 342819 h 342900"/>
                  <a:gd name="connsiteX1" fmla="*/ 1378236 w 2533650"/>
                  <a:gd name="connsiteY1" fmla="*/ 342819 h 342900"/>
                  <a:gd name="connsiteX2" fmla="*/ 1217930 w 2533650"/>
                  <a:gd name="connsiteY2" fmla="*/ 298718 h 342900"/>
                  <a:gd name="connsiteX3" fmla="*/ 1034222 w 2533650"/>
                  <a:gd name="connsiteY3" fmla="*/ 189476 h 342900"/>
                  <a:gd name="connsiteX4" fmla="*/ 873916 w 2533650"/>
                  <a:gd name="connsiteY4" fmla="*/ 145432 h 342900"/>
                  <a:gd name="connsiteX5" fmla="*/ -203 w 2533650"/>
                  <a:gd name="connsiteY5" fmla="*/ 145432 h 342900"/>
                  <a:gd name="connsiteX6" fmla="*/ 130 w 2533650"/>
                  <a:gd name="connsiteY6" fmla="*/ -81 h 342900"/>
                  <a:gd name="connsiteX7" fmla="*/ 873916 w 2533650"/>
                  <a:gd name="connsiteY7" fmla="*/ -81 h 342900"/>
                  <a:gd name="connsiteX8" fmla="*/ 1034212 w 2533650"/>
                  <a:gd name="connsiteY8" fmla="*/ 43953 h 342900"/>
                  <a:gd name="connsiteX9" fmla="*/ 1217921 w 2533650"/>
                  <a:gd name="connsiteY9" fmla="*/ 153195 h 342900"/>
                  <a:gd name="connsiteX10" fmla="*/ 1378227 w 2533650"/>
                  <a:gd name="connsiteY10" fmla="*/ 197306 h 342900"/>
                  <a:gd name="connsiteX11" fmla="*/ 2379628 w 2533650"/>
                  <a:gd name="connsiteY11" fmla="*/ 197306 h 342900"/>
                  <a:gd name="connsiteX12" fmla="*/ 2515435 w 2533650"/>
                  <a:gd name="connsiteY12" fmla="*/ 115200 h 342900"/>
                  <a:gd name="connsiteX13" fmla="*/ 2533447 w 2533650"/>
                  <a:gd name="connsiteY13" fmla="*/ 187962 h 342900"/>
                  <a:gd name="connsiteX14" fmla="*/ 2379637 w 2533650"/>
                  <a:gd name="connsiteY14" fmla="*/ 34281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650" h="342900">
                    <a:moveTo>
                      <a:pt x="2379637" y="342819"/>
                    </a:moveTo>
                    <a:lnTo>
                      <a:pt x="1378236" y="342819"/>
                    </a:lnTo>
                    <a:cubicBezTo>
                      <a:pt x="1321791" y="342819"/>
                      <a:pt x="1266451" y="327570"/>
                      <a:pt x="1217930" y="298718"/>
                    </a:cubicBezTo>
                    <a:lnTo>
                      <a:pt x="1034222" y="189476"/>
                    </a:lnTo>
                    <a:cubicBezTo>
                      <a:pt x="985635" y="160615"/>
                      <a:pt x="930285" y="145432"/>
                      <a:pt x="873916" y="145432"/>
                    </a:cubicBezTo>
                    <a:lnTo>
                      <a:pt x="-203" y="145432"/>
                    </a:lnTo>
                    <a:lnTo>
                      <a:pt x="130" y="-81"/>
                    </a:lnTo>
                    <a:lnTo>
                      <a:pt x="873916" y="-81"/>
                    </a:lnTo>
                    <a:cubicBezTo>
                      <a:pt x="930285" y="-81"/>
                      <a:pt x="985625" y="15102"/>
                      <a:pt x="1034212" y="43953"/>
                    </a:cubicBezTo>
                    <a:lnTo>
                      <a:pt x="1217921" y="153195"/>
                    </a:lnTo>
                    <a:cubicBezTo>
                      <a:pt x="1266451" y="182056"/>
                      <a:pt x="1321791" y="197306"/>
                      <a:pt x="1378227" y="197306"/>
                    </a:cubicBezTo>
                    <a:lnTo>
                      <a:pt x="2379628" y="197306"/>
                    </a:lnTo>
                    <a:cubicBezTo>
                      <a:pt x="2438454" y="197306"/>
                      <a:pt x="2489575" y="164044"/>
                      <a:pt x="2515435" y="115200"/>
                    </a:cubicBezTo>
                    <a:cubicBezTo>
                      <a:pt x="2526970" y="136917"/>
                      <a:pt x="2533447" y="161644"/>
                      <a:pt x="2533447" y="187962"/>
                    </a:cubicBezTo>
                    <a:cubicBezTo>
                      <a:pt x="2533457" y="273496"/>
                      <a:pt x="2464600" y="342819"/>
                      <a:pt x="2379637" y="342819"/>
                    </a:cubicBezTo>
                    <a:close/>
                  </a:path>
                </a:pathLst>
              </a:custGeom>
              <a:solidFill>
                <a:srgbClr val="FFB09E"/>
              </a:solidFill>
              <a:ln w="9525" cap="flat">
                <a:noFill/>
                <a:prstDash val="solid"/>
                <a:miter/>
              </a:ln>
            </p:spPr>
            <p:txBody>
              <a:bodyPr rtlCol="0" anchor="ctr"/>
              <a:lstStyle/>
              <a:p>
                <a:endParaRPr lang="en-PH" sz="1800"/>
              </a:p>
            </p:txBody>
          </p:sp>
          <p:sp>
            <p:nvSpPr>
              <p:cNvPr id="12" name="Freeform: Shape 11">
                <a:extLst>
                  <a:ext uri="{FF2B5EF4-FFF2-40B4-BE49-F238E27FC236}">
                    <a16:creationId xmlns:a16="http://schemas.microsoft.com/office/drawing/2014/main" id="{46223F60-D4E9-4107-84E8-F447EA6FCD7C}"/>
                  </a:ext>
                </a:extLst>
              </p:cNvPr>
              <p:cNvSpPr/>
              <p:nvPr/>
            </p:nvSpPr>
            <p:spPr>
              <a:xfrm>
                <a:off x="3354053" y="863137"/>
                <a:ext cx="828675" cy="485778"/>
              </a:xfrm>
              <a:custGeom>
                <a:avLst/>
                <a:gdLst>
                  <a:gd name="connsiteX0" fmla="*/ 368291 w 828675"/>
                  <a:gd name="connsiteY0" fmla="*/ 225500 h 485778"/>
                  <a:gd name="connsiteX1" fmla="*/ 672834 w 828675"/>
                  <a:gd name="connsiteY1" fmla="*/ 225500 h 485778"/>
                  <a:gd name="connsiteX2" fmla="*/ 782866 w 828675"/>
                  <a:gd name="connsiteY2" fmla="*/ 179618 h 485778"/>
                  <a:gd name="connsiteX3" fmla="*/ 828472 w 828675"/>
                  <a:gd name="connsiteY3" fmla="*/ 68916 h 485778"/>
                  <a:gd name="connsiteX4" fmla="*/ 812565 w 828675"/>
                  <a:gd name="connsiteY4" fmla="*/ -81 h 485778"/>
                  <a:gd name="connsiteX5" fmla="*/ 782866 w 828675"/>
                  <a:gd name="connsiteY5" fmla="*/ 41699 h 485778"/>
                  <a:gd name="connsiteX6" fmla="*/ 672834 w 828675"/>
                  <a:gd name="connsiteY6" fmla="*/ 87587 h 485778"/>
                  <a:gd name="connsiteX7" fmla="*/ 418335 w 828675"/>
                  <a:gd name="connsiteY7" fmla="*/ 87587 h 485778"/>
                  <a:gd name="connsiteX8" fmla="*/ 304769 w 828675"/>
                  <a:gd name="connsiteY8" fmla="*/ 162435 h 485778"/>
                  <a:gd name="connsiteX9" fmla="*/ 47574 w 828675"/>
                  <a:gd name="connsiteY9" fmla="*/ 368994 h 485778"/>
                  <a:gd name="connsiteX10" fmla="*/ -203 w 828675"/>
                  <a:gd name="connsiteY10" fmla="*/ 426830 h 485778"/>
                  <a:gd name="connsiteX11" fmla="*/ 70415 w 828675"/>
                  <a:gd name="connsiteY11" fmla="*/ 484456 h 485778"/>
                  <a:gd name="connsiteX12" fmla="*/ 368291 w 828675"/>
                  <a:gd name="connsiteY12" fmla="*/ 225500 h 4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 h="485778">
                    <a:moveTo>
                      <a:pt x="368291" y="225500"/>
                    </a:moveTo>
                    <a:lnTo>
                      <a:pt x="672834" y="225500"/>
                    </a:lnTo>
                    <a:cubicBezTo>
                      <a:pt x="715791" y="225500"/>
                      <a:pt x="754729" y="208002"/>
                      <a:pt x="782866" y="179618"/>
                    </a:cubicBezTo>
                    <a:cubicBezTo>
                      <a:pt x="811070" y="151309"/>
                      <a:pt x="828472" y="112200"/>
                      <a:pt x="828472" y="68916"/>
                    </a:cubicBezTo>
                    <a:cubicBezTo>
                      <a:pt x="828472" y="44161"/>
                      <a:pt x="822767" y="20709"/>
                      <a:pt x="812565" y="-81"/>
                    </a:cubicBezTo>
                    <a:cubicBezTo>
                      <a:pt x="805021" y="15507"/>
                      <a:pt x="794963" y="29597"/>
                      <a:pt x="782866" y="41699"/>
                    </a:cubicBezTo>
                    <a:cubicBezTo>
                      <a:pt x="754729" y="70074"/>
                      <a:pt x="715791" y="87587"/>
                      <a:pt x="672834" y="87587"/>
                    </a:cubicBezTo>
                    <a:lnTo>
                      <a:pt x="418335" y="87587"/>
                    </a:lnTo>
                    <a:cubicBezTo>
                      <a:pt x="369034" y="87587"/>
                      <a:pt x="324295" y="116886"/>
                      <a:pt x="304769" y="162435"/>
                    </a:cubicBezTo>
                    <a:cubicBezTo>
                      <a:pt x="275460" y="230786"/>
                      <a:pt x="206728" y="340600"/>
                      <a:pt x="47574" y="368994"/>
                    </a:cubicBezTo>
                    <a:cubicBezTo>
                      <a:pt x="19847" y="373947"/>
                      <a:pt x="-203" y="398493"/>
                      <a:pt x="-203" y="426830"/>
                    </a:cubicBezTo>
                    <a:cubicBezTo>
                      <a:pt x="-203" y="464234"/>
                      <a:pt x="34011" y="492000"/>
                      <a:pt x="70415" y="484456"/>
                    </a:cubicBezTo>
                    <a:cubicBezTo>
                      <a:pt x="313360" y="434135"/>
                      <a:pt x="368291" y="225500"/>
                      <a:pt x="368291" y="225500"/>
                    </a:cubicBezTo>
                    <a:close/>
                  </a:path>
                </a:pathLst>
              </a:custGeom>
              <a:solidFill>
                <a:srgbClr val="FFB09E"/>
              </a:solidFill>
              <a:ln w="9525" cap="flat">
                <a:noFill/>
                <a:prstDash val="solid"/>
                <a:miter/>
              </a:ln>
            </p:spPr>
            <p:txBody>
              <a:bodyPr rtlCol="0" anchor="ctr"/>
              <a:lstStyle/>
              <a:p>
                <a:endParaRPr lang="en-PH" sz="1800"/>
              </a:p>
            </p:txBody>
          </p:sp>
          <p:sp>
            <p:nvSpPr>
              <p:cNvPr id="13" name="Freeform: Shape 12">
                <a:extLst>
                  <a:ext uri="{FF2B5EF4-FFF2-40B4-BE49-F238E27FC236}">
                    <a16:creationId xmlns:a16="http://schemas.microsoft.com/office/drawing/2014/main" id="{5693CA5F-1208-40B2-8B25-A30F590635D9}"/>
                  </a:ext>
                </a:extLst>
              </p:cNvPr>
              <p:cNvSpPr/>
              <p:nvPr/>
            </p:nvSpPr>
            <p:spPr>
              <a:xfrm>
                <a:off x="3887453" y="1167937"/>
                <a:ext cx="904875" cy="228600"/>
              </a:xfrm>
              <a:custGeom>
                <a:avLst/>
                <a:gdLst>
                  <a:gd name="connsiteX0" fmla="*/ 751339 w 904875"/>
                  <a:gd name="connsiteY0" fmla="*/ 228519 h 228600"/>
                  <a:gd name="connsiteX1" fmla="*/ 67977 w 904875"/>
                  <a:gd name="connsiteY1" fmla="*/ 228519 h 228600"/>
                  <a:gd name="connsiteX2" fmla="*/ -203 w 904875"/>
                  <a:gd name="connsiteY2" fmla="*/ 158272 h 228600"/>
                  <a:gd name="connsiteX3" fmla="*/ 67977 w 904875"/>
                  <a:gd name="connsiteY3" fmla="*/ 88016 h 228600"/>
                  <a:gd name="connsiteX4" fmla="*/ 751339 w 904875"/>
                  <a:gd name="connsiteY4" fmla="*/ 88016 h 228600"/>
                  <a:gd name="connsiteX5" fmla="*/ 888718 w 904875"/>
                  <a:gd name="connsiteY5" fmla="*/ -81 h 228600"/>
                  <a:gd name="connsiteX6" fmla="*/ 904672 w 904875"/>
                  <a:gd name="connsiteY6" fmla="*/ 70175 h 228600"/>
                  <a:gd name="connsiteX7" fmla="*/ 751339 w 904875"/>
                  <a:gd name="connsiteY7" fmla="*/ 228519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4875" h="228600">
                    <a:moveTo>
                      <a:pt x="751339" y="228519"/>
                    </a:moveTo>
                    <a:lnTo>
                      <a:pt x="67977" y="228519"/>
                    </a:lnTo>
                    <a:cubicBezTo>
                      <a:pt x="30324" y="228519"/>
                      <a:pt x="-203" y="197067"/>
                      <a:pt x="-203" y="158272"/>
                    </a:cubicBezTo>
                    <a:cubicBezTo>
                      <a:pt x="-203" y="119477"/>
                      <a:pt x="30324" y="88016"/>
                      <a:pt x="67977" y="88016"/>
                    </a:cubicBezTo>
                    <a:lnTo>
                      <a:pt x="751339" y="88016"/>
                    </a:lnTo>
                    <a:cubicBezTo>
                      <a:pt x="811613" y="87873"/>
                      <a:pt x="863695" y="52049"/>
                      <a:pt x="888718" y="-81"/>
                    </a:cubicBezTo>
                    <a:cubicBezTo>
                      <a:pt x="898947" y="21065"/>
                      <a:pt x="904672" y="44877"/>
                      <a:pt x="904672" y="70175"/>
                    </a:cubicBezTo>
                    <a:cubicBezTo>
                      <a:pt x="904672" y="157501"/>
                      <a:pt x="836092" y="228309"/>
                      <a:pt x="751339" y="228519"/>
                    </a:cubicBezTo>
                    <a:close/>
                  </a:path>
                </a:pathLst>
              </a:custGeom>
              <a:solidFill>
                <a:srgbClr val="FFB09E"/>
              </a:solidFill>
              <a:ln w="9525" cap="flat">
                <a:noFill/>
                <a:prstDash val="solid"/>
                <a:miter/>
              </a:ln>
            </p:spPr>
            <p:txBody>
              <a:bodyPr rtlCol="0" anchor="ctr"/>
              <a:lstStyle/>
              <a:p>
                <a:endParaRPr lang="en-PH" sz="1800"/>
              </a:p>
            </p:txBody>
          </p:sp>
          <p:sp>
            <p:nvSpPr>
              <p:cNvPr id="14" name="Freeform: Shape 13">
                <a:extLst>
                  <a:ext uri="{FF2B5EF4-FFF2-40B4-BE49-F238E27FC236}">
                    <a16:creationId xmlns:a16="http://schemas.microsoft.com/office/drawing/2014/main" id="{0108338A-4539-4C21-8649-80427BF2C0D2}"/>
                  </a:ext>
                </a:extLst>
              </p:cNvPr>
              <p:cNvSpPr/>
              <p:nvPr/>
            </p:nvSpPr>
            <p:spPr>
              <a:xfrm>
                <a:off x="3887453" y="1482262"/>
                <a:ext cx="1085850" cy="219075"/>
              </a:xfrm>
              <a:custGeom>
                <a:avLst/>
                <a:gdLst>
                  <a:gd name="connsiteX0" fmla="*/ 931771 w 1085850"/>
                  <a:gd name="connsiteY0" fmla="*/ 218994 h 219075"/>
                  <a:gd name="connsiteX1" fmla="*/ 68215 w 1085850"/>
                  <a:gd name="connsiteY1" fmla="*/ 218994 h 219075"/>
                  <a:gd name="connsiteX2" fmla="*/ -203 w 1085850"/>
                  <a:gd name="connsiteY2" fmla="*/ 151671 h 219075"/>
                  <a:gd name="connsiteX3" fmla="*/ 68215 w 1085850"/>
                  <a:gd name="connsiteY3" fmla="*/ 84349 h 219075"/>
                  <a:gd name="connsiteX4" fmla="*/ 931771 w 1085850"/>
                  <a:gd name="connsiteY4" fmla="*/ 84349 h 219075"/>
                  <a:gd name="connsiteX5" fmla="*/ 1069635 w 1085850"/>
                  <a:gd name="connsiteY5" fmla="*/ -81 h 219075"/>
                  <a:gd name="connsiteX6" fmla="*/ 1085647 w 1085850"/>
                  <a:gd name="connsiteY6" fmla="*/ 67242 h 219075"/>
                  <a:gd name="connsiteX7" fmla="*/ 931771 w 1085850"/>
                  <a:gd name="connsiteY7" fmla="*/ 21899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 h="219075">
                    <a:moveTo>
                      <a:pt x="931771" y="218994"/>
                    </a:moveTo>
                    <a:lnTo>
                      <a:pt x="68215" y="218994"/>
                    </a:lnTo>
                    <a:cubicBezTo>
                      <a:pt x="30429" y="218994"/>
                      <a:pt x="-203" y="188847"/>
                      <a:pt x="-203" y="151671"/>
                    </a:cubicBezTo>
                    <a:cubicBezTo>
                      <a:pt x="-203" y="114495"/>
                      <a:pt x="30429" y="84349"/>
                      <a:pt x="68215" y="84349"/>
                    </a:cubicBezTo>
                    <a:lnTo>
                      <a:pt x="931771" y="84349"/>
                    </a:lnTo>
                    <a:cubicBezTo>
                      <a:pt x="992254" y="84206"/>
                      <a:pt x="1044527" y="49878"/>
                      <a:pt x="1069635" y="-81"/>
                    </a:cubicBezTo>
                    <a:cubicBezTo>
                      <a:pt x="1079903" y="20188"/>
                      <a:pt x="1085647" y="43010"/>
                      <a:pt x="1085647" y="67242"/>
                    </a:cubicBezTo>
                    <a:cubicBezTo>
                      <a:pt x="1085647" y="150928"/>
                      <a:pt x="1016819" y="218794"/>
                      <a:pt x="931771" y="218994"/>
                    </a:cubicBezTo>
                    <a:close/>
                  </a:path>
                </a:pathLst>
              </a:custGeom>
              <a:solidFill>
                <a:srgbClr val="FFB09E"/>
              </a:solidFill>
              <a:ln w="9525" cap="flat">
                <a:noFill/>
                <a:prstDash val="solid"/>
                <a:miter/>
              </a:ln>
            </p:spPr>
            <p:txBody>
              <a:bodyPr rtlCol="0" anchor="ctr"/>
              <a:lstStyle/>
              <a:p>
                <a:endParaRPr lang="en-PH" sz="1800"/>
              </a:p>
            </p:txBody>
          </p:sp>
          <p:sp>
            <p:nvSpPr>
              <p:cNvPr id="15" name="Freeform: Shape 14">
                <a:extLst>
                  <a:ext uri="{FF2B5EF4-FFF2-40B4-BE49-F238E27FC236}">
                    <a16:creationId xmlns:a16="http://schemas.microsoft.com/office/drawing/2014/main" id="{397F5BF8-6242-4A9D-BB21-DE7D0AC3DEB2}"/>
                  </a:ext>
                </a:extLst>
              </p:cNvPr>
              <p:cNvSpPr/>
              <p:nvPr/>
            </p:nvSpPr>
            <p:spPr>
              <a:xfrm>
                <a:off x="3887453" y="1787062"/>
                <a:ext cx="942975" cy="219075"/>
              </a:xfrm>
              <a:custGeom>
                <a:avLst/>
                <a:gdLst>
                  <a:gd name="connsiteX0" fmla="*/ -203 w 942975"/>
                  <a:gd name="connsiteY0" fmla="*/ 151767 h 219075"/>
                  <a:gd name="connsiteX1" fmla="*/ 68186 w 942975"/>
                  <a:gd name="connsiteY1" fmla="*/ 84549 h 219075"/>
                  <a:gd name="connsiteX2" fmla="*/ 788458 w 942975"/>
                  <a:gd name="connsiteY2" fmla="*/ 83872 h 219075"/>
                  <a:gd name="connsiteX3" fmla="*/ 876021 w 942975"/>
                  <a:gd name="connsiteY3" fmla="*/ 57860 h 219075"/>
                  <a:gd name="connsiteX4" fmla="*/ 924627 w 942975"/>
                  <a:gd name="connsiteY4" fmla="*/ 4358 h 219075"/>
                  <a:gd name="connsiteX5" fmla="*/ 926960 w 942975"/>
                  <a:gd name="connsiteY5" fmla="*/ -81 h 219075"/>
                  <a:gd name="connsiteX6" fmla="*/ 942772 w 942975"/>
                  <a:gd name="connsiteY6" fmla="*/ 66804 h 219075"/>
                  <a:gd name="connsiteX7" fmla="*/ 924627 w 942975"/>
                  <a:gd name="connsiteY7" fmla="*/ 138803 h 219075"/>
                  <a:gd name="connsiteX8" fmla="*/ 876021 w 942975"/>
                  <a:gd name="connsiteY8" fmla="*/ 192305 h 219075"/>
                  <a:gd name="connsiteX9" fmla="*/ 788458 w 942975"/>
                  <a:gd name="connsiteY9" fmla="*/ 218318 h 219075"/>
                  <a:gd name="connsiteX10" fmla="*/ 68320 w 942975"/>
                  <a:gd name="connsiteY10" fmla="*/ 218994 h 219075"/>
                  <a:gd name="connsiteX11" fmla="*/ -203 w 942975"/>
                  <a:gd name="connsiteY11" fmla="*/ 15176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2975" h="219075">
                    <a:moveTo>
                      <a:pt x="-203" y="151767"/>
                    </a:moveTo>
                    <a:cubicBezTo>
                      <a:pt x="-203" y="114667"/>
                      <a:pt x="30410" y="84577"/>
                      <a:pt x="68186" y="84549"/>
                    </a:cubicBezTo>
                    <a:lnTo>
                      <a:pt x="788458" y="83872"/>
                    </a:lnTo>
                    <a:cubicBezTo>
                      <a:pt x="820776" y="83872"/>
                      <a:pt x="851237" y="74528"/>
                      <a:pt x="876021" y="57860"/>
                    </a:cubicBezTo>
                    <a:cubicBezTo>
                      <a:pt x="896290" y="44220"/>
                      <a:pt x="912987" y="25865"/>
                      <a:pt x="924627" y="4358"/>
                    </a:cubicBezTo>
                    <a:cubicBezTo>
                      <a:pt x="925446" y="2872"/>
                      <a:pt x="926208" y="1395"/>
                      <a:pt x="926960" y="-81"/>
                    </a:cubicBezTo>
                    <a:cubicBezTo>
                      <a:pt x="937086" y="20083"/>
                      <a:pt x="942772" y="42801"/>
                      <a:pt x="942772" y="66804"/>
                    </a:cubicBezTo>
                    <a:cubicBezTo>
                      <a:pt x="942772" y="92826"/>
                      <a:pt x="936276" y="117353"/>
                      <a:pt x="924627" y="138803"/>
                    </a:cubicBezTo>
                    <a:cubicBezTo>
                      <a:pt x="912987" y="160311"/>
                      <a:pt x="896290" y="178665"/>
                      <a:pt x="876021" y="192305"/>
                    </a:cubicBezTo>
                    <a:cubicBezTo>
                      <a:pt x="851237" y="208974"/>
                      <a:pt x="820776" y="218318"/>
                      <a:pt x="788458" y="218318"/>
                    </a:cubicBezTo>
                    <a:lnTo>
                      <a:pt x="68320" y="218994"/>
                    </a:lnTo>
                    <a:cubicBezTo>
                      <a:pt x="30486" y="219023"/>
                      <a:pt x="-203" y="188914"/>
                      <a:pt x="-203" y="151767"/>
                    </a:cubicBezTo>
                    <a:close/>
                  </a:path>
                </a:pathLst>
              </a:custGeom>
              <a:solidFill>
                <a:srgbClr val="FFB09E"/>
              </a:solidFill>
              <a:ln w="9525" cap="flat">
                <a:noFill/>
                <a:prstDash val="solid"/>
                <a:miter/>
              </a:ln>
            </p:spPr>
            <p:txBody>
              <a:bodyPr rtlCol="0" anchor="ctr"/>
              <a:lstStyle/>
              <a:p>
                <a:endParaRPr lang="en-PH" sz="1800"/>
              </a:p>
            </p:txBody>
          </p:sp>
          <p:sp>
            <p:nvSpPr>
              <p:cNvPr id="16" name="Freeform: Shape 15">
                <a:extLst>
                  <a:ext uri="{FF2B5EF4-FFF2-40B4-BE49-F238E27FC236}">
                    <a16:creationId xmlns:a16="http://schemas.microsoft.com/office/drawing/2014/main" id="{D68EC503-CE53-4EAD-AF6D-B88407906058}"/>
                  </a:ext>
                </a:extLst>
              </p:cNvPr>
              <p:cNvSpPr/>
              <p:nvPr/>
            </p:nvSpPr>
            <p:spPr>
              <a:xfrm>
                <a:off x="2296778" y="1082212"/>
                <a:ext cx="361950" cy="1038225"/>
              </a:xfrm>
              <a:custGeom>
                <a:avLst/>
                <a:gdLst>
                  <a:gd name="connsiteX0" fmla="*/ 361747 w 361950"/>
                  <a:gd name="connsiteY0" fmla="*/ -81 h 1038225"/>
                  <a:gd name="connsiteX1" fmla="*/ 361747 w 361950"/>
                  <a:gd name="connsiteY1" fmla="*/ 1038144 h 1038225"/>
                  <a:gd name="connsiteX2" fmla="*/ -203 w 361950"/>
                  <a:gd name="connsiteY2" fmla="*/ 1038144 h 1038225"/>
                  <a:gd name="connsiteX3" fmla="*/ -203 w 361950"/>
                  <a:gd name="connsiteY3" fmla="*/ -81 h 1038225"/>
                </a:gdLst>
                <a:ahLst/>
                <a:cxnLst>
                  <a:cxn ang="0">
                    <a:pos x="connsiteX0" y="connsiteY0"/>
                  </a:cxn>
                  <a:cxn ang="0">
                    <a:pos x="connsiteX1" y="connsiteY1"/>
                  </a:cxn>
                  <a:cxn ang="0">
                    <a:pos x="connsiteX2" y="connsiteY2"/>
                  </a:cxn>
                  <a:cxn ang="0">
                    <a:pos x="connsiteX3" y="connsiteY3"/>
                  </a:cxn>
                </a:cxnLst>
                <a:rect l="l" t="t" r="r" b="b"/>
                <a:pathLst>
                  <a:path w="361950" h="1038225">
                    <a:moveTo>
                      <a:pt x="361747" y="-81"/>
                    </a:moveTo>
                    <a:lnTo>
                      <a:pt x="361747" y="1038144"/>
                    </a:lnTo>
                    <a:lnTo>
                      <a:pt x="-203" y="1038144"/>
                    </a:lnTo>
                    <a:lnTo>
                      <a:pt x="-203" y="-81"/>
                    </a:lnTo>
                    <a:close/>
                  </a:path>
                </a:pathLst>
              </a:custGeom>
              <a:solidFill>
                <a:schemeClr val="accent6">
                  <a:lumMod val="75000"/>
                </a:schemeClr>
              </a:solidFill>
              <a:ln w="9525" cap="flat">
                <a:noFill/>
                <a:prstDash val="solid"/>
                <a:miter/>
              </a:ln>
            </p:spPr>
            <p:txBody>
              <a:bodyPr rtlCol="0" anchor="ctr"/>
              <a:lstStyle/>
              <a:p>
                <a:endParaRPr lang="en-PH" sz="1800"/>
              </a:p>
            </p:txBody>
          </p:sp>
          <p:sp>
            <p:nvSpPr>
              <p:cNvPr id="17" name="Freeform: Shape 16">
                <a:extLst>
                  <a:ext uri="{FF2B5EF4-FFF2-40B4-BE49-F238E27FC236}">
                    <a16:creationId xmlns:a16="http://schemas.microsoft.com/office/drawing/2014/main" id="{12EC5C50-AEA0-4232-B5DA-2C0C3937E322}"/>
                  </a:ext>
                </a:extLst>
              </p:cNvPr>
              <p:cNvSpPr/>
              <p:nvPr/>
            </p:nvSpPr>
            <p:spPr>
              <a:xfrm>
                <a:off x="2296778" y="1977562"/>
                <a:ext cx="361950" cy="142875"/>
              </a:xfrm>
              <a:custGeom>
                <a:avLst/>
                <a:gdLst>
                  <a:gd name="connsiteX0" fmla="*/ 361747 w 361950"/>
                  <a:gd name="connsiteY0" fmla="*/ -81 h 142875"/>
                  <a:gd name="connsiteX1" fmla="*/ 361747 w 361950"/>
                  <a:gd name="connsiteY1" fmla="*/ 142794 h 142875"/>
                  <a:gd name="connsiteX2" fmla="*/ -203 w 361950"/>
                  <a:gd name="connsiteY2" fmla="*/ 142794 h 142875"/>
                  <a:gd name="connsiteX3" fmla="*/ -203 w 361950"/>
                  <a:gd name="connsiteY3" fmla="*/ -81 h 142875"/>
                </a:gdLst>
                <a:ahLst/>
                <a:cxnLst>
                  <a:cxn ang="0">
                    <a:pos x="connsiteX0" y="connsiteY0"/>
                  </a:cxn>
                  <a:cxn ang="0">
                    <a:pos x="connsiteX1" y="connsiteY1"/>
                  </a:cxn>
                  <a:cxn ang="0">
                    <a:pos x="connsiteX2" y="connsiteY2"/>
                  </a:cxn>
                  <a:cxn ang="0">
                    <a:pos x="connsiteX3" y="connsiteY3"/>
                  </a:cxn>
                </a:cxnLst>
                <a:rect l="l" t="t" r="r" b="b"/>
                <a:pathLst>
                  <a:path w="361950" h="142875">
                    <a:moveTo>
                      <a:pt x="361747" y="-81"/>
                    </a:moveTo>
                    <a:lnTo>
                      <a:pt x="361747" y="142794"/>
                    </a:lnTo>
                    <a:lnTo>
                      <a:pt x="-203" y="142794"/>
                    </a:lnTo>
                    <a:lnTo>
                      <a:pt x="-203" y="-81"/>
                    </a:lnTo>
                    <a:close/>
                  </a:path>
                </a:pathLst>
              </a:custGeom>
              <a:solidFill>
                <a:schemeClr val="accent6">
                  <a:lumMod val="75000"/>
                </a:schemeClr>
              </a:solidFill>
              <a:ln w="9525" cap="flat">
                <a:noFill/>
                <a:prstDash val="solid"/>
                <a:miter/>
              </a:ln>
            </p:spPr>
            <p:txBody>
              <a:bodyPr rtlCol="0" anchor="ctr"/>
              <a:lstStyle/>
              <a:p>
                <a:endParaRPr lang="en-PH" sz="1800"/>
              </a:p>
            </p:txBody>
          </p:sp>
        </p:grpSp>
      </p:grpSp>
      <p:pic>
        <p:nvPicPr>
          <p:cNvPr id="20" name="Notebook">
            <a:extLst>
              <a:ext uri="{FF2B5EF4-FFF2-40B4-BE49-F238E27FC236}">
                <a16:creationId xmlns:a16="http://schemas.microsoft.com/office/drawing/2014/main" id="{116842AE-A1BE-4E66-9ECA-1F69CE8196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4792" y="1127845"/>
            <a:ext cx="2232199" cy="2887811"/>
          </a:xfrm>
          <a:prstGeom prst="rect">
            <a:avLst/>
          </a:prstGeom>
        </p:spPr>
      </p:pic>
      <p:pic>
        <p:nvPicPr>
          <p:cNvPr id="18" name="Thumb">
            <a:extLst>
              <a:ext uri="{FF2B5EF4-FFF2-40B4-BE49-F238E27FC236}">
                <a16:creationId xmlns:a16="http://schemas.microsoft.com/office/drawing/2014/main" id="{E0B9D273-266A-4CFD-883D-12312F6420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4628" b="80068"/>
          <a:stretch>
            <a:fillRect/>
          </a:stretch>
        </p:blipFill>
        <p:spPr>
          <a:xfrm flipH="1">
            <a:off x="6714041" y="1918899"/>
            <a:ext cx="1382950" cy="309466"/>
          </a:xfrm>
          <a:custGeom>
            <a:avLst/>
            <a:gdLst>
              <a:gd name="connsiteX0" fmla="*/ 0 w 1382950"/>
              <a:gd name="connsiteY0" fmla="*/ 0 h 309466"/>
              <a:gd name="connsiteX1" fmla="*/ 1382950 w 1382950"/>
              <a:gd name="connsiteY1" fmla="*/ 0 h 309466"/>
              <a:gd name="connsiteX2" fmla="*/ 1382950 w 1382950"/>
              <a:gd name="connsiteY2" fmla="*/ 309466 h 309466"/>
              <a:gd name="connsiteX3" fmla="*/ 0 w 1382950"/>
              <a:gd name="connsiteY3" fmla="*/ 309466 h 309466"/>
              <a:gd name="connsiteX4" fmla="*/ 0 w 1382950"/>
              <a:gd name="connsiteY4" fmla="*/ 0 h 30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50" h="309466">
                <a:moveTo>
                  <a:pt x="0" y="0"/>
                </a:moveTo>
                <a:lnTo>
                  <a:pt x="1382950" y="0"/>
                </a:lnTo>
                <a:lnTo>
                  <a:pt x="1382950" y="309466"/>
                </a:lnTo>
                <a:lnTo>
                  <a:pt x="0" y="309466"/>
                </a:lnTo>
                <a:lnTo>
                  <a:pt x="0" y="0"/>
                </a:lnTo>
                <a:close/>
              </a:path>
            </a:pathLst>
          </a:custGeom>
        </p:spPr>
      </p:pic>
      <p:pic>
        <p:nvPicPr>
          <p:cNvPr id="43" name="Do not delete">
            <a:extLst>
              <a:ext uri="{FF2B5EF4-FFF2-40B4-BE49-F238E27FC236}">
                <a16:creationId xmlns:a16="http://schemas.microsoft.com/office/drawing/2014/main" id="{9CCC8496-959C-4E39-B3AC-0B954F7CE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8262" t="16790" b="16380"/>
          <a:stretch/>
        </p:blipFill>
        <p:spPr>
          <a:xfrm>
            <a:off x="8985114" y="863602"/>
            <a:ext cx="158886" cy="3437375"/>
          </a:xfrm>
          <a:custGeom>
            <a:avLst/>
            <a:gdLst>
              <a:gd name="connsiteX0" fmla="*/ 0 w 158886"/>
              <a:gd name="connsiteY0" fmla="*/ 0 h 3437375"/>
              <a:gd name="connsiteX1" fmla="*/ 158886 w 158886"/>
              <a:gd name="connsiteY1" fmla="*/ 0 h 3437375"/>
              <a:gd name="connsiteX2" fmla="*/ 158886 w 158886"/>
              <a:gd name="connsiteY2" fmla="*/ 3437375 h 3437375"/>
              <a:gd name="connsiteX3" fmla="*/ 0 w 158886"/>
              <a:gd name="connsiteY3" fmla="*/ 3437375 h 3437375"/>
              <a:gd name="connsiteX4" fmla="*/ 0 w 158886"/>
              <a:gd name="connsiteY4" fmla="*/ 0 h 343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86" h="3437375">
                <a:moveTo>
                  <a:pt x="0" y="0"/>
                </a:moveTo>
                <a:lnTo>
                  <a:pt x="158886" y="0"/>
                </a:lnTo>
                <a:lnTo>
                  <a:pt x="158886" y="3437375"/>
                </a:lnTo>
                <a:lnTo>
                  <a:pt x="0" y="3437375"/>
                </a:lnTo>
                <a:lnTo>
                  <a:pt x="0" y="0"/>
                </a:lnTo>
                <a:close/>
              </a:path>
            </a:pathLst>
          </a:custGeom>
        </p:spPr>
      </p:pic>
      <p:sp>
        <p:nvSpPr>
          <p:cNvPr id="22" name="TextBox 21">
            <a:extLst>
              <a:ext uri="{FF2B5EF4-FFF2-40B4-BE49-F238E27FC236}">
                <a16:creationId xmlns:a16="http://schemas.microsoft.com/office/drawing/2014/main" id="{2D0F7F1F-58A2-4F3A-9323-0C8DB0852A7F}"/>
              </a:ext>
            </a:extLst>
          </p:cNvPr>
          <p:cNvSpPr txBox="1"/>
          <p:nvPr/>
        </p:nvSpPr>
        <p:spPr>
          <a:xfrm>
            <a:off x="1016022" y="2270957"/>
            <a:ext cx="3683524" cy="584775"/>
          </a:xfrm>
          <a:prstGeom prst="rect">
            <a:avLst/>
          </a:prstGeom>
          <a:noFill/>
        </p:spPr>
        <p:txBody>
          <a:bodyPr wrap="square" rtlCol="0">
            <a:spAutoFit/>
          </a:bodyPr>
          <a:lstStyle/>
          <a:p>
            <a:pPr algn="ctr"/>
            <a:r>
              <a:rPr lang="en-US" sz="3200" dirty="0">
                <a:solidFill>
                  <a:schemeClr val="accent6">
                    <a:lumMod val="50000"/>
                  </a:schemeClr>
                </a:solidFill>
                <a:latin typeface="Arial" panose="020B0604020202020204" pitchFamily="34" charset="0"/>
                <a:cs typeface="Arial" panose="020B0604020202020204" pitchFamily="34" charset="0"/>
              </a:rPr>
              <a:t>Ai </a:t>
            </a:r>
            <a:r>
              <a:rPr lang="en-US" sz="3200" dirty="0" err="1">
                <a:solidFill>
                  <a:schemeClr val="accent6">
                    <a:lumMod val="50000"/>
                  </a:schemeClr>
                </a:solidFill>
                <a:latin typeface="Arial" panose="020B0604020202020204" pitchFamily="34" charset="0"/>
                <a:cs typeface="Arial" panose="020B0604020202020204" pitchFamily="34" charset="0"/>
              </a:rPr>
              <a:t>đọc</a:t>
            </a:r>
            <a:r>
              <a:rPr lang="en-US" sz="3200" dirty="0">
                <a:solidFill>
                  <a:schemeClr val="accent6">
                    <a:lumMod val="50000"/>
                  </a:schemeClr>
                </a:solidFill>
                <a:latin typeface="Arial" panose="020B0604020202020204" pitchFamily="34" charset="0"/>
                <a:cs typeface="Arial" panose="020B0604020202020204" pitchFamily="34" charset="0"/>
              </a:rPr>
              <a:t> </a:t>
            </a:r>
            <a:r>
              <a:rPr lang="en-US" sz="3200" dirty="0" err="1">
                <a:solidFill>
                  <a:schemeClr val="accent6">
                    <a:lumMod val="50000"/>
                  </a:schemeClr>
                </a:solidFill>
                <a:latin typeface="Arial" panose="020B0604020202020204" pitchFamily="34" charset="0"/>
                <a:cs typeface="Arial" panose="020B0604020202020204" pitchFamily="34" charset="0"/>
              </a:rPr>
              <a:t>nhanh</a:t>
            </a:r>
            <a:r>
              <a:rPr lang="en-US" sz="3200" dirty="0">
                <a:solidFill>
                  <a:schemeClr val="accent6">
                    <a:lumMod val="50000"/>
                  </a:schemeClr>
                </a:solidFill>
                <a:latin typeface="Arial" panose="020B0604020202020204" pitchFamily="34" charset="0"/>
                <a:cs typeface="Arial" panose="020B0604020202020204" pitchFamily="34" charset="0"/>
              </a:rPr>
              <a:t> </a:t>
            </a:r>
            <a:r>
              <a:rPr lang="en-US" sz="3200" dirty="0" err="1">
                <a:solidFill>
                  <a:schemeClr val="accent6">
                    <a:lumMod val="50000"/>
                  </a:schemeClr>
                </a:solidFill>
                <a:latin typeface="Arial" panose="020B0604020202020204" pitchFamily="34" charset="0"/>
                <a:cs typeface="Arial" panose="020B0604020202020204" pitchFamily="34" charset="0"/>
              </a:rPr>
              <a:t>hơn</a:t>
            </a:r>
            <a:endParaRPr lang="en-US" sz="3200"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842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63" presetClass="path" presetSubtype="0" accel="50000" decel="50000" fill="hold" nodeType="withEffect">
                                  <p:stCondLst>
                                    <p:cond delay="0"/>
                                  </p:stCondLst>
                                  <p:childTnLst>
                                    <p:animMotion origin="layout" path="M 1.94444E-6 0 L 0.37604 0 " pathEditMode="relative" rAng="0" ptsTypes="AA">
                                      <p:cBhvr>
                                        <p:cTn id="18" dur="750" spd="-100000" fill="hold"/>
                                        <p:tgtEl>
                                          <p:spTgt spid="20"/>
                                        </p:tgtEl>
                                        <p:attrNameLst>
                                          <p:attrName>ppt_x</p:attrName>
                                          <p:attrName>ppt_y</p:attrName>
                                        </p:attrNameLst>
                                      </p:cBhvr>
                                      <p:rCtr x="18802" y="0"/>
                                    </p:animMotion>
                                  </p:childTnLst>
                                </p:cTn>
                              </p:par>
                              <p:par>
                                <p:cTn id="19" presetID="63" presetClass="path" presetSubtype="0" accel="50000" decel="50000" fill="hold" nodeType="withEffect">
                                  <p:stCondLst>
                                    <p:cond delay="0"/>
                                  </p:stCondLst>
                                  <p:childTnLst>
                                    <p:animMotion origin="layout" path="M 3.33333E-6 0 L 0.37691 0 " pathEditMode="relative" rAng="0" ptsTypes="AA">
                                      <p:cBhvr>
                                        <p:cTn id="20" dur="750" spd="-100000" fill="hold"/>
                                        <p:tgtEl>
                                          <p:spTgt spid="6"/>
                                        </p:tgtEl>
                                        <p:attrNameLst>
                                          <p:attrName>ppt_x</p:attrName>
                                          <p:attrName>ppt_y</p:attrName>
                                        </p:attrNameLst>
                                      </p:cBhvr>
                                      <p:rCtr x="18837" y="0"/>
                                    </p:animMotion>
                                  </p:childTnLst>
                                </p:cTn>
                              </p:par>
                              <p:par>
                                <p:cTn id="21" presetID="63" presetClass="path" presetSubtype="0" accel="50000" decel="50000" fill="hold" nodeType="withEffect">
                                  <p:stCondLst>
                                    <p:cond delay="0"/>
                                  </p:stCondLst>
                                  <p:childTnLst>
                                    <p:animMotion origin="layout" path="M -2.22222E-6 3.58025E-6 L 0.37604 3.58025E-6 " pathEditMode="relative" rAng="0" ptsTypes="AA">
                                      <p:cBhvr>
                                        <p:cTn id="22" dur="750" spd="-100000" fill="hold"/>
                                        <p:tgtEl>
                                          <p:spTgt spid="18"/>
                                        </p:tgtEl>
                                        <p:attrNameLst>
                                          <p:attrName>ppt_x</p:attrName>
                                          <p:attrName>ppt_y</p:attrName>
                                        </p:attrNameLst>
                                      </p:cBhvr>
                                      <p:rCtr x="18802" y="0"/>
                                    </p:animMotion>
                                  </p:childTnLst>
                                </p:cTn>
                              </p:par>
                              <p:par>
                                <p:cTn id="23" presetID="42" presetClass="path" presetSubtype="0" accel="50000" decel="50000" fill="hold" grpId="0" nodeType="withEffect">
                                  <p:stCondLst>
                                    <p:cond delay="0"/>
                                  </p:stCondLst>
                                  <p:childTnLst>
                                    <p:animMotion origin="layout" path="M 3.125E-6 3.7037E-6 L 3.125E-6 0.2287 " pathEditMode="relative" rAng="0" ptsTypes="AA">
                                      <p:cBhvr>
                                        <p:cTn id="24" dur="750" spd="-100000" fill="hold"/>
                                        <p:tgtEl>
                                          <p:spTgt spid="4"/>
                                        </p:tgtEl>
                                        <p:attrNameLst>
                                          <p:attrName>ppt_x</p:attrName>
                                          <p:attrName>ppt_y</p:attrName>
                                        </p:attrNameLst>
                                      </p:cBhvr>
                                      <p:rCtr x="0" y="11435"/>
                                    </p:animMotion>
                                  </p:childTnLst>
                                </p:cTn>
                              </p:par>
                              <p:par>
                                <p:cTn id="25" presetID="63" presetClass="path" presetSubtype="0" accel="50000" decel="50000" fill="hold" nodeType="withEffect">
                                  <p:stCondLst>
                                    <p:cond delay="700"/>
                                  </p:stCondLst>
                                  <p:childTnLst>
                                    <p:animMotion origin="layout" path="M -2.22222E-6 3.58025E-6 L 0.37656 3.58025E-6 " pathEditMode="relative" rAng="0" ptsTypes="AA">
                                      <p:cBhvr>
                                        <p:cTn id="26" dur="750" fill="hold"/>
                                        <p:tgtEl>
                                          <p:spTgt spid="18"/>
                                        </p:tgtEl>
                                        <p:attrNameLst>
                                          <p:attrName>ppt_x</p:attrName>
                                          <p:attrName>ppt_y</p:attrName>
                                        </p:attrNameLst>
                                      </p:cBhvr>
                                      <p:rCtr x="18819" y="0"/>
                                    </p:animMotion>
                                  </p:childTnLst>
                                </p:cTn>
                              </p:par>
                              <p:par>
                                <p:cTn id="27" presetID="63" presetClass="path" presetSubtype="0" accel="50000" decel="50000" fill="hold" nodeType="withEffect">
                                  <p:stCondLst>
                                    <p:cond delay="700"/>
                                  </p:stCondLst>
                                  <p:childTnLst>
                                    <p:animMotion origin="layout" path="M 3.33333E-6 0 L 0.37743 0 " pathEditMode="relative" rAng="0" ptsTypes="AA">
                                      <p:cBhvr>
                                        <p:cTn id="28" dur="750" fill="hold"/>
                                        <p:tgtEl>
                                          <p:spTgt spid="6"/>
                                        </p:tgtEl>
                                        <p:attrNameLst>
                                          <p:attrName>ppt_x</p:attrName>
                                          <p:attrName>ppt_y</p:attrName>
                                        </p:attrNameLst>
                                      </p:cBhvr>
                                      <p:rCtr x="18872" y="0"/>
                                    </p:animMotion>
                                  </p:childTnLst>
                                </p:cTn>
                              </p:par>
                              <p:par>
                                <p:cTn id="29" presetID="10" presetClass="entr" presetSubtype="0" fill="hold" grpId="0" nodeType="withEffect">
                                  <p:stCondLst>
                                    <p:cond delay="11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9C122C4E-BD17-4726-9900-9667A141DB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863600 h 5143500"/>
              <a:gd name="connsiteX3" fmla="*/ 8985114 w 9144000"/>
              <a:gd name="connsiteY3" fmla="*/ 863600 h 5143500"/>
              <a:gd name="connsiteX4" fmla="*/ 8985114 w 9144000"/>
              <a:gd name="connsiteY4" fmla="*/ 4300975 h 5143500"/>
              <a:gd name="connsiteX5" fmla="*/ 9144000 w 9144000"/>
              <a:gd name="connsiteY5" fmla="*/ 4300975 h 5143500"/>
              <a:gd name="connsiteX6" fmla="*/ 9144000 w 9144000"/>
              <a:gd name="connsiteY6" fmla="*/ 5143500 h 5143500"/>
              <a:gd name="connsiteX7" fmla="*/ 0 w 9144000"/>
              <a:gd name="connsiteY7" fmla="*/ 5143500 h 5143500"/>
              <a:gd name="connsiteX8" fmla="*/ 0 w 9144000"/>
              <a:gd name="connsiteY8"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0"/>
                </a:moveTo>
                <a:lnTo>
                  <a:pt x="9144000" y="0"/>
                </a:lnTo>
                <a:lnTo>
                  <a:pt x="9144000" y="863600"/>
                </a:lnTo>
                <a:lnTo>
                  <a:pt x="8985114" y="863600"/>
                </a:lnTo>
                <a:lnTo>
                  <a:pt x="8985114" y="4300975"/>
                </a:lnTo>
                <a:lnTo>
                  <a:pt x="9144000" y="4300975"/>
                </a:lnTo>
                <a:lnTo>
                  <a:pt x="9144000" y="5143500"/>
                </a:lnTo>
                <a:lnTo>
                  <a:pt x="0" y="5143500"/>
                </a:lnTo>
                <a:lnTo>
                  <a:pt x="0" y="0"/>
                </a:lnTo>
                <a:close/>
              </a:path>
            </a:pathLst>
          </a:custGeom>
        </p:spPr>
      </p:pic>
      <p:sp>
        <p:nvSpPr>
          <p:cNvPr id="40" name="White background">
            <a:extLst>
              <a:ext uri="{FF2B5EF4-FFF2-40B4-BE49-F238E27FC236}">
                <a16:creationId xmlns:a16="http://schemas.microsoft.com/office/drawing/2014/main" id="{4BA3590E-2E0D-4CBC-9802-A3015F61CCD9}"/>
              </a:ext>
            </a:extLst>
          </p:cNvPr>
          <p:cNvSpPr/>
          <p:nvPr/>
        </p:nvSpPr>
        <p:spPr>
          <a:xfrm>
            <a:off x="158886" y="183736"/>
            <a:ext cx="8826228" cy="4776031"/>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pic>
        <p:nvPicPr>
          <p:cNvPr id="43" name="Do not delete">
            <a:extLst>
              <a:ext uri="{FF2B5EF4-FFF2-40B4-BE49-F238E27FC236}">
                <a16:creationId xmlns:a16="http://schemas.microsoft.com/office/drawing/2014/main" id="{9CCC8496-959C-4E39-B3AC-0B954F7CE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8262" t="16790" b="16380"/>
          <a:stretch/>
        </p:blipFill>
        <p:spPr>
          <a:xfrm>
            <a:off x="8985114" y="863602"/>
            <a:ext cx="158886" cy="3437375"/>
          </a:xfrm>
          <a:custGeom>
            <a:avLst/>
            <a:gdLst>
              <a:gd name="connsiteX0" fmla="*/ 0 w 158886"/>
              <a:gd name="connsiteY0" fmla="*/ 0 h 3437375"/>
              <a:gd name="connsiteX1" fmla="*/ 158886 w 158886"/>
              <a:gd name="connsiteY1" fmla="*/ 0 h 3437375"/>
              <a:gd name="connsiteX2" fmla="*/ 158886 w 158886"/>
              <a:gd name="connsiteY2" fmla="*/ 3437375 h 3437375"/>
              <a:gd name="connsiteX3" fmla="*/ 0 w 158886"/>
              <a:gd name="connsiteY3" fmla="*/ 3437375 h 3437375"/>
              <a:gd name="connsiteX4" fmla="*/ 0 w 158886"/>
              <a:gd name="connsiteY4" fmla="*/ 0 h 343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86" h="3437375">
                <a:moveTo>
                  <a:pt x="0" y="0"/>
                </a:moveTo>
                <a:lnTo>
                  <a:pt x="158886" y="0"/>
                </a:lnTo>
                <a:lnTo>
                  <a:pt x="158886" y="3437375"/>
                </a:lnTo>
                <a:lnTo>
                  <a:pt x="0" y="3437375"/>
                </a:lnTo>
                <a:lnTo>
                  <a:pt x="0" y="0"/>
                </a:lnTo>
                <a:close/>
              </a:path>
            </a:pathLst>
          </a:custGeom>
        </p:spPr>
      </p:pic>
      <p:sp>
        <p:nvSpPr>
          <p:cNvPr id="23" name="TextBox 22">
            <a:extLst>
              <a:ext uri="{FF2B5EF4-FFF2-40B4-BE49-F238E27FC236}">
                <a16:creationId xmlns:a16="http://schemas.microsoft.com/office/drawing/2014/main" id="{638919F5-C030-44C2-A9E1-33D1F85D5033}"/>
              </a:ext>
            </a:extLst>
          </p:cNvPr>
          <p:cNvSpPr txBox="1"/>
          <p:nvPr/>
        </p:nvSpPr>
        <p:spPr>
          <a:xfrm>
            <a:off x="4772657" y="694393"/>
            <a:ext cx="2967191" cy="415498"/>
          </a:xfrm>
          <a:prstGeom prst="rect">
            <a:avLst/>
          </a:prstGeom>
          <a:noFill/>
        </p:spPr>
        <p:txBody>
          <a:bodyPr wrap="square" rtlCol="0">
            <a:spAutoFit/>
          </a:bodyPr>
          <a:lstStyle/>
          <a:p>
            <a:pPr algn="ctr"/>
            <a:r>
              <a:rPr lang="en-US" sz="2100" b="1">
                <a:solidFill>
                  <a:schemeClr val="accent6">
                    <a:lumMod val="50000"/>
                  </a:schemeClr>
                </a:solidFill>
                <a:latin typeface="Arial" panose="020B0604020202020204" pitchFamily="34" charset="0"/>
                <a:cs typeface="Arial" panose="020B0604020202020204" pitchFamily="34" charset="0"/>
              </a:rPr>
              <a:t>Luật chơi Nội dung 2</a:t>
            </a:r>
          </a:p>
        </p:txBody>
      </p:sp>
      <p:sp>
        <p:nvSpPr>
          <p:cNvPr id="25" name="Icon white background">
            <a:extLst>
              <a:ext uri="{FF2B5EF4-FFF2-40B4-BE49-F238E27FC236}">
                <a16:creationId xmlns:a16="http://schemas.microsoft.com/office/drawing/2014/main" id="{F822C495-484C-42F4-9DA8-48868514E36E}"/>
              </a:ext>
            </a:extLst>
          </p:cNvPr>
          <p:cNvSpPr/>
          <p:nvPr/>
        </p:nvSpPr>
        <p:spPr>
          <a:xfrm>
            <a:off x="4321893" y="19087"/>
            <a:ext cx="510658" cy="510658"/>
          </a:xfrm>
          <a:prstGeom prst="ellipse">
            <a:avLst/>
          </a:prstGeom>
          <a:solidFill>
            <a:schemeClr val="bg1"/>
          </a:solidFill>
          <a:ln>
            <a:noFill/>
          </a:ln>
          <a:effectLst>
            <a:glow rad="101600">
              <a:schemeClr val="accent6">
                <a:lumMod val="50000"/>
                <a:alpha val="60000"/>
              </a:schemeClr>
            </a:glow>
            <a:outerShdw blurRad="266700" dist="101600" dir="5400000" sx="85000" sy="85000" algn="ctr" rotWithShape="0">
              <a:srgbClr val="F9CB42">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26" name="Magnifying glass icon">
            <a:extLst>
              <a:ext uri="{FF2B5EF4-FFF2-40B4-BE49-F238E27FC236}">
                <a16:creationId xmlns:a16="http://schemas.microsoft.com/office/drawing/2014/main" id="{969EE585-92A4-4E69-B332-E5D02A7E16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52780" y="122363"/>
            <a:ext cx="238441" cy="308472"/>
          </a:xfrm>
          <a:prstGeom prst="rect">
            <a:avLst/>
          </a:prstGeom>
        </p:spPr>
      </p:pic>
      <p:sp>
        <p:nvSpPr>
          <p:cNvPr id="27" name="Rectangle: Rounded Corners 26">
            <a:hlinkClick r:id="rId6" action="ppaction://hlinksldjump"/>
            <a:extLst>
              <a:ext uri="{FF2B5EF4-FFF2-40B4-BE49-F238E27FC236}">
                <a16:creationId xmlns:a16="http://schemas.microsoft.com/office/drawing/2014/main" id="{B40B0CC8-2F95-4745-8982-91AB9DD1F344}"/>
              </a:ext>
            </a:extLst>
          </p:cNvPr>
          <p:cNvSpPr/>
          <p:nvPr/>
        </p:nvSpPr>
        <p:spPr>
          <a:xfrm>
            <a:off x="3882664" y="4079083"/>
            <a:ext cx="1378670" cy="46662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bg1"/>
                </a:solidFill>
                <a:latin typeface="Arial" panose="020B0604020202020204" pitchFamily="34" charset="0"/>
                <a:cs typeface="Arial" panose="020B0604020202020204" pitchFamily="34" charset="0"/>
              </a:rPr>
              <a:t>BẮT ĐẦU</a:t>
            </a:r>
          </a:p>
        </p:txBody>
      </p:sp>
      <p:sp>
        <p:nvSpPr>
          <p:cNvPr id="2" name="Hình Bầu dục 1">
            <a:extLst>
              <a:ext uri="{FF2B5EF4-FFF2-40B4-BE49-F238E27FC236}">
                <a16:creationId xmlns:a16="http://schemas.microsoft.com/office/drawing/2014/main" id="{0AC19D39-6951-413D-B855-32AC531D7704}"/>
              </a:ext>
            </a:extLst>
          </p:cNvPr>
          <p:cNvSpPr/>
          <p:nvPr/>
        </p:nvSpPr>
        <p:spPr>
          <a:xfrm>
            <a:off x="1033927" y="1689238"/>
            <a:ext cx="1973694" cy="197346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extBox 8">
            <a:extLst>
              <a:ext uri="{FF2B5EF4-FFF2-40B4-BE49-F238E27FC236}">
                <a16:creationId xmlns:a16="http://schemas.microsoft.com/office/drawing/2014/main" id="{6FD79581-C92F-40B6-912C-BE0D96F5DF1F}"/>
              </a:ext>
            </a:extLst>
          </p:cNvPr>
          <p:cNvSpPr txBox="1"/>
          <p:nvPr/>
        </p:nvSpPr>
        <p:spPr>
          <a:xfrm>
            <a:off x="3898725" y="1278086"/>
            <a:ext cx="4798907" cy="923330"/>
          </a:xfrm>
          <a:prstGeom prst="rect">
            <a:avLst/>
          </a:prstGeom>
          <a:noFill/>
        </p:spPr>
        <p:txBody>
          <a:bodyPr wrap="square" rtlCol="0">
            <a:spAutoFit/>
          </a:bodyPr>
          <a:lstStyle/>
          <a:p>
            <a:pPr algn="ctr"/>
            <a:r>
              <a:rPr lang="en-US" sz="1800" dirty="0" err="1">
                <a:solidFill>
                  <a:schemeClr val="accent6">
                    <a:lumMod val="50000"/>
                  </a:schemeClr>
                </a:solidFill>
                <a:latin typeface="Arial" panose="020B0604020202020204" pitchFamily="34" charset="0"/>
                <a:cs typeface="Arial" panose="020B0604020202020204" pitchFamily="34" charset="0"/>
              </a:rPr>
              <a:t>Đây</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là</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kiểu</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câu</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hỏi</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điền</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khuyết</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nội</a:t>
            </a:r>
            <a:r>
              <a:rPr lang="en-US" sz="1800" dirty="0">
                <a:solidFill>
                  <a:schemeClr val="accent6">
                    <a:lumMod val="50000"/>
                  </a:schemeClr>
                </a:solidFill>
                <a:latin typeface="Arial" panose="020B0604020202020204" pitchFamily="34" charset="0"/>
                <a:cs typeface="Arial" panose="020B0604020202020204" pitchFamily="34" charset="0"/>
              </a:rPr>
              <a:t> dung </a:t>
            </a:r>
            <a:r>
              <a:rPr lang="en-US" sz="1800" dirty="0" err="1">
                <a:solidFill>
                  <a:schemeClr val="accent6">
                    <a:lumMod val="50000"/>
                  </a:schemeClr>
                </a:solidFill>
                <a:latin typeface="Arial" panose="020B0604020202020204" pitchFamily="34" charset="0"/>
                <a:cs typeface="Arial" panose="020B0604020202020204" pitchFamily="34" charset="0"/>
              </a:rPr>
              <a:t>câu</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hỏi</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được</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lấy</a:t>
            </a:r>
            <a:r>
              <a:rPr lang="en-US" sz="1800" dirty="0">
                <a:solidFill>
                  <a:schemeClr val="accent6">
                    <a:lumMod val="50000"/>
                  </a:schemeClr>
                </a:solidFill>
                <a:latin typeface="Arial" panose="020B0604020202020204" pitchFamily="34" charset="0"/>
                <a:cs typeface="Arial" panose="020B0604020202020204" pitchFamily="34" charset="0"/>
              </a:rPr>
              <a:t> ở </a:t>
            </a:r>
            <a:r>
              <a:rPr lang="en-US" sz="1800" dirty="0" err="1">
                <a:solidFill>
                  <a:schemeClr val="accent6">
                    <a:lumMod val="50000"/>
                  </a:schemeClr>
                </a:solidFill>
                <a:latin typeface="Arial" panose="020B0604020202020204" pitchFamily="34" charset="0"/>
                <a:cs typeface="Arial" panose="020B0604020202020204" pitchFamily="34" charset="0"/>
              </a:rPr>
              <a:t>trong</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phần</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trình</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bày</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của</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bài</a:t>
            </a:r>
            <a:r>
              <a:rPr lang="en-US" sz="1800" dirty="0">
                <a:solidFill>
                  <a:schemeClr val="accent6">
                    <a:lumMod val="50000"/>
                  </a:schemeClr>
                </a:solidFill>
                <a:latin typeface="Arial" panose="020B0604020202020204" pitchFamily="34" charset="0"/>
                <a:cs typeface="Arial" panose="020B0604020202020204" pitchFamily="34" charset="0"/>
              </a:rPr>
              <a:t> </a:t>
            </a:r>
          </a:p>
          <a:p>
            <a:pPr algn="ctr"/>
            <a:r>
              <a:rPr lang="en-US" sz="1800" dirty="0" err="1">
                <a:solidFill>
                  <a:schemeClr val="accent6">
                    <a:lumMod val="50000"/>
                  </a:schemeClr>
                </a:solidFill>
                <a:latin typeface="Arial" panose="020B0604020202020204" pitchFamily="34" charset="0"/>
                <a:cs typeface="Arial" panose="020B0604020202020204" pitchFamily="34" charset="0"/>
              </a:rPr>
              <a:t>thuyết</a:t>
            </a:r>
            <a:r>
              <a:rPr lang="en-US" sz="1800" dirty="0">
                <a:solidFill>
                  <a:schemeClr val="accent6">
                    <a:lumMod val="50000"/>
                  </a:schemeClr>
                </a:solidFill>
                <a:latin typeface="Arial" panose="020B0604020202020204" pitchFamily="34" charset="0"/>
                <a:cs typeface="Arial" panose="020B0604020202020204" pitchFamily="34" charset="0"/>
              </a:rPr>
              <a:t> </a:t>
            </a:r>
            <a:r>
              <a:rPr lang="en-US" sz="1800" dirty="0" err="1">
                <a:solidFill>
                  <a:schemeClr val="accent6">
                    <a:lumMod val="50000"/>
                  </a:schemeClr>
                </a:solidFill>
                <a:latin typeface="Arial" panose="020B0604020202020204" pitchFamily="34" charset="0"/>
                <a:cs typeface="Arial" panose="020B0604020202020204" pitchFamily="34" charset="0"/>
              </a:rPr>
              <a:t>trình</a:t>
            </a:r>
            <a:r>
              <a:rPr lang="en-US" sz="1800" dirty="0">
                <a:solidFill>
                  <a:schemeClr val="accent6">
                    <a:lumMod val="50000"/>
                  </a:schemeClr>
                </a:solidFill>
                <a:latin typeface="Arial" panose="020B0604020202020204" pitchFamily="34" charset="0"/>
                <a:cs typeface="Arial" panose="020B0604020202020204" pitchFamily="34" charset="0"/>
              </a:rPr>
              <a:t>!</a:t>
            </a:r>
          </a:p>
        </p:txBody>
      </p:sp>
      <p:grpSp>
        <p:nvGrpSpPr>
          <p:cNvPr id="12" name="Group 39">
            <a:extLst>
              <a:ext uri="{FF2B5EF4-FFF2-40B4-BE49-F238E27FC236}">
                <a16:creationId xmlns:a16="http://schemas.microsoft.com/office/drawing/2014/main" id="{5E8CD2DF-B6F4-44C5-BB15-A08B85379909}"/>
              </a:ext>
            </a:extLst>
          </p:cNvPr>
          <p:cNvGrpSpPr/>
          <p:nvPr/>
        </p:nvGrpSpPr>
        <p:grpSpPr>
          <a:xfrm>
            <a:off x="1397170" y="1157681"/>
            <a:ext cx="1347506" cy="2505020"/>
            <a:chOff x="1826673" y="1311052"/>
            <a:chExt cx="1056864" cy="2103622"/>
          </a:xfrm>
        </p:grpSpPr>
        <p:sp>
          <p:nvSpPr>
            <p:cNvPr id="13" name="Rectangle: Rounded Corners 55">
              <a:extLst>
                <a:ext uri="{FF2B5EF4-FFF2-40B4-BE49-F238E27FC236}">
                  <a16:creationId xmlns:a16="http://schemas.microsoft.com/office/drawing/2014/main" id="{11183F71-F9D1-4325-B1B3-B65A28766244}"/>
                </a:ext>
              </a:extLst>
            </p:cNvPr>
            <p:cNvSpPr/>
            <p:nvPr/>
          </p:nvSpPr>
          <p:spPr>
            <a:xfrm>
              <a:off x="1826673" y="2439660"/>
              <a:ext cx="1048754" cy="974098"/>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4" name="Freeform: Shape 117">
              <a:extLst>
                <a:ext uri="{FF2B5EF4-FFF2-40B4-BE49-F238E27FC236}">
                  <a16:creationId xmlns:a16="http://schemas.microsoft.com/office/drawing/2014/main" id="{B3CEC94C-1E0C-45B4-91D9-845DCAF7823C}"/>
                </a:ext>
              </a:extLst>
            </p:cNvPr>
            <p:cNvSpPr/>
            <p:nvPr/>
          </p:nvSpPr>
          <p:spPr>
            <a:xfrm>
              <a:off x="1874788" y="2442804"/>
              <a:ext cx="1008749" cy="971870"/>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235">
                <a:solidFill>
                  <a:prstClr val="white"/>
                </a:solidFill>
                <a:latin typeface="Calibri" panose="020F0502020204030204"/>
              </a:endParaRPr>
            </a:p>
          </p:txBody>
        </p:sp>
        <p:cxnSp>
          <p:nvCxnSpPr>
            <p:cNvPr id="15" name="Straight Connector 119">
              <a:extLst>
                <a:ext uri="{FF2B5EF4-FFF2-40B4-BE49-F238E27FC236}">
                  <a16:creationId xmlns:a16="http://schemas.microsoft.com/office/drawing/2014/main" id="{9E6B6C46-BCED-4BC9-8236-3D9D1E64DCA4}"/>
                </a:ext>
              </a:extLst>
            </p:cNvPr>
            <p:cNvCxnSpPr>
              <a:cxnSpLocks/>
            </p:cNvCxnSpPr>
            <p:nvPr/>
          </p:nvCxnSpPr>
          <p:spPr>
            <a:xfrm flipH="1">
              <a:off x="2050384" y="2880081"/>
              <a:ext cx="38850" cy="32095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20">
              <a:extLst>
                <a:ext uri="{FF2B5EF4-FFF2-40B4-BE49-F238E27FC236}">
                  <a16:creationId xmlns:a16="http://schemas.microsoft.com/office/drawing/2014/main" id="{46EACD2D-3A2F-4579-A9BA-2C1833B7D375}"/>
                </a:ext>
              </a:extLst>
            </p:cNvPr>
            <p:cNvCxnSpPr>
              <a:cxnSpLocks/>
            </p:cNvCxnSpPr>
            <p:nvPr/>
          </p:nvCxnSpPr>
          <p:spPr>
            <a:xfrm>
              <a:off x="2700636" y="2871584"/>
              <a:ext cx="26439" cy="21842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Rounded Corners 121">
              <a:extLst>
                <a:ext uri="{FF2B5EF4-FFF2-40B4-BE49-F238E27FC236}">
                  <a16:creationId xmlns:a16="http://schemas.microsoft.com/office/drawing/2014/main" id="{A76A5365-B14C-4DCC-8EC7-9F9AD1A0F13C}"/>
                </a:ext>
              </a:extLst>
            </p:cNvPr>
            <p:cNvSpPr/>
            <p:nvPr/>
          </p:nvSpPr>
          <p:spPr>
            <a:xfrm>
              <a:off x="2264939" y="2261903"/>
              <a:ext cx="174513" cy="285627"/>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8" name="Rectangle: Rounded Corners 122">
              <a:extLst>
                <a:ext uri="{FF2B5EF4-FFF2-40B4-BE49-F238E27FC236}">
                  <a16:creationId xmlns:a16="http://schemas.microsoft.com/office/drawing/2014/main" id="{8D6FD5EA-9C60-4991-AD96-4A5E4DB4B2CA}"/>
                </a:ext>
              </a:extLst>
            </p:cNvPr>
            <p:cNvSpPr/>
            <p:nvPr/>
          </p:nvSpPr>
          <p:spPr>
            <a:xfrm>
              <a:off x="1974424" y="1360192"/>
              <a:ext cx="757383" cy="1012885"/>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9" name="Rectangle: Rounded Corners 123">
              <a:extLst>
                <a:ext uri="{FF2B5EF4-FFF2-40B4-BE49-F238E27FC236}">
                  <a16:creationId xmlns:a16="http://schemas.microsoft.com/office/drawing/2014/main" id="{53721CBB-61AB-4C03-B033-5FA9AC719E74}"/>
                </a:ext>
              </a:extLst>
            </p:cNvPr>
            <p:cNvSpPr/>
            <p:nvPr/>
          </p:nvSpPr>
          <p:spPr>
            <a:xfrm>
              <a:off x="1910536" y="1950244"/>
              <a:ext cx="118384" cy="14974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20" name="Rectangle: Rounded Corners 124">
              <a:extLst>
                <a:ext uri="{FF2B5EF4-FFF2-40B4-BE49-F238E27FC236}">
                  <a16:creationId xmlns:a16="http://schemas.microsoft.com/office/drawing/2014/main" id="{A64B5ECB-F491-424A-9545-B107F439A733}"/>
                </a:ext>
              </a:extLst>
            </p:cNvPr>
            <p:cNvSpPr/>
            <p:nvPr/>
          </p:nvSpPr>
          <p:spPr>
            <a:xfrm>
              <a:off x="2670503" y="1952474"/>
              <a:ext cx="118384" cy="14974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21" name="Freeform: Shape 126">
              <a:extLst>
                <a:ext uri="{FF2B5EF4-FFF2-40B4-BE49-F238E27FC236}">
                  <a16:creationId xmlns:a16="http://schemas.microsoft.com/office/drawing/2014/main" id="{4A1CB6E4-4612-4F43-BE47-3B971D4531F7}"/>
                </a:ext>
              </a:extLst>
            </p:cNvPr>
            <p:cNvSpPr/>
            <p:nvPr/>
          </p:nvSpPr>
          <p:spPr>
            <a:xfrm rot="20065983">
              <a:off x="1918144" y="1311052"/>
              <a:ext cx="829253" cy="781478"/>
            </a:xfrm>
            <a:custGeom>
              <a:avLst/>
              <a:gdLst>
                <a:gd name="connsiteX0" fmla="*/ 572281 w 793768"/>
                <a:gd name="connsiteY0" fmla="*/ 36916 h 768851"/>
                <a:gd name="connsiteX1" fmla="*/ 763352 w 793768"/>
                <a:gd name="connsiteY1" fmla="*/ 227690 h 768851"/>
                <a:gd name="connsiteX2" fmla="*/ 766966 w 793768"/>
                <a:gd name="connsiteY2" fmla="*/ 245001 h 768851"/>
                <a:gd name="connsiteX3" fmla="*/ 774813 w 793768"/>
                <a:gd name="connsiteY3" fmla="*/ 241157 h 768851"/>
                <a:gd name="connsiteX4" fmla="*/ 788703 w 793768"/>
                <a:gd name="connsiteY4" fmla="*/ 425613 h 768851"/>
                <a:gd name="connsiteX5" fmla="*/ 785511 w 793768"/>
                <a:gd name="connsiteY5" fmla="*/ 443574 h 768851"/>
                <a:gd name="connsiteX6" fmla="*/ 793768 w 793768"/>
                <a:gd name="connsiteY6" fmla="*/ 442788 h 768851"/>
                <a:gd name="connsiteX7" fmla="*/ 773654 w 793768"/>
                <a:gd name="connsiteY7" fmla="*/ 510289 h 768851"/>
                <a:gd name="connsiteX8" fmla="*/ 773099 w 793768"/>
                <a:gd name="connsiteY8" fmla="*/ 513415 h 768851"/>
                <a:gd name="connsiteX9" fmla="*/ 771789 w 793768"/>
                <a:gd name="connsiteY9" fmla="*/ 516550 h 768851"/>
                <a:gd name="connsiteX10" fmla="*/ 765762 w 793768"/>
                <a:gd name="connsiteY10" fmla="*/ 536775 h 768851"/>
                <a:gd name="connsiteX11" fmla="*/ 623835 w 793768"/>
                <a:gd name="connsiteY11" fmla="*/ 768851 h 768851"/>
                <a:gd name="connsiteX12" fmla="*/ 629252 w 793768"/>
                <a:gd name="connsiteY12" fmla="*/ 659082 h 768851"/>
                <a:gd name="connsiteX13" fmla="*/ 696519 w 793768"/>
                <a:gd name="connsiteY13" fmla="*/ 452047 h 768851"/>
                <a:gd name="connsiteX14" fmla="*/ 703867 w 793768"/>
                <a:gd name="connsiteY14" fmla="*/ 451347 h 768851"/>
                <a:gd name="connsiteX15" fmla="*/ 701940 w 793768"/>
                <a:gd name="connsiteY15" fmla="*/ 439564 h 768851"/>
                <a:gd name="connsiteX16" fmla="*/ 680019 w 793768"/>
                <a:gd name="connsiteY16" fmla="*/ 452636 h 768851"/>
                <a:gd name="connsiteX17" fmla="*/ 364831 w 793768"/>
                <a:gd name="connsiteY17" fmla="*/ 489845 h 768851"/>
                <a:gd name="connsiteX18" fmla="*/ 126888 w 793768"/>
                <a:gd name="connsiteY18" fmla="*/ 409444 h 768851"/>
                <a:gd name="connsiteX19" fmla="*/ 84026 w 793768"/>
                <a:gd name="connsiteY19" fmla="*/ 361661 h 768851"/>
                <a:gd name="connsiteX20" fmla="*/ 27429 w 793768"/>
                <a:gd name="connsiteY20" fmla="*/ 476302 h 768851"/>
                <a:gd name="connsiteX21" fmla="*/ 884 w 793768"/>
                <a:gd name="connsiteY21" fmla="*/ 466374 h 768851"/>
                <a:gd name="connsiteX22" fmla="*/ 56171 w 793768"/>
                <a:gd name="connsiteY22" fmla="*/ 319602 h 768851"/>
                <a:gd name="connsiteX23" fmla="*/ 58158 w 793768"/>
                <a:gd name="connsiteY23" fmla="*/ 315089 h 768851"/>
                <a:gd name="connsiteX24" fmla="*/ 41261 w 793768"/>
                <a:gd name="connsiteY24" fmla="*/ 271288 h 768851"/>
                <a:gd name="connsiteX25" fmla="*/ 374535 w 793768"/>
                <a:gd name="connsiteY25" fmla="*/ 9311 h 768851"/>
                <a:gd name="connsiteX26" fmla="*/ 572281 w 793768"/>
                <a:gd name="connsiteY26" fmla="*/ 36916 h 76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93768" h="768851">
                  <a:moveTo>
                    <a:pt x="572281" y="36916"/>
                  </a:moveTo>
                  <a:cubicBezTo>
                    <a:pt x="659523" y="81150"/>
                    <a:pt x="736179" y="158035"/>
                    <a:pt x="763352" y="227690"/>
                  </a:cubicBezTo>
                  <a:lnTo>
                    <a:pt x="766966" y="245001"/>
                  </a:lnTo>
                  <a:lnTo>
                    <a:pt x="774813" y="241157"/>
                  </a:lnTo>
                  <a:cubicBezTo>
                    <a:pt x="787157" y="304370"/>
                    <a:pt x="793326" y="366015"/>
                    <a:pt x="788703" y="425613"/>
                  </a:cubicBezTo>
                  <a:lnTo>
                    <a:pt x="785511" y="443574"/>
                  </a:lnTo>
                  <a:lnTo>
                    <a:pt x="793768" y="442788"/>
                  </a:lnTo>
                  <a:lnTo>
                    <a:pt x="773654" y="510289"/>
                  </a:lnTo>
                  <a:lnTo>
                    <a:pt x="773099" y="513415"/>
                  </a:lnTo>
                  <a:lnTo>
                    <a:pt x="771789" y="516550"/>
                  </a:lnTo>
                  <a:lnTo>
                    <a:pt x="765762" y="536775"/>
                  </a:lnTo>
                  <a:cubicBezTo>
                    <a:pt x="731857" y="629615"/>
                    <a:pt x="681326" y="716004"/>
                    <a:pt x="623835" y="768851"/>
                  </a:cubicBezTo>
                  <a:cubicBezTo>
                    <a:pt x="575661" y="749895"/>
                    <a:pt x="627447" y="695672"/>
                    <a:pt x="629252" y="659082"/>
                  </a:cubicBezTo>
                  <a:lnTo>
                    <a:pt x="696519" y="452047"/>
                  </a:lnTo>
                  <a:lnTo>
                    <a:pt x="703867" y="451347"/>
                  </a:lnTo>
                  <a:lnTo>
                    <a:pt x="701940" y="439564"/>
                  </a:lnTo>
                  <a:lnTo>
                    <a:pt x="680019" y="452636"/>
                  </a:lnTo>
                  <a:cubicBezTo>
                    <a:pt x="597780" y="490058"/>
                    <a:pt x="478648" y="504568"/>
                    <a:pt x="364831" y="489845"/>
                  </a:cubicBezTo>
                  <a:cubicBezTo>
                    <a:pt x="251015" y="475122"/>
                    <a:pt x="176258" y="447096"/>
                    <a:pt x="126888" y="409444"/>
                  </a:cubicBezTo>
                  <a:lnTo>
                    <a:pt x="84026" y="361661"/>
                  </a:lnTo>
                  <a:lnTo>
                    <a:pt x="27429" y="476302"/>
                  </a:lnTo>
                  <a:lnTo>
                    <a:pt x="884" y="466374"/>
                  </a:lnTo>
                  <a:cubicBezTo>
                    <a:pt x="-6194" y="414595"/>
                    <a:pt x="30770" y="365190"/>
                    <a:pt x="56171" y="319602"/>
                  </a:cubicBezTo>
                  <a:lnTo>
                    <a:pt x="58158" y="315089"/>
                  </a:lnTo>
                  <a:lnTo>
                    <a:pt x="41261" y="271288"/>
                  </a:lnTo>
                  <a:cubicBezTo>
                    <a:pt x="16717" y="164836"/>
                    <a:pt x="212057" y="63660"/>
                    <a:pt x="374535" y="9311"/>
                  </a:cubicBezTo>
                  <a:cubicBezTo>
                    <a:pt x="435464" y="-11070"/>
                    <a:pt x="506850" y="3740"/>
                    <a:pt x="572281" y="369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grpSp>
          <p:nvGrpSpPr>
            <p:cNvPr id="22" name="Group 32">
              <a:extLst>
                <a:ext uri="{FF2B5EF4-FFF2-40B4-BE49-F238E27FC236}">
                  <a16:creationId xmlns:a16="http://schemas.microsoft.com/office/drawing/2014/main" id="{C1508A0A-F499-4F20-A3FC-68DD6AF81629}"/>
                </a:ext>
              </a:extLst>
            </p:cNvPr>
            <p:cNvGrpSpPr/>
            <p:nvPr/>
          </p:nvGrpSpPr>
          <p:grpSpPr>
            <a:xfrm>
              <a:off x="2088499" y="1949616"/>
              <a:ext cx="178409" cy="203658"/>
              <a:chOff x="2066650" y="1903911"/>
              <a:chExt cx="178409" cy="203658"/>
            </a:xfrm>
          </p:grpSpPr>
          <p:sp>
            <p:nvSpPr>
              <p:cNvPr id="36" name="Block Arc 127">
                <a:extLst>
                  <a:ext uri="{FF2B5EF4-FFF2-40B4-BE49-F238E27FC236}">
                    <a16:creationId xmlns:a16="http://schemas.microsoft.com/office/drawing/2014/main" id="{F2795087-523C-4868-8AC8-D45A990024FF}"/>
                  </a:ext>
                </a:extLst>
              </p:cNvPr>
              <p:cNvSpPr/>
              <p:nvPr/>
            </p:nvSpPr>
            <p:spPr>
              <a:xfrm rot="616168">
                <a:off x="2066650" y="1903911"/>
                <a:ext cx="178409" cy="203658"/>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37" name="Oval 128">
                <a:extLst>
                  <a:ext uri="{FF2B5EF4-FFF2-40B4-BE49-F238E27FC236}">
                    <a16:creationId xmlns:a16="http://schemas.microsoft.com/office/drawing/2014/main" id="{8A96FEF4-0323-4D4E-8602-FB95E1A2F091}"/>
                  </a:ext>
                </a:extLst>
              </p:cNvPr>
              <p:cNvSpPr/>
              <p:nvPr/>
            </p:nvSpPr>
            <p:spPr>
              <a:xfrm rot="616168">
                <a:off x="2079162" y="1946270"/>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8" name="Oval 129">
                <a:extLst>
                  <a:ext uri="{FF2B5EF4-FFF2-40B4-BE49-F238E27FC236}">
                    <a16:creationId xmlns:a16="http://schemas.microsoft.com/office/drawing/2014/main" id="{AF556BEA-5E1B-493F-9409-0562A68523DF}"/>
                  </a:ext>
                </a:extLst>
              </p:cNvPr>
              <p:cNvSpPr/>
              <p:nvPr/>
            </p:nvSpPr>
            <p:spPr>
              <a:xfrm rot="616168">
                <a:off x="2209293" y="1940971"/>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9" name="Oval 131">
                <a:extLst>
                  <a:ext uri="{FF2B5EF4-FFF2-40B4-BE49-F238E27FC236}">
                    <a16:creationId xmlns:a16="http://schemas.microsoft.com/office/drawing/2014/main" id="{8597AF48-1052-4C97-B101-ABD8CDDD97D6}"/>
                  </a:ext>
                </a:extLst>
              </p:cNvPr>
              <p:cNvSpPr/>
              <p:nvPr/>
            </p:nvSpPr>
            <p:spPr>
              <a:xfrm>
                <a:off x="2118969" y="1918203"/>
                <a:ext cx="74630" cy="74630"/>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grpSp>
          <p:nvGrpSpPr>
            <p:cNvPr id="28" name="Group 31">
              <a:extLst>
                <a:ext uri="{FF2B5EF4-FFF2-40B4-BE49-F238E27FC236}">
                  <a16:creationId xmlns:a16="http://schemas.microsoft.com/office/drawing/2014/main" id="{0E893222-C1FF-4B41-9EC6-79DBA539287C}"/>
                </a:ext>
              </a:extLst>
            </p:cNvPr>
            <p:cNvGrpSpPr/>
            <p:nvPr/>
          </p:nvGrpSpPr>
          <p:grpSpPr>
            <a:xfrm>
              <a:off x="2426355" y="1948291"/>
              <a:ext cx="178409" cy="203658"/>
              <a:chOff x="2424167" y="1894998"/>
              <a:chExt cx="178409" cy="203658"/>
            </a:xfrm>
          </p:grpSpPr>
          <p:sp>
            <p:nvSpPr>
              <p:cNvPr id="32" name="Block Arc 132">
                <a:extLst>
                  <a:ext uri="{FF2B5EF4-FFF2-40B4-BE49-F238E27FC236}">
                    <a16:creationId xmlns:a16="http://schemas.microsoft.com/office/drawing/2014/main" id="{38219186-9993-4317-9A17-C0B2C4ACAF34}"/>
                  </a:ext>
                </a:extLst>
              </p:cNvPr>
              <p:cNvSpPr/>
              <p:nvPr/>
            </p:nvSpPr>
            <p:spPr>
              <a:xfrm rot="616168">
                <a:off x="2424167" y="1894998"/>
                <a:ext cx="178409" cy="203658"/>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33" name="Oval 133">
                <a:extLst>
                  <a:ext uri="{FF2B5EF4-FFF2-40B4-BE49-F238E27FC236}">
                    <a16:creationId xmlns:a16="http://schemas.microsoft.com/office/drawing/2014/main" id="{EEC154CA-100A-4D17-A0CC-06B80D1570FA}"/>
                  </a:ext>
                </a:extLst>
              </p:cNvPr>
              <p:cNvSpPr/>
              <p:nvPr/>
            </p:nvSpPr>
            <p:spPr>
              <a:xfrm rot="616168">
                <a:off x="2436679" y="1937357"/>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4" name="Oval 134">
                <a:extLst>
                  <a:ext uri="{FF2B5EF4-FFF2-40B4-BE49-F238E27FC236}">
                    <a16:creationId xmlns:a16="http://schemas.microsoft.com/office/drawing/2014/main" id="{E230E902-EE3C-47E1-B1F7-0C87EEC66934}"/>
                  </a:ext>
                </a:extLst>
              </p:cNvPr>
              <p:cNvSpPr/>
              <p:nvPr/>
            </p:nvSpPr>
            <p:spPr>
              <a:xfrm rot="616168">
                <a:off x="2566810" y="1932058"/>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5" name="Oval 135">
                <a:extLst>
                  <a:ext uri="{FF2B5EF4-FFF2-40B4-BE49-F238E27FC236}">
                    <a16:creationId xmlns:a16="http://schemas.microsoft.com/office/drawing/2014/main" id="{52454322-0876-4AA2-83CD-3BE758FDD731}"/>
                  </a:ext>
                </a:extLst>
              </p:cNvPr>
              <p:cNvSpPr/>
              <p:nvPr/>
            </p:nvSpPr>
            <p:spPr>
              <a:xfrm>
                <a:off x="2476486" y="1909290"/>
                <a:ext cx="74630" cy="74630"/>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29" name="Rectangle: Rounded Corners 38">
              <a:extLst>
                <a:ext uri="{FF2B5EF4-FFF2-40B4-BE49-F238E27FC236}">
                  <a16:creationId xmlns:a16="http://schemas.microsoft.com/office/drawing/2014/main" id="{094E2BF8-1EA1-4957-84D0-30F0DF96AACC}"/>
                </a:ext>
              </a:extLst>
            </p:cNvPr>
            <p:cNvSpPr/>
            <p:nvPr/>
          </p:nvSpPr>
          <p:spPr>
            <a:xfrm>
              <a:off x="2124569" y="1896691"/>
              <a:ext cx="119242"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tangle: Rounded Corners 136">
              <a:extLst>
                <a:ext uri="{FF2B5EF4-FFF2-40B4-BE49-F238E27FC236}">
                  <a16:creationId xmlns:a16="http://schemas.microsoft.com/office/drawing/2014/main" id="{FD7AEA5A-7A6C-49FA-AA96-B9B1F88B5461}"/>
                </a:ext>
              </a:extLst>
            </p:cNvPr>
            <p:cNvSpPr/>
            <p:nvPr/>
          </p:nvSpPr>
          <p:spPr>
            <a:xfrm>
              <a:off x="2462467" y="1884894"/>
              <a:ext cx="119242"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Rectangle: Rounded Corners 175">
              <a:extLst>
                <a:ext uri="{FF2B5EF4-FFF2-40B4-BE49-F238E27FC236}">
                  <a16:creationId xmlns:a16="http://schemas.microsoft.com/office/drawing/2014/main" id="{E343FBA9-FEAD-4133-BC0A-28D45F3DDD7A}"/>
                </a:ext>
              </a:extLst>
            </p:cNvPr>
            <p:cNvSpPr/>
            <p:nvPr/>
          </p:nvSpPr>
          <p:spPr>
            <a:xfrm>
              <a:off x="2283633" y="2104409"/>
              <a:ext cx="165406" cy="51323"/>
            </a:xfrm>
            <a:prstGeom prst="roundRect">
              <a:avLst>
                <a:gd name="adj" fmla="val 50000"/>
              </a:avLst>
            </a:prstGeom>
            <a:solidFill>
              <a:srgbClr val="E4A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grpSp>
        <p:nvGrpSpPr>
          <p:cNvPr id="48" name="Mouth">
            <a:extLst>
              <a:ext uri="{FF2B5EF4-FFF2-40B4-BE49-F238E27FC236}">
                <a16:creationId xmlns:a16="http://schemas.microsoft.com/office/drawing/2014/main" id="{B71F44F6-F1AC-4AAA-8A2D-FFDF97FC759C}"/>
              </a:ext>
            </a:extLst>
          </p:cNvPr>
          <p:cNvGrpSpPr/>
          <p:nvPr/>
        </p:nvGrpSpPr>
        <p:grpSpPr>
          <a:xfrm>
            <a:off x="1978268" y="2240371"/>
            <a:ext cx="211334" cy="91211"/>
            <a:chOff x="11738413" y="5361789"/>
            <a:chExt cx="471124" cy="226131"/>
          </a:xfrm>
        </p:grpSpPr>
        <p:sp>
          <p:nvSpPr>
            <p:cNvPr id="49" name="Freeform: Shape 139">
              <a:extLst>
                <a:ext uri="{FF2B5EF4-FFF2-40B4-BE49-F238E27FC236}">
                  <a16:creationId xmlns:a16="http://schemas.microsoft.com/office/drawing/2014/main" id="{EA4AAE7A-56E6-4BD0-9029-DF14707F0735}"/>
                </a:ext>
              </a:extLst>
            </p:cNvPr>
            <p:cNvSpPr/>
            <p:nvPr/>
          </p:nvSpPr>
          <p:spPr>
            <a:xfrm>
              <a:off x="11738413" y="5361789"/>
              <a:ext cx="471124" cy="226131"/>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50" name="Freeform: Shape 140">
              <a:extLst>
                <a:ext uri="{FF2B5EF4-FFF2-40B4-BE49-F238E27FC236}">
                  <a16:creationId xmlns:a16="http://schemas.microsoft.com/office/drawing/2014/main" id="{79FB41A1-1653-4C79-A271-129D23DDEFFA}"/>
                </a:ext>
              </a:extLst>
            </p:cNvPr>
            <p:cNvSpPr/>
            <p:nvPr/>
          </p:nvSpPr>
          <p:spPr>
            <a:xfrm>
              <a:off x="11763062" y="5361789"/>
              <a:ext cx="419314" cy="68127"/>
            </a:xfrm>
            <a:custGeom>
              <a:avLst/>
              <a:gdLst>
                <a:gd name="connsiteX0" fmla="*/ 0 w 419314"/>
                <a:gd name="connsiteY0" fmla="*/ 0 h 87994"/>
                <a:gd name="connsiteX1" fmla="*/ 419314 w 419314"/>
                <a:gd name="connsiteY1" fmla="*/ 0 h 87994"/>
                <a:gd name="connsiteX2" fmla="*/ 419314 w 419314"/>
                <a:gd name="connsiteY2" fmla="*/ 34867 h 87994"/>
                <a:gd name="connsiteX3" fmla="*/ 366187 w 419314"/>
                <a:gd name="connsiteY3" fmla="*/ 87994 h 87994"/>
                <a:gd name="connsiteX4" fmla="*/ 53127 w 419314"/>
                <a:gd name="connsiteY4" fmla="*/ 87994 h 87994"/>
                <a:gd name="connsiteX5" fmla="*/ 0 w 419314"/>
                <a:gd name="connsiteY5" fmla="*/ 34867 h 8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14" h="87994">
                  <a:moveTo>
                    <a:pt x="0" y="0"/>
                  </a:moveTo>
                  <a:lnTo>
                    <a:pt x="419314" y="0"/>
                  </a:lnTo>
                  <a:lnTo>
                    <a:pt x="419314" y="34867"/>
                  </a:lnTo>
                  <a:cubicBezTo>
                    <a:pt x="419314" y="64208"/>
                    <a:pt x="395528" y="87994"/>
                    <a:pt x="366187" y="87994"/>
                  </a:cubicBezTo>
                  <a:lnTo>
                    <a:pt x="53127" y="87994"/>
                  </a:lnTo>
                  <a:cubicBezTo>
                    <a:pt x="23786" y="87994"/>
                    <a:pt x="0" y="64208"/>
                    <a:pt x="0" y="348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51" name="Freeform: Shape 141">
              <a:extLst>
                <a:ext uri="{FF2B5EF4-FFF2-40B4-BE49-F238E27FC236}">
                  <a16:creationId xmlns:a16="http://schemas.microsoft.com/office/drawing/2014/main" id="{BAD99F58-4B0C-48ED-A061-5BB18632F1AC}"/>
                </a:ext>
              </a:extLst>
            </p:cNvPr>
            <p:cNvSpPr/>
            <p:nvPr/>
          </p:nvSpPr>
          <p:spPr>
            <a:xfrm>
              <a:off x="11813548" y="5474843"/>
              <a:ext cx="320079" cy="113067"/>
            </a:xfrm>
            <a:custGeom>
              <a:avLst/>
              <a:gdLst>
                <a:gd name="connsiteX0" fmla="*/ 159171 w 320078"/>
                <a:gd name="connsiteY0" fmla="*/ 0 h 113066"/>
                <a:gd name="connsiteX1" fmla="*/ 250862 w 320078"/>
                <a:gd name="connsiteY1" fmla="*/ 13765 h 113066"/>
                <a:gd name="connsiteX2" fmla="*/ 320078 w 320078"/>
                <a:gd name="connsiteY2" fmla="*/ 48465 h 113066"/>
                <a:gd name="connsiteX3" fmla="*/ 310928 w 320078"/>
                <a:gd name="connsiteY3" fmla="*/ 59034 h 113066"/>
                <a:gd name="connsiteX4" fmla="*/ 160416 w 320078"/>
                <a:gd name="connsiteY4" fmla="*/ 113066 h 113066"/>
                <a:gd name="connsiteX5" fmla="*/ 9904 w 320078"/>
                <a:gd name="connsiteY5" fmla="*/ 59034 h 113066"/>
                <a:gd name="connsiteX6" fmla="*/ 0 w 320078"/>
                <a:gd name="connsiteY6" fmla="*/ 47595 h 113066"/>
                <a:gd name="connsiteX7" fmla="*/ 67480 w 320078"/>
                <a:gd name="connsiteY7" fmla="*/ 13765 h 113066"/>
                <a:gd name="connsiteX8" fmla="*/ 159171 w 320078"/>
                <a:gd name="connsiteY8" fmla="*/ 0 h 11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78" h="113066">
                  <a:moveTo>
                    <a:pt x="159171" y="0"/>
                  </a:moveTo>
                  <a:cubicBezTo>
                    <a:pt x="191695" y="0"/>
                    <a:pt x="222680" y="4902"/>
                    <a:pt x="250862" y="13765"/>
                  </a:cubicBezTo>
                  <a:lnTo>
                    <a:pt x="320078" y="48465"/>
                  </a:lnTo>
                  <a:lnTo>
                    <a:pt x="310928" y="59034"/>
                  </a:lnTo>
                  <a:cubicBezTo>
                    <a:pt x="270026" y="92789"/>
                    <a:pt x="217589" y="113066"/>
                    <a:pt x="160416" y="113066"/>
                  </a:cubicBezTo>
                  <a:cubicBezTo>
                    <a:pt x="103243" y="113066"/>
                    <a:pt x="50806" y="92789"/>
                    <a:pt x="9904" y="59034"/>
                  </a:cubicBezTo>
                  <a:lnTo>
                    <a:pt x="0" y="47595"/>
                  </a:lnTo>
                  <a:lnTo>
                    <a:pt x="67480" y="13765"/>
                  </a:lnTo>
                  <a:cubicBezTo>
                    <a:pt x="95662" y="4902"/>
                    <a:pt x="126647" y="0"/>
                    <a:pt x="15917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grpSp>
      <p:grpSp>
        <p:nvGrpSpPr>
          <p:cNvPr id="52" name="Arm">
            <a:extLst>
              <a:ext uri="{FF2B5EF4-FFF2-40B4-BE49-F238E27FC236}">
                <a16:creationId xmlns:a16="http://schemas.microsoft.com/office/drawing/2014/main" id="{44738A41-768B-4A0C-B1B1-DC7D2C5C26B1}"/>
              </a:ext>
            </a:extLst>
          </p:cNvPr>
          <p:cNvGrpSpPr/>
          <p:nvPr/>
        </p:nvGrpSpPr>
        <p:grpSpPr>
          <a:xfrm rot="459843">
            <a:off x="2664039" y="2369139"/>
            <a:ext cx="689116" cy="1231732"/>
            <a:chOff x="2535777" y="3065314"/>
            <a:chExt cx="532601" cy="981990"/>
          </a:xfrm>
        </p:grpSpPr>
        <p:sp>
          <p:nvSpPr>
            <p:cNvPr id="53" name="Rectangle: Rounded Corners 206">
              <a:extLst>
                <a:ext uri="{FF2B5EF4-FFF2-40B4-BE49-F238E27FC236}">
                  <a16:creationId xmlns:a16="http://schemas.microsoft.com/office/drawing/2014/main" id="{9F222A0D-2313-4C13-AF4F-44B9030438A1}"/>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sp>
          <p:nvSpPr>
            <p:cNvPr id="54" name="Oval 12">
              <a:extLst>
                <a:ext uri="{FF2B5EF4-FFF2-40B4-BE49-F238E27FC236}">
                  <a16:creationId xmlns:a16="http://schemas.microsoft.com/office/drawing/2014/main" id="{69757787-8F98-4B4A-A42C-D006EC6D9F6C}"/>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grpSp>
      <p:grpSp>
        <p:nvGrpSpPr>
          <p:cNvPr id="3" name="Nhóm 2">
            <a:extLst>
              <a:ext uri="{FF2B5EF4-FFF2-40B4-BE49-F238E27FC236}">
                <a16:creationId xmlns:a16="http://schemas.microsoft.com/office/drawing/2014/main" id="{BD80CFF7-DAEE-42D3-AAD5-5CE1C152A13A}"/>
              </a:ext>
            </a:extLst>
          </p:cNvPr>
          <p:cNvGrpSpPr/>
          <p:nvPr/>
        </p:nvGrpSpPr>
        <p:grpSpPr>
          <a:xfrm>
            <a:off x="1892860" y="2502460"/>
            <a:ext cx="348683" cy="479534"/>
            <a:chOff x="2147943" y="2450624"/>
            <a:chExt cx="407291" cy="639378"/>
          </a:xfrm>
        </p:grpSpPr>
        <p:sp>
          <p:nvSpPr>
            <p:cNvPr id="41" name="Freeform: Shape 147">
              <a:extLst>
                <a:ext uri="{FF2B5EF4-FFF2-40B4-BE49-F238E27FC236}">
                  <a16:creationId xmlns:a16="http://schemas.microsoft.com/office/drawing/2014/main" id="{75141AD7-42B0-4020-AC42-5BC60CA08954}"/>
                </a:ext>
              </a:extLst>
            </p:cNvPr>
            <p:cNvSpPr/>
            <p:nvPr/>
          </p:nvSpPr>
          <p:spPr>
            <a:xfrm>
              <a:off x="2147943" y="2453196"/>
              <a:ext cx="211418" cy="408088"/>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44" name="Freeform: Shape 148">
              <a:extLst>
                <a:ext uri="{FF2B5EF4-FFF2-40B4-BE49-F238E27FC236}">
                  <a16:creationId xmlns:a16="http://schemas.microsoft.com/office/drawing/2014/main" id="{7D0A7FDA-1FD6-4E3F-9370-02A0008948BA}"/>
                </a:ext>
              </a:extLst>
            </p:cNvPr>
            <p:cNvSpPr/>
            <p:nvPr/>
          </p:nvSpPr>
          <p:spPr>
            <a:xfrm flipH="1">
              <a:off x="2356283" y="2450624"/>
              <a:ext cx="198951" cy="408087"/>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45" name="Rectangle: Rounded Corners 149">
              <a:extLst>
                <a:ext uri="{FF2B5EF4-FFF2-40B4-BE49-F238E27FC236}">
                  <a16:creationId xmlns:a16="http://schemas.microsoft.com/office/drawing/2014/main" id="{44C6316A-30BC-446E-BD2B-385C4528EE35}"/>
                </a:ext>
              </a:extLst>
            </p:cNvPr>
            <p:cNvSpPr/>
            <p:nvPr/>
          </p:nvSpPr>
          <p:spPr>
            <a:xfrm>
              <a:off x="2284308" y="2861039"/>
              <a:ext cx="151625" cy="228963"/>
            </a:xfrm>
            <a:prstGeom prst="roundRect">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46" name="Oval 150">
              <a:extLst>
                <a:ext uri="{FF2B5EF4-FFF2-40B4-BE49-F238E27FC236}">
                  <a16:creationId xmlns:a16="http://schemas.microsoft.com/office/drawing/2014/main" id="{FFB1D0E8-DF19-47DA-8809-9CC488BA7FCC}"/>
                </a:ext>
              </a:extLst>
            </p:cNvPr>
            <p:cNvSpPr/>
            <p:nvPr/>
          </p:nvSpPr>
          <p:spPr>
            <a:xfrm>
              <a:off x="2322976" y="2905692"/>
              <a:ext cx="70119" cy="701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grpSp>
      <p:sp>
        <p:nvSpPr>
          <p:cNvPr id="47" name="Rectangle: Rounded Corners 151">
            <a:extLst>
              <a:ext uri="{FF2B5EF4-FFF2-40B4-BE49-F238E27FC236}">
                <a16:creationId xmlns:a16="http://schemas.microsoft.com/office/drawing/2014/main" id="{A980B3CF-B559-49C1-A85C-370B5FD7A032}"/>
              </a:ext>
            </a:extLst>
          </p:cNvPr>
          <p:cNvSpPr/>
          <p:nvPr/>
        </p:nvSpPr>
        <p:spPr>
          <a:xfrm>
            <a:off x="1753368" y="2222120"/>
            <a:ext cx="32717" cy="30789"/>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4" name="TextBox 8">
            <a:extLst>
              <a:ext uri="{FF2B5EF4-FFF2-40B4-BE49-F238E27FC236}">
                <a16:creationId xmlns:a16="http://schemas.microsoft.com/office/drawing/2014/main" id="{ECB0394F-CCCE-3C70-0AB0-95CCCFC4C1D7}"/>
              </a:ext>
            </a:extLst>
          </p:cNvPr>
          <p:cNvSpPr txBox="1"/>
          <p:nvPr/>
        </p:nvSpPr>
        <p:spPr>
          <a:xfrm>
            <a:off x="4571999" y="3372130"/>
            <a:ext cx="4498528" cy="523220"/>
          </a:xfrm>
          <a:prstGeom prst="rect">
            <a:avLst/>
          </a:prstGeom>
          <a:noFill/>
        </p:spPr>
        <p:txBody>
          <a:bodyPr wrap="square" rtlCol="0">
            <a:spAutoFit/>
          </a:bodyPr>
          <a:lstStyle/>
          <a:p>
            <a:pPr algn="ctr"/>
            <a:r>
              <a:rPr lang="en-US" dirty="0" err="1">
                <a:solidFill>
                  <a:schemeClr val="accent6">
                    <a:lumMod val="50000"/>
                  </a:schemeClr>
                </a:solidFill>
                <a:latin typeface="Arial" panose="020B0604020202020204" pitchFamily="34" charset="0"/>
                <a:cs typeface="Arial" panose="020B0604020202020204" pitchFamily="34" charset="0"/>
              </a:rPr>
              <a:t>Mách</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nhỏ</a:t>
            </a:r>
            <a:r>
              <a:rPr lang="en-US" dirty="0">
                <a:solidFill>
                  <a:schemeClr val="accent6">
                    <a:lumMod val="50000"/>
                  </a:schemeClr>
                </a:solidFill>
                <a:latin typeface="Arial" panose="020B0604020202020204" pitchFamily="34" charset="0"/>
                <a:cs typeface="Arial" panose="020B0604020202020204" pitchFamily="34" charset="0"/>
              </a:rPr>
              <a:t>: tui </a:t>
            </a:r>
            <a:r>
              <a:rPr lang="en-US" dirty="0" err="1">
                <a:solidFill>
                  <a:schemeClr val="accent6">
                    <a:lumMod val="50000"/>
                  </a:schemeClr>
                </a:solidFill>
                <a:latin typeface="Arial" panose="020B0604020202020204" pitchFamily="34" charset="0"/>
                <a:cs typeface="Arial" panose="020B0604020202020204" pitchFamily="34" charset="0"/>
              </a:rPr>
              <a:t>không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nói</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là</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đáp</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án</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cần</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điền</a:t>
            </a:r>
            <a:r>
              <a:rPr lang="en-US" dirty="0">
                <a:solidFill>
                  <a:schemeClr val="accent6">
                    <a:lumMod val="50000"/>
                  </a:schemeClr>
                </a:solidFill>
                <a:latin typeface="Arial" panose="020B0604020202020204" pitchFamily="34" charset="0"/>
                <a:cs typeface="Arial" panose="020B0604020202020204" pitchFamily="34" charset="0"/>
              </a:rPr>
              <a:t> 2 </a:t>
            </a:r>
            <a:r>
              <a:rPr lang="en-US" dirty="0" err="1">
                <a:solidFill>
                  <a:schemeClr val="accent6">
                    <a:lumMod val="50000"/>
                  </a:schemeClr>
                </a:solidFill>
                <a:latin typeface="Arial" panose="020B0604020202020204" pitchFamily="34" charset="0"/>
                <a:cs typeface="Arial" panose="020B0604020202020204" pitchFamily="34" charset="0"/>
              </a:rPr>
              <a:t>chữ</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đâu</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nhen</a:t>
            </a:r>
            <a:r>
              <a:rPr lang="en-US" dirty="0">
                <a:solidFill>
                  <a:schemeClr val="accent6">
                    <a:lumMod val="50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36501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27"/>
                                        </p:tgtEl>
                                      </p:cBhvr>
                                      <p:by x="110000" y="110000"/>
                                    </p:animScale>
                                  </p:childTnLst>
                                </p:cTn>
                              </p:par>
                              <p:par>
                                <p:cTn id="7" presetID="6" presetClass="emph" presetSubtype="0" repeatCount="indefinite" accel="25000" decel="25000" autoRev="1" fill="hold" nodeType="withEffect">
                                  <p:stCondLst>
                                    <p:cond delay="0"/>
                                  </p:stCondLst>
                                  <p:childTnLst>
                                    <p:animScale>
                                      <p:cBhvr>
                                        <p:cTn id="8" dur="1000" fill="hold"/>
                                        <p:tgtEl>
                                          <p:spTgt spid="4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9C122C4E-BD17-4726-9900-9667A141DB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863600 h 5143500"/>
              <a:gd name="connsiteX3" fmla="*/ 8985114 w 9144000"/>
              <a:gd name="connsiteY3" fmla="*/ 863600 h 5143500"/>
              <a:gd name="connsiteX4" fmla="*/ 8985114 w 9144000"/>
              <a:gd name="connsiteY4" fmla="*/ 4300975 h 5143500"/>
              <a:gd name="connsiteX5" fmla="*/ 9144000 w 9144000"/>
              <a:gd name="connsiteY5" fmla="*/ 4300975 h 5143500"/>
              <a:gd name="connsiteX6" fmla="*/ 9144000 w 9144000"/>
              <a:gd name="connsiteY6" fmla="*/ 5143500 h 5143500"/>
              <a:gd name="connsiteX7" fmla="*/ 0 w 9144000"/>
              <a:gd name="connsiteY7" fmla="*/ 5143500 h 5143500"/>
              <a:gd name="connsiteX8" fmla="*/ 0 w 9144000"/>
              <a:gd name="connsiteY8"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0"/>
                </a:moveTo>
                <a:lnTo>
                  <a:pt x="9144000" y="0"/>
                </a:lnTo>
                <a:lnTo>
                  <a:pt x="9144000" y="863600"/>
                </a:lnTo>
                <a:lnTo>
                  <a:pt x="8985114" y="863600"/>
                </a:lnTo>
                <a:lnTo>
                  <a:pt x="8985114" y="4300975"/>
                </a:lnTo>
                <a:lnTo>
                  <a:pt x="9144000" y="4300975"/>
                </a:lnTo>
                <a:lnTo>
                  <a:pt x="9144000" y="5143500"/>
                </a:lnTo>
                <a:lnTo>
                  <a:pt x="0" y="5143500"/>
                </a:lnTo>
                <a:lnTo>
                  <a:pt x="0" y="0"/>
                </a:lnTo>
                <a:close/>
              </a:path>
            </a:pathLst>
          </a:custGeom>
        </p:spPr>
      </p:pic>
      <p:sp>
        <p:nvSpPr>
          <p:cNvPr id="40" name="White background">
            <a:extLst>
              <a:ext uri="{FF2B5EF4-FFF2-40B4-BE49-F238E27FC236}">
                <a16:creationId xmlns:a16="http://schemas.microsoft.com/office/drawing/2014/main" id="{4BA3590E-2E0D-4CBC-9802-A3015F61CCD9}"/>
              </a:ext>
            </a:extLst>
          </p:cNvPr>
          <p:cNvSpPr/>
          <p:nvPr/>
        </p:nvSpPr>
        <p:spPr>
          <a:xfrm>
            <a:off x="158886" y="183736"/>
            <a:ext cx="8826228" cy="4776031"/>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endParaRPr>
          </a:p>
        </p:txBody>
      </p:sp>
      <p:pic>
        <p:nvPicPr>
          <p:cNvPr id="43" name="Do not delete">
            <a:extLst>
              <a:ext uri="{FF2B5EF4-FFF2-40B4-BE49-F238E27FC236}">
                <a16:creationId xmlns:a16="http://schemas.microsoft.com/office/drawing/2014/main" id="{9CCC8496-959C-4E39-B3AC-0B954F7CE8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262" t="16790" b="16380"/>
          <a:stretch/>
        </p:blipFill>
        <p:spPr>
          <a:xfrm>
            <a:off x="8985114" y="863602"/>
            <a:ext cx="158886" cy="3437375"/>
          </a:xfrm>
          <a:custGeom>
            <a:avLst/>
            <a:gdLst>
              <a:gd name="connsiteX0" fmla="*/ 0 w 158886"/>
              <a:gd name="connsiteY0" fmla="*/ 0 h 3437375"/>
              <a:gd name="connsiteX1" fmla="*/ 158886 w 158886"/>
              <a:gd name="connsiteY1" fmla="*/ 0 h 3437375"/>
              <a:gd name="connsiteX2" fmla="*/ 158886 w 158886"/>
              <a:gd name="connsiteY2" fmla="*/ 3437375 h 3437375"/>
              <a:gd name="connsiteX3" fmla="*/ 0 w 158886"/>
              <a:gd name="connsiteY3" fmla="*/ 3437375 h 3437375"/>
              <a:gd name="connsiteX4" fmla="*/ 0 w 158886"/>
              <a:gd name="connsiteY4" fmla="*/ 0 h 343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86" h="3437375">
                <a:moveTo>
                  <a:pt x="0" y="0"/>
                </a:moveTo>
                <a:lnTo>
                  <a:pt x="158886" y="0"/>
                </a:lnTo>
                <a:lnTo>
                  <a:pt x="158886" y="3437375"/>
                </a:lnTo>
                <a:lnTo>
                  <a:pt x="0" y="3437375"/>
                </a:lnTo>
                <a:lnTo>
                  <a:pt x="0" y="0"/>
                </a:lnTo>
                <a:close/>
              </a:path>
            </a:pathLst>
          </a:custGeom>
        </p:spPr>
      </p:pic>
      <p:sp>
        <p:nvSpPr>
          <p:cNvPr id="25" name="Icon white background">
            <a:extLst>
              <a:ext uri="{FF2B5EF4-FFF2-40B4-BE49-F238E27FC236}">
                <a16:creationId xmlns:a16="http://schemas.microsoft.com/office/drawing/2014/main" id="{F822C495-484C-42F4-9DA8-48868514E36E}"/>
              </a:ext>
            </a:extLst>
          </p:cNvPr>
          <p:cNvSpPr/>
          <p:nvPr/>
        </p:nvSpPr>
        <p:spPr>
          <a:xfrm>
            <a:off x="4321893" y="19087"/>
            <a:ext cx="510658" cy="510658"/>
          </a:xfrm>
          <a:prstGeom prst="ellipse">
            <a:avLst/>
          </a:prstGeom>
          <a:solidFill>
            <a:schemeClr val="bg1"/>
          </a:solidFill>
          <a:ln>
            <a:noFill/>
          </a:ln>
          <a:effectLst>
            <a:glow rad="101600">
              <a:schemeClr val="accent6">
                <a:lumMod val="50000"/>
                <a:alpha val="60000"/>
              </a:schemeClr>
            </a:glow>
            <a:outerShdw blurRad="266700" dist="101600" dir="5400000" sx="85000" sy="85000" algn="ctr" rotWithShape="0">
              <a:srgbClr val="F9CB42">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26" name="Magnifying glass icon">
            <a:extLst>
              <a:ext uri="{FF2B5EF4-FFF2-40B4-BE49-F238E27FC236}">
                <a16:creationId xmlns:a16="http://schemas.microsoft.com/office/drawing/2014/main" id="{969EE585-92A4-4E69-B332-E5D02A7E16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52780" y="122363"/>
            <a:ext cx="238441" cy="308472"/>
          </a:xfrm>
          <a:prstGeom prst="rect">
            <a:avLst/>
          </a:prstGeom>
        </p:spPr>
      </p:pic>
      <p:sp>
        <p:nvSpPr>
          <p:cNvPr id="5" name="Hộp Văn bản 4">
            <a:extLst>
              <a:ext uri="{FF2B5EF4-FFF2-40B4-BE49-F238E27FC236}">
                <a16:creationId xmlns:a16="http://schemas.microsoft.com/office/drawing/2014/main" id="{097B304E-EC50-48EF-AFE0-6F577A5383C6}"/>
              </a:ext>
            </a:extLst>
          </p:cNvPr>
          <p:cNvSpPr txBox="1"/>
          <p:nvPr/>
        </p:nvSpPr>
        <p:spPr>
          <a:xfrm>
            <a:off x="4768075" y="1026639"/>
            <a:ext cx="3704477" cy="415498"/>
          </a:xfrm>
          <a:prstGeom prst="rect">
            <a:avLst/>
          </a:prstGeom>
          <a:noFill/>
        </p:spPr>
        <p:txBody>
          <a:bodyPr wrap="square" rtlCol="0">
            <a:spAutoFit/>
          </a:bodyPr>
          <a:lstStyle/>
          <a:p>
            <a:pPr algn="ctr"/>
            <a:r>
              <a:rPr lang="en-US" sz="2100" b="1">
                <a:solidFill>
                  <a:schemeClr val="accent6">
                    <a:lumMod val="50000"/>
                  </a:schemeClr>
                </a:solidFill>
                <a:latin typeface="Arial" panose="020B0604020202020204" pitchFamily="34" charset="0"/>
                <a:cs typeface="Arial" panose="020B0604020202020204" pitchFamily="34" charset="0"/>
              </a:rPr>
              <a:t>Hãy điền vào chỗ trống sau</a:t>
            </a:r>
          </a:p>
        </p:txBody>
      </p:sp>
      <p:pic>
        <p:nvPicPr>
          <p:cNvPr id="60" name="Thumb">
            <a:extLst>
              <a:ext uri="{FF2B5EF4-FFF2-40B4-BE49-F238E27FC236}">
                <a16:creationId xmlns:a16="http://schemas.microsoft.com/office/drawing/2014/main" id="{2AF4A4F6-AF70-45FF-9954-33E5CB23D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4628" b="80068"/>
          <a:stretch>
            <a:fillRect/>
          </a:stretch>
        </p:blipFill>
        <p:spPr>
          <a:xfrm rot="5400000">
            <a:off x="2194771" y="1848236"/>
            <a:ext cx="1167710" cy="261302"/>
          </a:xfrm>
          <a:custGeom>
            <a:avLst/>
            <a:gdLst>
              <a:gd name="connsiteX0" fmla="*/ 0 w 1382950"/>
              <a:gd name="connsiteY0" fmla="*/ 0 h 309466"/>
              <a:gd name="connsiteX1" fmla="*/ 1382950 w 1382950"/>
              <a:gd name="connsiteY1" fmla="*/ 0 h 309466"/>
              <a:gd name="connsiteX2" fmla="*/ 1382950 w 1382950"/>
              <a:gd name="connsiteY2" fmla="*/ 309466 h 309466"/>
              <a:gd name="connsiteX3" fmla="*/ 0 w 1382950"/>
              <a:gd name="connsiteY3" fmla="*/ 309466 h 309466"/>
              <a:gd name="connsiteX4" fmla="*/ 0 w 1382950"/>
              <a:gd name="connsiteY4" fmla="*/ 0 h 30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50" h="309466">
                <a:moveTo>
                  <a:pt x="0" y="0"/>
                </a:moveTo>
                <a:lnTo>
                  <a:pt x="1382950" y="0"/>
                </a:lnTo>
                <a:lnTo>
                  <a:pt x="1382950" y="309466"/>
                </a:lnTo>
                <a:lnTo>
                  <a:pt x="0" y="309466"/>
                </a:lnTo>
                <a:lnTo>
                  <a:pt x="0" y="0"/>
                </a:lnTo>
                <a:close/>
              </a:path>
            </a:pathLst>
          </a:custGeom>
        </p:spPr>
      </p:pic>
      <p:sp>
        <p:nvSpPr>
          <p:cNvPr id="45" name="Picture background">
            <a:extLst>
              <a:ext uri="{FF2B5EF4-FFF2-40B4-BE49-F238E27FC236}">
                <a16:creationId xmlns:a16="http://schemas.microsoft.com/office/drawing/2014/main" id="{8F92C7E8-26B1-4DAC-87E4-56FFF48C28A9}"/>
              </a:ext>
            </a:extLst>
          </p:cNvPr>
          <p:cNvSpPr/>
          <p:nvPr/>
        </p:nvSpPr>
        <p:spPr>
          <a:xfrm>
            <a:off x="873127" y="1545333"/>
            <a:ext cx="3382386" cy="2212247"/>
          </a:xfrm>
          <a:prstGeom prst="roundRect">
            <a:avLst>
              <a:gd name="adj" fmla="val 7024"/>
            </a:avLst>
          </a:prstGeom>
          <a:solidFill>
            <a:schemeClr val="accent6">
              <a:lumMod val="50000"/>
            </a:schemeClr>
          </a:solidFill>
          <a:ln w="6350">
            <a:solidFill>
              <a:schemeClr val="accent6">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latin typeface="Gilroy ExtraBold" panose="00000900000000000000" pitchFamily="50" charset="0"/>
            </a:endParaRPr>
          </a:p>
        </p:txBody>
      </p:sp>
      <p:pic>
        <p:nvPicPr>
          <p:cNvPr id="1026" name="Picture 2" descr="Kiên trì, tiếp tục đấu tranh bảo vệ chủ nghĩa Mác Lênin, tư tưởng Hồ Chí  Minh - ĐCS Bình Định - binhdinh.dcs.vn - Trang TTĐT Đảng Bộ Bình Định">
            <a:extLst>
              <a:ext uri="{FF2B5EF4-FFF2-40B4-BE49-F238E27FC236}">
                <a16:creationId xmlns:a16="http://schemas.microsoft.com/office/drawing/2014/main" id="{942514B9-9413-E5DC-E5A8-7DAD30FA4D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1819" y="1670124"/>
            <a:ext cx="3013781" cy="1888919"/>
          </a:xfrm>
          <a:prstGeom prst="rect">
            <a:avLst/>
          </a:prstGeom>
          <a:noFill/>
          <a:extLst>
            <a:ext uri="{909E8E84-426E-40DD-AFC4-6F175D3DCCD1}">
              <a14:hiddenFill xmlns:a14="http://schemas.microsoft.com/office/drawing/2010/main">
                <a:solidFill>
                  <a:srgbClr val="FFFFFF"/>
                </a:solidFill>
              </a14:hiddenFill>
            </a:ext>
          </a:extLst>
        </p:spPr>
      </p:pic>
      <p:sp>
        <p:nvSpPr>
          <p:cNvPr id="47" name="Ethan.ppt (text)">
            <a:extLst>
              <a:ext uri="{FF2B5EF4-FFF2-40B4-BE49-F238E27FC236}">
                <a16:creationId xmlns:a16="http://schemas.microsoft.com/office/drawing/2014/main" id="{E2544735-94C6-4F08-8DEE-F924CC45135A}"/>
              </a:ext>
            </a:extLst>
          </p:cNvPr>
          <p:cNvSpPr/>
          <p:nvPr/>
        </p:nvSpPr>
        <p:spPr>
          <a:xfrm>
            <a:off x="1852671" y="3592931"/>
            <a:ext cx="1423298" cy="316518"/>
          </a:xfrm>
          <a:prstGeom prst="roundRect">
            <a:avLst>
              <a:gd name="adj" fmla="val 50000"/>
            </a:avLst>
          </a:prstGeom>
          <a:solidFill>
            <a:schemeClr val="accent6">
              <a:lumMod val="50000"/>
            </a:schemeClr>
          </a:solidFill>
          <a:ln>
            <a:solidFill>
              <a:schemeClr val="accent6">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200">
                <a:latin typeface="Gilroy ExtraBold" panose="00000900000000000000" pitchFamily="50" charset="0"/>
              </a:rPr>
              <a:t>Nội dung 2</a:t>
            </a:r>
          </a:p>
        </p:txBody>
      </p:sp>
      <p:grpSp>
        <p:nvGrpSpPr>
          <p:cNvPr id="55" name="Hand">
            <a:extLst>
              <a:ext uri="{FF2B5EF4-FFF2-40B4-BE49-F238E27FC236}">
                <a16:creationId xmlns:a16="http://schemas.microsoft.com/office/drawing/2014/main" id="{48A39D84-7B8A-4697-818B-B24E8A310072}"/>
              </a:ext>
            </a:extLst>
          </p:cNvPr>
          <p:cNvGrpSpPr/>
          <p:nvPr/>
        </p:nvGrpSpPr>
        <p:grpSpPr>
          <a:xfrm rot="5400000">
            <a:off x="-56191" y="-401746"/>
            <a:ext cx="4642327" cy="1286650"/>
            <a:chOff x="-515201" y="767887"/>
            <a:chExt cx="5498029" cy="1552575"/>
          </a:xfrm>
        </p:grpSpPr>
        <p:sp>
          <p:nvSpPr>
            <p:cNvPr id="56" name="Rectangle 8">
              <a:extLst>
                <a:ext uri="{FF2B5EF4-FFF2-40B4-BE49-F238E27FC236}">
                  <a16:creationId xmlns:a16="http://schemas.microsoft.com/office/drawing/2014/main" id="{8001AEDE-A7DB-4416-9DE4-55494EA9E9AE}"/>
                </a:ext>
              </a:extLst>
            </p:cNvPr>
            <p:cNvSpPr/>
            <p:nvPr/>
          </p:nvSpPr>
          <p:spPr>
            <a:xfrm>
              <a:off x="-512013" y="1095961"/>
              <a:ext cx="2450029" cy="1033756"/>
            </a:xfrm>
            <a:prstGeom prst="rect">
              <a:avLst/>
            </a:prstGeom>
            <a:solidFill>
              <a:srgbClr val="FFCE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p>
          </p:txBody>
        </p:sp>
        <p:sp>
          <p:nvSpPr>
            <p:cNvPr id="57" name="Rectangle 9">
              <a:extLst>
                <a:ext uri="{FF2B5EF4-FFF2-40B4-BE49-F238E27FC236}">
                  <a16:creationId xmlns:a16="http://schemas.microsoft.com/office/drawing/2014/main" id="{4F2F9310-AA75-4D35-A914-867A7527E194}"/>
                </a:ext>
              </a:extLst>
            </p:cNvPr>
            <p:cNvSpPr/>
            <p:nvPr/>
          </p:nvSpPr>
          <p:spPr>
            <a:xfrm>
              <a:off x="-515201" y="1977864"/>
              <a:ext cx="2452408" cy="143740"/>
            </a:xfrm>
            <a:prstGeom prst="rect">
              <a:avLst/>
            </a:prstGeom>
            <a:solidFill>
              <a:srgbClr val="FFB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p>
          </p:txBody>
        </p:sp>
        <p:pic>
          <p:nvPicPr>
            <p:cNvPr id="58" name="Graphic 10">
              <a:extLst>
                <a:ext uri="{FF2B5EF4-FFF2-40B4-BE49-F238E27FC236}">
                  <a16:creationId xmlns:a16="http://schemas.microsoft.com/office/drawing/2014/main" id="{632D561E-DE74-4DAA-8A22-329DBBC59D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934828" y="767887"/>
              <a:ext cx="3048000" cy="1552575"/>
            </a:xfrm>
            <a:custGeom>
              <a:avLst/>
              <a:gdLst>
                <a:gd name="connsiteX0" fmla="*/ 0 w 3048000"/>
                <a:gd name="connsiteY0" fmla="*/ 0 h 1552575"/>
                <a:gd name="connsiteX1" fmla="*/ 1665050 w 3048000"/>
                <a:gd name="connsiteY1" fmla="*/ 0 h 1552575"/>
                <a:gd name="connsiteX2" fmla="*/ 1665050 w 3048000"/>
                <a:gd name="connsiteY2" fmla="*/ 309466 h 1552575"/>
                <a:gd name="connsiteX3" fmla="*/ 3048000 w 3048000"/>
                <a:gd name="connsiteY3" fmla="*/ 309466 h 1552575"/>
                <a:gd name="connsiteX4" fmla="*/ 3048000 w 3048000"/>
                <a:gd name="connsiteY4" fmla="*/ 1552575 h 1552575"/>
                <a:gd name="connsiteX5" fmla="*/ 0 w 3048000"/>
                <a:gd name="connsiteY5" fmla="*/ 1552575 h 1552575"/>
                <a:gd name="connsiteX6" fmla="*/ 0 w 3048000"/>
                <a:gd name="connsiteY6" fmla="*/ 0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1552575">
                  <a:moveTo>
                    <a:pt x="0" y="0"/>
                  </a:moveTo>
                  <a:lnTo>
                    <a:pt x="1665050" y="0"/>
                  </a:lnTo>
                  <a:lnTo>
                    <a:pt x="1665050" y="309466"/>
                  </a:lnTo>
                  <a:lnTo>
                    <a:pt x="3048000" y="309466"/>
                  </a:lnTo>
                  <a:lnTo>
                    <a:pt x="3048000" y="1552575"/>
                  </a:lnTo>
                  <a:lnTo>
                    <a:pt x="0" y="1552575"/>
                  </a:lnTo>
                  <a:lnTo>
                    <a:pt x="0" y="0"/>
                  </a:lnTo>
                  <a:close/>
                </a:path>
              </a:pathLst>
            </a:custGeom>
          </p:spPr>
        </p:pic>
      </p:grpSp>
      <p:pic>
        <p:nvPicPr>
          <p:cNvPr id="7" name="Hình ảnh 6">
            <a:extLst>
              <a:ext uri="{FF2B5EF4-FFF2-40B4-BE49-F238E27FC236}">
                <a16:creationId xmlns:a16="http://schemas.microsoft.com/office/drawing/2014/main" id="{25804CC1-88A2-4C17-B061-AA5D0D4AE21D}"/>
              </a:ext>
            </a:extLst>
          </p:cNvPr>
          <p:cNvPicPr>
            <a:picLocks noChangeAspect="1"/>
          </p:cNvPicPr>
          <p:nvPr/>
        </p:nvPicPr>
        <p:blipFill rotWithShape="1">
          <a:blip r:embed="rId10"/>
          <a:srcRect l="7447" t="-120" r="52849" b="96624"/>
          <a:stretch/>
        </p:blipFill>
        <p:spPr>
          <a:xfrm>
            <a:off x="694592" y="-10874"/>
            <a:ext cx="3630597" cy="192340"/>
          </a:xfrm>
          <a:prstGeom prst="rect">
            <a:avLst/>
          </a:prstGeom>
        </p:spPr>
      </p:pic>
      <p:sp>
        <p:nvSpPr>
          <p:cNvPr id="2" name="Hộp Văn bản 1">
            <a:extLst>
              <a:ext uri="{FF2B5EF4-FFF2-40B4-BE49-F238E27FC236}">
                <a16:creationId xmlns:a16="http://schemas.microsoft.com/office/drawing/2014/main" id="{8EEB16DA-C996-43DF-8DEE-FBE96C49B3F4}"/>
              </a:ext>
            </a:extLst>
          </p:cNvPr>
          <p:cNvSpPr txBox="1"/>
          <p:nvPr/>
        </p:nvSpPr>
        <p:spPr>
          <a:xfrm>
            <a:off x="4690232" y="1596334"/>
            <a:ext cx="3860164" cy="1384995"/>
          </a:xfrm>
          <a:prstGeom prst="rect">
            <a:avLst/>
          </a:prstGeom>
          <a:noFill/>
        </p:spPr>
        <p:txBody>
          <a:bodyPr wrap="square" rtlCol="0">
            <a:spAutoFit/>
          </a:bodyPr>
          <a:lstStyle/>
          <a:p>
            <a:pPr algn="ctr"/>
            <a:r>
              <a:rPr lang="en-US" sz="2100" dirty="0" err="1">
                <a:solidFill>
                  <a:schemeClr val="accent6">
                    <a:lumMod val="50000"/>
                  </a:schemeClr>
                </a:solidFill>
              </a:rPr>
              <a:t>Chủ</a:t>
            </a:r>
            <a:r>
              <a:rPr lang="en-US" sz="2100" dirty="0">
                <a:solidFill>
                  <a:schemeClr val="accent6">
                    <a:lumMod val="50000"/>
                  </a:schemeClr>
                </a:solidFill>
              </a:rPr>
              <a:t> </a:t>
            </a:r>
            <a:r>
              <a:rPr lang="en-US" sz="2100" dirty="0" err="1">
                <a:solidFill>
                  <a:schemeClr val="accent6">
                    <a:lumMod val="50000"/>
                  </a:schemeClr>
                </a:solidFill>
              </a:rPr>
              <a:t>nghĩa</a:t>
            </a:r>
            <a:r>
              <a:rPr lang="en-US" sz="2100" dirty="0">
                <a:solidFill>
                  <a:schemeClr val="accent6">
                    <a:lumMod val="50000"/>
                  </a:schemeClr>
                </a:solidFill>
              </a:rPr>
              <a:t> </a:t>
            </a:r>
            <a:r>
              <a:rPr lang="en-US" sz="2100" dirty="0" err="1">
                <a:solidFill>
                  <a:schemeClr val="accent6">
                    <a:lumMod val="50000"/>
                  </a:schemeClr>
                </a:solidFill>
              </a:rPr>
              <a:t>Mác-Lênin</a:t>
            </a:r>
            <a:r>
              <a:rPr lang="en-US" sz="2100" dirty="0">
                <a:solidFill>
                  <a:schemeClr val="accent6">
                    <a:lumMod val="50000"/>
                  </a:schemeClr>
                </a:solidFill>
              </a:rPr>
              <a:t> </a:t>
            </a:r>
            <a:r>
              <a:rPr lang="en-US" sz="2100" dirty="0" err="1">
                <a:solidFill>
                  <a:schemeClr val="accent6">
                    <a:lumMod val="50000"/>
                  </a:schemeClr>
                </a:solidFill>
              </a:rPr>
              <a:t>là</a:t>
            </a:r>
            <a:r>
              <a:rPr lang="en-US" sz="2100" dirty="0">
                <a:solidFill>
                  <a:schemeClr val="accent6">
                    <a:lumMod val="50000"/>
                  </a:schemeClr>
                </a:solidFill>
              </a:rPr>
              <a:t> </a:t>
            </a:r>
            <a:r>
              <a:rPr lang="en-US" sz="2100" dirty="0" err="1">
                <a:solidFill>
                  <a:schemeClr val="accent6">
                    <a:lumMod val="50000"/>
                  </a:schemeClr>
                </a:solidFill>
              </a:rPr>
              <a:t>nền</a:t>
            </a:r>
            <a:r>
              <a:rPr lang="en-US" sz="2100" dirty="0">
                <a:solidFill>
                  <a:schemeClr val="accent6">
                    <a:lumMod val="50000"/>
                  </a:schemeClr>
                </a:solidFill>
              </a:rPr>
              <a:t> </a:t>
            </a:r>
            <a:r>
              <a:rPr lang="en-US" sz="2100" dirty="0" err="1">
                <a:solidFill>
                  <a:schemeClr val="accent6">
                    <a:lumMod val="50000"/>
                  </a:schemeClr>
                </a:solidFill>
              </a:rPr>
              <a:t>tảng</a:t>
            </a:r>
            <a:r>
              <a:rPr lang="en-US" sz="2100" dirty="0">
                <a:solidFill>
                  <a:schemeClr val="accent6">
                    <a:lumMod val="50000"/>
                  </a:schemeClr>
                </a:solidFill>
              </a:rPr>
              <a:t> </a:t>
            </a:r>
            <a:r>
              <a:rPr lang="en-US" sz="2100" dirty="0" err="1">
                <a:solidFill>
                  <a:schemeClr val="accent6">
                    <a:lumMod val="50000"/>
                  </a:schemeClr>
                </a:solidFill>
              </a:rPr>
              <a:t>cốt</a:t>
            </a:r>
            <a:r>
              <a:rPr lang="en-US" sz="2100" dirty="0">
                <a:solidFill>
                  <a:schemeClr val="accent6">
                    <a:lumMod val="50000"/>
                  </a:schemeClr>
                </a:solidFill>
              </a:rPr>
              <a:t> </a:t>
            </a:r>
            <a:r>
              <a:rPr lang="en-US" sz="2100" dirty="0" err="1">
                <a:solidFill>
                  <a:schemeClr val="accent6">
                    <a:lumMod val="50000"/>
                  </a:schemeClr>
                </a:solidFill>
              </a:rPr>
              <a:t>lõi</a:t>
            </a:r>
            <a:r>
              <a:rPr lang="en-US" sz="2100" dirty="0">
                <a:solidFill>
                  <a:schemeClr val="accent6">
                    <a:lumMod val="50000"/>
                  </a:schemeClr>
                </a:solidFill>
              </a:rPr>
              <a:t>, </a:t>
            </a:r>
            <a:r>
              <a:rPr lang="en-US" sz="2100" dirty="0" err="1">
                <a:solidFill>
                  <a:schemeClr val="accent6">
                    <a:lumMod val="50000"/>
                  </a:schemeClr>
                </a:solidFill>
              </a:rPr>
              <a:t>là</a:t>
            </a:r>
            <a:r>
              <a:rPr lang="en-US" sz="2100" dirty="0">
                <a:solidFill>
                  <a:schemeClr val="accent6">
                    <a:lumMod val="50000"/>
                  </a:schemeClr>
                </a:solidFill>
              </a:rPr>
              <a:t> </a:t>
            </a:r>
            <a:r>
              <a:rPr lang="en-US" sz="2100" dirty="0" err="1">
                <a:solidFill>
                  <a:schemeClr val="accent6">
                    <a:lumMod val="50000"/>
                  </a:schemeClr>
                </a:solidFill>
              </a:rPr>
              <a:t>kim</a:t>
            </a:r>
            <a:endParaRPr lang="en-US" sz="2100" dirty="0">
              <a:solidFill>
                <a:schemeClr val="accent6">
                  <a:lumMod val="50000"/>
                </a:schemeClr>
              </a:solidFill>
            </a:endParaRPr>
          </a:p>
          <a:p>
            <a:pPr algn="ctr"/>
            <a:r>
              <a:rPr lang="en-US" sz="2100" dirty="0">
                <a:solidFill>
                  <a:schemeClr val="accent6">
                    <a:lumMod val="50000"/>
                  </a:schemeClr>
                </a:solidFill>
              </a:rPr>
              <a:t>……………</a:t>
            </a:r>
          </a:p>
          <a:p>
            <a:pPr algn="ctr"/>
            <a:r>
              <a:rPr lang="en-US" sz="2100" dirty="0" err="1">
                <a:solidFill>
                  <a:schemeClr val="accent6">
                    <a:lumMod val="50000"/>
                  </a:schemeClr>
                </a:solidFill>
              </a:rPr>
              <a:t>trong</a:t>
            </a:r>
            <a:r>
              <a:rPr lang="en-US" sz="2100" dirty="0">
                <a:solidFill>
                  <a:schemeClr val="accent6">
                    <a:lumMod val="50000"/>
                  </a:schemeClr>
                </a:solidFill>
              </a:rPr>
              <a:t> </a:t>
            </a:r>
            <a:r>
              <a:rPr lang="en-US" sz="2100" dirty="0" err="1">
                <a:solidFill>
                  <a:schemeClr val="accent6">
                    <a:lumMod val="50000"/>
                  </a:schemeClr>
                </a:solidFill>
              </a:rPr>
              <a:t>Tư</a:t>
            </a:r>
            <a:r>
              <a:rPr lang="en-US" sz="2100" dirty="0">
                <a:solidFill>
                  <a:schemeClr val="accent6">
                    <a:lumMod val="50000"/>
                  </a:schemeClr>
                </a:solidFill>
              </a:rPr>
              <a:t> </a:t>
            </a:r>
            <a:r>
              <a:rPr lang="en-US" sz="2100" dirty="0" err="1">
                <a:solidFill>
                  <a:schemeClr val="accent6">
                    <a:lumMod val="50000"/>
                  </a:schemeClr>
                </a:solidFill>
              </a:rPr>
              <a:t>tưởng</a:t>
            </a:r>
            <a:r>
              <a:rPr lang="en-US" sz="2100" dirty="0">
                <a:solidFill>
                  <a:schemeClr val="accent6">
                    <a:lumMod val="50000"/>
                  </a:schemeClr>
                </a:solidFill>
              </a:rPr>
              <a:t> </a:t>
            </a:r>
            <a:r>
              <a:rPr lang="en-US" sz="2100" dirty="0" err="1">
                <a:solidFill>
                  <a:schemeClr val="accent6">
                    <a:lumMod val="50000"/>
                  </a:schemeClr>
                </a:solidFill>
              </a:rPr>
              <a:t>Hồ</a:t>
            </a:r>
            <a:r>
              <a:rPr lang="en-US" sz="2100" dirty="0">
                <a:solidFill>
                  <a:schemeClr val="accent6">
                    <a:lumMod val="50000"/>
                  </a:schemeClr>
                </a:solidFill>
              </a:rPr>
              <a:t> Chí Minh</a:t>
            </a:r>
          </a:p>
        </p:txBody>
      </p:sp>
      <p:grpSp>
        <p:nvGrpSpPr>
          <p:cNvPr id="6" name="Nhóm 5">
            <a:extLst>
              <a:ext uri="{FF2B5EF4-FFF2-40B4-BE49-F238E27FC236}">
                <a16:creationId xmlns:a16="http://schemas.microsoft.com/office/drawing/2014/main" id="{3DFDE355-F2C1-497B-B041-461F7D1C7DA9}"/>
              </a:ext>
            </a:extLst>
          </p:cNvPr>
          <p:cNvGrpSpPr/>
          <p:nvPr/>
        </p:nvGrpSpPr>
        <p:grpSpPr>
          <a:xfrm>
            <a:off x="5859495" y="2238253"/>
            <a:ext cx="1521635" cy="281708"/>
            <a:chOff x="7821570" y="2217645"/>
            <a:chExt cx="2028847" cy="375611"/>
          </a:xfrm>
        </p:grpSpPr>
        <p:sp>
          <p:nvSpPr>
            <p:cNvPr id="4" name="Hình chữ nhật 3">
              <a:extLst>
                <a:ext uri="{FF2B5EF4-FFF2-40B4-BE49-F238E27FC236}">
                  <a16:creationId xmlns:a16="http://schemas.microsoft.com/office/drawing/2014/main" id="{994E5B04-5B25-47F1-9F63-5635098793AB}"/>
                </a:ext>
              </a:extLst>
            </p:cNvPr>
            <p:cNvSpPr/>
            <p:nvPr/>
          </p:nvSpPr>
          <p:spPr>
            <a:xfrm>
              <a:off x="7893019" y="2405449"/>
              <a:ext cx="1885950" cy="1794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Hình chữ nhật 2">
              <a:extLst>
                <a:ext uri="{FF2B5EF4-FFF2-40B4-BE49-F238E27FC236}">
                  <a16:creationId xmlns:a16="http://schemas.microsoft.com/office/drawing/2014/main" id="{F1DFA20D-D7F8-4A3D-B144-A8F550BE5C54}"/>
                </a:ext>
              </a:extLst>
            </p:cNvPr>
            <p:cNvSpPr/>
            <p:nvPr/>
          </p:nvSpPr>
          <p:spPr>
            <a:xfrm>
              <a:off x="7821570" y="2217645"/>
              <a:ext cx="2028847" cy="375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err="1">
                  <a:solidFill>
                    <a:schemeClr val="accent6">
                      <a:lumMod val="50000"/>
                    </a:schemeClr>
                  </a:solidFill>
                  <a:latin typeface="Arial" panose="020B0604020202020204" pitchFamily="34" charset="0"/>
                  <a:cs typeface="Arial" panose="020B0604020202020204" pitchFamily="34" charset="0"/>
                </a:rPr>
                <a:t>chỉ</a:t>
              </a:r>
              <a:r>
                <a:rPr lang="en-US" sz="2100" dirty="0">
                  <a:solidFill>
                    <a:schemeClr val="accent6">
                      <a:lumMod val="50000"/>
                    </a:schemeClr>
                  </a:solidFill>
                  <a:latin typeface="Arial" panose="020B0604020202020204" pitchFamily="34" charset="0"/>
                  <a:cs typeface="Arial" panose="020B0604020202020204" pitchFamily="34" charset="0"/>
                </a:rPr>
                <a:t> </a:t>
              </a:r>
              <a:r>
                <a:rPr lang="en-US" sz="2100" dirty="0" err="1">
                  <a:solidFill>
                    <a:schemeClr val="accent6">
                      <a:lumMod val="50000"/>
                    </a:schemeClr>
                  </a:solidFill>
                  <a:latin typeface="Arial" panose="020B0604020202020204" pitchFamily="34" charset="0"/>
                  <a:cs typeface="Arial" panose="020B0604020202020204" pitchFamily="34" charset="0"/>
                </a:rPr>
                <a:t>nam</a:t>
              </a:r>
              <a:endParaRPr lang="en-US" sz="2100" dirty="0">
                <a:solidFill>
                  <a:schemeClr val="accent6">
                    <a:lumMod val="50000"/>
                  </a:schemeClr>
                </a:solidFill>
                <a:latin typeface="Arial" panose="020B0604020202020204" pitchFamily="34" charset="0"/>
                <a:cs typeface="Arial" panose="020B0604020202020204" pitchFamily="34" charset="0"/>
              </a:endParaRPr>
            </a:p>
          </p:txBody>
        </p:sp>
      </p:grpSp>
      <p:sp>
        <p:nvSpPr>
          <p:cNvPr id="11" name="Hình chữ nhật: Góc Tròn 10">
            <a:extLst>
              <a:ext uri="{FF2B5EF4-FFF2-40B4-BE49-F238E27FC236}">
                <a16:creationId xmlns:a16="http://schemas.microsoft.com/office/drawing/2014/main" id="{2B765BA8-18A2-46CB-993F-050B4AA9571F}"/>
              </a:ext>
            </a:extLst>
          </p:cNvPr>
          <p:cNvSpPr/>
          <p:nvPr/>
        </p:nvSpPr>
        <p:spPr>
          <a:xfrm>
            <a:off x="-360486" y="4300978"/>
            <a:ext cx="8725901" cy="29319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Hình tự do: Hình 26">
            <a:extLst>
              <a:ext uri="{FF2B5EF4-FFF2-40B4-BE49-F238E27FC236}">
                <a16:creationId xmlns:a16="http://schemas.microsoft.com/office/drawing/2014/main" id="{61385D9E-A0DA-423C-8919-BCEA3D587EFB}"/>
              </a:ext>
            </a:extLst>
          </p:cNvPr>
          <p:cNvSpPr/>
          <p:nvPr/>
        </p:nvSpPr>
        <p:spPr>
          <a:xfrm>
            <a:off x="988670" y="4159132"/>
            <a:ext cx="7403123" cy="555371"/>
          </a:xfrm>
          <a:custGeom>
            <a:avLst/>
            <a:gdLst>
              <a:gd name="connsiteX0" fmla="*/ 293901 w 9870831"/>
              <a:gd name="connsiteY0" fmla="*/ 246330 h 740495"/>
              <a:gd name="connsiteX1" fmla="*/ 179722 w 9870831"/>
              <a:gd name="connsiteY1" fmla="*/ 322013 h 740495"/>
              <a:gd name="connsiteX2" fmla="*/ 169984 w 9870831"/>
              <a:gd name="connsiteY2" fmla="*/ 370247 h 740495"/>
              <a:gd name="connsiteX3" fmla="*/ 169984 w 9870831"/>
              <a:gd name="connsiteY3" fmla="*/ 370246 h 740495"/>
              <a:gd name="connsiteX4" fmla="*/ 169984 w 9870831"/>
              <a:gd name="connsiteY4" fmla="*/ 370247 h 740495"/>
              <a:gd name="connsiteX5" fmla="*/ 169984 w 9870831"/>
              <a:gd name="connsiteY5" fmla="*/ 370247 h 740495"/>
              <a:gd name="connsiteX6" fmla="*/ 179722 w 9870831"/>
              <a:gd name="connsiteY6" fmla="*/ 418480 h 740495"/>
              <a:gd name="connsiteX7" fmla="*/ 293901 w 9870831"/>
              <a:gd name="connsiteY7" fmla="*/ 494163 h 740495"/>
              <a:gd name="connsiteX8" fmla="*/ 9576929 w 9870831"/>
              <a:gd name="connsiteY8" fmla="*/ 494164 h 740495"/>
              <a:gd name="connsiteX9" fmla="*/ 9700846 w 9870831"/>
              <a:gd name="connsiteY9" fmla="*/ 370247 h 740495"/>
              <a:gd name="connsiteX10" fmla="*/ 9700847 w 9870831"/>
              <a:gd name="connsiteY10" fmla="*/ 370247 h 740495"/>
              <a:gd name="connsiteX11" fmla="*/ 9576930 w 9870831"/>
              <a:gd name="connsiteY11" fmla="*/ 246330 h 740495"/>
              <a:gd name="connsiteX12" fmla="*/ 0 w 9870831"/>
              <a:gd name="connsiteY12" fmla="*/ 0 h 740495"/>
              <a:gd name="connsiteX13" fmla="*/ 9870831 w 9870831"/>
              <a:gd name="connsiteY13" fmla="*/ 0 h 740495"/>
              <a:gd name="connsiteX14" fmla="*/ 9870831 w 9870831"/>
              <a:gd name="connsiteY14" fmla="*/ 740495 h 740495"/>
              <a:gd name="connsiteX15" fmla="*/ 0 w 9870831"/>
              <a:gd name="connsiteY15" fmla="*/ 740495 h 7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70831" h="740495">
                <a:moveTo>
                  <a:pt x="293901" y="246330"/>
                </a:moveTo>
                <a:cubicBezTo>
                  <a:pt x="242573" y="246330"/>
                  <a:pt x="198534" y="277538"/>
                  <a:pt x="179722" y="322013"/>
                </a:cubicBezTo>
                <a:lnTo>
                  <a:pt x="169984" y="370247"/>
                </a:lnTo>
                <a:lnTo>
                  <a:pt x="169984" y="370246"/>
                </a:lnTo>
                <a:lnTo>
                  <a:pt x="169984" y="370247"/>
                </a:lnTo>
                <a:lnTo>
                  <a:pt x="169984" y="370247"/>
                </a:lnTo>
                <a:lnTo>
                  <a:pt x="179722" y="418480"/>
                </a:lnTo>
                <a:cubicBezTo>
                  <a:pt x="198534" y="462956"/>
                  <a:pt x="242573" y="494163"/>
                  <a:pt x="293901" y="494163"/>
                </a:cubicBezTo>
                <a:lnTo>
                  <a:pt x="9576929" y="494164"/>
                </a:lnTo>
                <a:cubicBezTo>
                  <a:pt x="9645366" y="494164"/>
                  <a:pt x="9700846" y="438684"/>
                  <a:pt x="9700846" y="370247"/>
                </a:cubicBezTo>
                <a:lnTo>
                  <a:pt x="9700847" y="370247"/>
                </a:lnTo>
                <a:cubicBezTo>
                  <a:pt x="9700847" y="301810"/>
                  <a:pt x="9645367" y="246330"/>
                  <a:pt x="9576930" y="246330"/>
                </a:cubicBezTo>
                <a:close/>
                <a:moveTo>
                  <a:pt x="0" y="0"/>
                </a:moveTo>
                <a:lnTo>
                  <a:pt x="9870831" y="0"/>
                </a:lnTo>
                <a:lnTo>
                  <a:pt x="9870831" y="740495"/>
                </a:lnTo>
                <a:lnTo>
                  <a:pt x="0" y="74049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10" name="Hình chữ nhật 9">
            <a:extLst>
              <a:ext uri="{FF2B5EF4-FFF2-40B4-BE49-F238E27FC236}">
                <a16:creationId xmlns:a16="http://schemas.microsoft.com/office/drawing/2014/main" id="{BAD05A2A-A32C-437B-8558-1AE4EC73F457}"/>
              </a:ext>
            </a:extLst>
          </p:cNvPr>
          <p:cNvSpPr/>
          <p:nvPr/>
        </p:nvSpPr>
        <p:spPr>
          <a:xfrm>
            <a:off x="158886" y="3970823"/>
            <a:ext cx="829784" cy="847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8" name="Hình ảnh 27">
            <a:extLst>
              <a:ext uri="{FF2B5EF4-FFF2-40B4-BE49-F238E27FC236}">
                <a16:creationId xmlns:a16="http://schemas.microsoft.com/office/drawing/2014/main" id="{8A23AA3B-1600-4B06-ACD6-5449A8A4733B}"/>
              </a:ext>
            </a:extLst>
          </p:cNvPr>
          <p:cNvPicPr>
            <a:picLocks noChangeAspect="1"/>
          </p:cNvPicPr>
          <p:nvPr/>
        </p:nvPicPr>
        <p:blipFill rotWithShape="1">
          <a:blip r:embed="rId10"/>
          <a:srcRect l="1" t="407" r="98272" b="11258"/>
          <a:stretch/>
        </p:blipFill>
        <p:spPr>
          <a:xfrm>
            <a:off x="1" y="0"/>
            <a:ext cx="157905" cy="4859383"/>
          </a:xfrm>
          <a:prstGeom prst="rect">
            <a:avLst/>
          </a:prstGeom>
        </p:spPr>
      </p:pic>
      <p:sp>
        <p:nvSpPr>
          <p:cNvPr id="12" name="Nhả câu trả lời">
            <a:extLst>
              <a:ext uri="{FF2B5EF4-FFF2-40B4-BE49-F238E27FC236}">
                <a16:creationId xmlns:a16="http://schemas.microsoft.com/office/drawing/2014/main" id="{D022B99A-8457-42E0-AFC6-A6F3F14ABCBE}"/>
              </a:ext>
            </a:extLst>
          </p:cNvPr>
          <p:cNvSpPr/>
          <p:nvPr/>
        </p:nvSpPr>
        <p:spPr>
          <a:xfrm>
            <a:off x="5004129" y="3036976"/>
            <a:ext cx="1481036" cy="537370"/>
          </a:xfrm>
          <a:prstGeom prst="roundRect">
            <a:avLst>
              <a:gd name="adj" fmla="val 2323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latin typeface="Arial" panose="020B0604020202020204" pitchFamily="34" charset="0"/>
                <a:cs typeface="Arial" panose="020B0604020202020204" pitchFamily="34" charset="0"/>
              </a:rPr>
              <a:t>Nhả</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câu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trả</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lời</a:t>
            </a:r>
            <a:endParaRPr lang="en-US" sz="1050" dirty="0">
              <a:latin typeface="Arial" panose="020B0604020202020204" pitchFamily="34" charset="0"/>
              <a:cs typeface="Arial" panose="020B0604020202020204" pitchFamily="34" charset="0"/>
            </a:endParaRPr>
          </a:p>
        </p:txBody>
      </p:sp>
      <p:sp>
        <p:nvSpPr>
          <p:cNvPr id="30" name="Bắt đầu">
            <a:extLst>
              <a:ext uri="{FF2B5EF4-FFF2-40B4-BE49-F238E27FC236}">
                <a16:creationId xmlns:a16="http://schemas.microsoft.com/office/drawing/2014/main" id="{81049DA3-74A1-4906-92DF-35EEFB3FC521}"/>
              </a:ext>
            </a:extLst>
          </p:cNvPr>
          <p:cNvSpPr/>
          <p:nvPr/>
        </p:nvSpPr>
        <p:spPr>
          <a:xfrm>
            <a:off x="6741446" y="3036632"/>
            <a:ext cx="1481036" cy="537370"/>
          </a:xfrm>
          <a:prstGeom prst="roundRect">
            <a:avLst>
              <a:gd name="adj" fmla="val 2323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Arial" panose="020B0604020202020204" pitchFamily="34" charset="0"/>
                <a:cs typeface="Arial" panose="020B0604020202020204" pitchFamily="34" charset="0"/>
              </a:rPr>
              <a:t>Bắt đầu</a:t>
            </a:r>
          </a:p>
        </p:txBody>
      </p:sp>
      <p:sp>
        <p:nvSpPr>
          <p:cNvPr id="13" name="Hộp Văn bản 12">
            <a:extLst>
              <a:ext uri="{FF2B5EF4-FFF2-40B4-BE49-F238E27FC236}">
                <a16:creationId xmlns:a16="http://schemas.microsoft.com/office/drawing/2014/main" id="{D3B1CCEB-3CD3-4EB6-9671-018D2FF73B21}"/>
              </a:ext>
            </a:extLst>
          </p:cNvPr>
          <p:cNvSpPr txBox="1"/>
          <p:nvPr/>
        </p:nvSpPr>
        <p:spPr>
          <a:xfrm>
            <a:off x="7092937" y="3949291"/>
            <a:ext cx="1225685" cy="369332"/>
          </a:xfrm>
          <a:prstGeom prst="rect">
            <a:avLst/>
          </a:prstGeom>
          <a:noFill/>
        </p:spPr>
        <p:txBody>
          <a:bodyPr wrap="square" rtlCol="0">
            <a:spAutoFit/>
          </a:bodyPr>
          <a:lstStyle/>
          <a:p>
            <a:pPr algn="ctr"/>
            <a:r>
              <a:rPr lang="en-US" sz="1800" b="1">
                <a:solidFill>
                  <a:schemeClr val="accent6">
                    <a:lumMod val="50000"/>
                  </a:schemeClr>
                </a:solidFill>
                <a:latin typeface="Arial" panose="020B0604020202020204" pitchFamily="34" charset="0"/>
                <a:cs typeface="Arial" panose="020B0604020202020204" pitchFamily="34" charset="0"/>
              </a:rPr>
              <a:t>Thời gian</a:t>
            </a:r>
          </a:p>
        </p:txBody>
      </p:sp>
      <p:grpSp>
        <p:nvGrpSpPr>
          <p:cNvPr id="32" name="Nhóm 31">
            <a:extLst>
              <a:ext uri="{FF2B5EF4-FFF2-40B4-BE49-F238E27FC236}">
                <a16:creationId xmlns:a16="http://schemas.microsoft.com/office/drawing/2014/main" id="{314A6637-3508-4786-8E90-246676624725}"/>
              </a:ext>
            </a:extLst>
          </p:cNvPr>
          <p:cNvGrpSpPr/>
          <p:nvPr/>
        </p:nvGrpSpPr>
        <p:grpSpPr>
          <a:xfrm>
            <a:off x="8234678" y="341115"/>
            <a:ext cx="500291" cy="484748"/>
            <a:chOff x="879676" y="811929"/>
            <a:chExt cx="667055" cy="646331"/>
          </a:xfrm>
        </p:grpSpPr>
        <p:sp>
          <p:nvSpPr>
            <p:cNvPr id="33" name="Hình Bầu dục 32">
              <a:hlinkClick r:id="rId11" action="ppaction://hlinksldjump"/>
              <a:extLst>
                <a:ext uri="{FF2B5EF4-FFF2-40B4-BE49-F238E27FC236}">
                  <a16:creationId xmlns:a16="http://schemas.microsoft.com/office/drawing/2014/main" id="{DB47CBDD-81E4-43CA-AF12-0E300E02F0FA}"/>
                </a:ext>
              </a:extLst>
            </p:cNvPr>
            <p:cNvSpPr/>
            <p:nvPr/>
          </p:nvSpPr>
          <p:spPr>
            <a:xfrm>
              <a:off x="879676" y="811929"/>
              <a:ext cx="667055" cy="6463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Hình Bầu dục 33">
              <a:hlinkClick r:id="rId11" action="ppaction://hlinksldjump"/>
              <a:extLst>
                <a:ext uri="{FF2B5EF4-FFF2-40B4-BE49-F238E27FC236}">
                  <a16:creationId xmlns:a16="http://schemas.microsoft.com/office/drawing/2014/main" id="{ABC05E8C-3B57-409C-9525-A179152317C0}"/>
                </a:ext>
              </a:extLst>
            </p:cNvPr>
            <p:cNvSpPr/>
            <p:nvPr/>
          </p:nvSpPr>
          <p:spPr>
            <a:xfrm>
              <a:off x="996417" y="965137"/>
              <a:ext cx="183590" cy="189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Hình Bầu dục 34">
              <a:hlinkClick r:id="rId11" action="ppaction://hlinksldjump"/>
              <a:extLst>
                <a:ext uri="{FF2B5EF4-FFF2-40B4-BE49-F238E27FC236}">
                  <a16:creationId xmlns:a16="http://schemas.microsoft.com/office/drawing/2014/main" id="{9E98968A-CE7B-4545-9C45-EF33F1CA9228}"/>
                </a:ext>
              </a:extLst>
            </p:cNvPr>
            <p:cNvSpPr/>
            <p:nvPr/>
          </p:nvSpPr>
          <p:spPr>
            <a:xfrm>
              <a:off x="1240562" y="971534"/>
              <a:ext cx="183590" cy="189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6" name="Mouth">
              <a:extLst>
                <a:ext uri="{FF2B5EF4-FFF2-40B4-BE49-F238E27FC236}">
                  <a16:creationId xmlns:a16="http://schemas.microsoft.com/office/drawing/2014/main" id="{A3BD9171-B2FE-48E7-B471-F76C3BE95A1A}"/>
                </a:ext>
              </a:extLst>
            </p:cNvPr>
            <p:cNvGrpSpPr/>
            <p:nvPr/>
          </p:nvGrpSpPr>
          <p:grpSpPr>
            <a:xfrm>
              <a:off x="1091452" y="1221493"/>
              <a:ext cx="232084" cy="111396"/>
              <a:chOff x="11738413" y="5361789"/>
              <a:chExt cx="471124" cy="226131"/>
            </a:xfrm>
          </p:grpSpPr>
          <p:sp>
            <p:nvSpPr>
              <p:cNvPr id="39" name="Freeform: Shape 80">
                <a:extLst>
                  <a:ext uri="{FF2B5EF4-FFF2-40B4-BE49-F238E27FC236}">
                    <a16:creationId xmlns:a16="http://schemas.microsoft.com/office/drawing/2014/main" id="{E6F9830A-4C86-49AE-B293-69C025C257D5}"/>
                  </a:ext>
                </a:extLst>
              </p:cNvPr>
              <p:cNvSpPr/>
              <p:nvPr/>
            </p:nvSpPr>
            <p:spPr>
              <a:xfrm>
                <a:off x="11738413" y="5361789"/>
                <a:ext cx="471124" cy="226131"/>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41" name="Freeform: Shape 81">
                <a:extLst>
                  <a:ext uri="{FF2B5EF4-FFF2-40B4-BE49-F238E27FC236}">
                    <a16:creationId xmlns:a16="http://schemas.microsoft.com/office/drawing/2014/main" id="{7574A6CC-8E7C-49AF-8FBE-E2BFA8939714}"/>
                  </a:ext>
                </a:extLst>
              </p:cNvPr>
              <p:cNvSpPr/>
              <p:nvPr/>
            </p:nvSpPr>
            <p:spPr>
              <a:xfrm>
                <a:off x="11763062" y="5361789"/>
                <a:ext cx="419314" cy="68127"/>
              </a:xfrm>
              <a:custGeom>
                <a:avLst/>
                <a:gdLst>
                  <a:gd name="connsiteX0" fmla="*/ 0 w 419314"/>
                  <a:gd name="connsiteY0" fmla="*/ 0 h 87994"/>
                  <a:gd name="connsiteX1" fmla="*/ 419314 w 419314"/>
                  <a:gd name="connsiteY1" fmla="*/ 0 h 87994"/>
                  <a:gd name="connsiteX2" fmla="*/ 419314 w 419314"/>
                  <a:gd name="connsiteY2" fmla="*/ 34867 h 87994"/>
                  <a:gd name="connsiteX3" fmla="*/ 366187 w 419314"/>
                  <a:gd name="connsiteY3" fmla="*/ 87994 h 87994"/>
                  <a:gd name="connsiteX4" fmla="*/ 53127 w 419314"/>
                  <a:gd name="connsiteY4" fmla="*/ 87994 h 87994"/>
                  <a:gd name="connsiteX5" fmla="*/ 0 w 419314"/>
                  <a:gd name="connsiteY5" fmla="*/ 34867 h 8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14" h="87994">
                    <a:moveTo>
                      <a:pt x="0" y="0"/>
                    </a:moveTo>
                    <a:lnTo>
                      <a:pt x="419314" y="0"/>
                    </a:lnTo>
                    <a:lnTo>
                      <a:pt x="419314" y="34867"/>
                    </a:lnTo>
                    <a:cubicBezTo>
                      <a:pt x="419314" y="64208"/>
                      <a:pt x="395528" y="87994"/>
                      <a:pt x="366187" y="87994"/>
                    </a:cubicBezTo>
                    <a:lnTo>
                      <a:pt x="53127" y="87994"/>
                    </a:lnTo>
                    <a:cubicBezTo>
                      <a:pt x="23786" y="87994"/>
                      <a:pt x="0" y="64208"/>
                      <a:pt x="0" y="348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48" name="Freeform: Shape 82">
                <a:hlinkClick r:id="rId11" action="ppaction://hlinksldjump"/>
                <a:extLst>
                  <a:ext uri="{FF2B5EF4-FFF2-40B4-BE49-F238E27FC236}">
                    <a16:creationId xmlns:a16="http://schemas.microsoft.com/office/drawing/2014/main" id="{BD25F300-4277-4349-9B2A-BB5216BD6F68}"/>
                  </a:ext>
                </a:extLst>
              </p:cNvPr>
              <p:cNvSpPr/>
              <p:nvPr/>
            </p:nvSpPr>
            <p:spPr>
              <a:xfrm>
                <a:off x="11813548" y="5474843"/>
                <a:ext cx="320079" cy="113067"/>
              </a:xfrm>
              <a:custGeom>
                <a:avLst/>
                <a:gdLst>
                  <a:gd name="connsiteX0" fmla="*/ 159171 w 320078"/>
                  <a:gd name="connsiteY0" fmla="*/ 0 h 113066"/>
                  <a:gd name="connsiteX1" fmla="*/ 250862 w 320078"/>
                  <a:gd name="connsiteY1" fmla="*/ 13765 h 113066"/>
                  <a:gd name="connsiteX2" fmla="*/ 320078 w 320078"/>
                  <a:gd name="connsiteY2" fmla="*/ 48465 h 113066"/>
                  <a:gd name="connsiteX3" fmla="*/ 310928 w 320078"/>
                  <a:gd name="connsiteY3" fmla="*/ 59034 h 113066"/>
                  <a:gd name="connsiteX4" fmla="*/ 160416 w 320078"/>
                  <a:gd name="connsiteY4" fmla="*/ 113066 h 113066"/>
                  <a:gd name="connsiteX5" fmla="*/ 9904 w 320078"/>
                  <a:gd name="connsiteY5" fmla="*/ 59034 h 113066"/>
                  <a:gd name="connsiteX6" fmla="*/ 0 w 320078"/>
                  <a:gd name="connsiteY6" fmla="*/ 47595 h 113066"/>
                  <a:gd name="connsiteX7" fmla="*/ 67480 w 320078"/>
                  <a:gd name="connsiteY7" fmla="*/ 13765 h 113066"/>
                  <a:gd name="connsiteX8" fmla="*/ 159171 w 320078"/>
                  <a:gd name="connsiteY8" fmla="*/ 0 h 11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78" h="113066">
                    <a:moveTo>
                      <a:pt x="159171" y="0"/>
                    </a:moveTo>
                    <a:cubicBezTo>
                      <a:pt x="191695" y="0"/>
                      <a:pt x="222680" y="4902"/>
                      <a:pt x="250862" y="13765"/>
                    </a:cubicBezTo>
                    <a:lnTo>
                      <a:pt x="320078" y="48465"/>
                    </a:lnTo>
                    <a:lnTo>
                      <a:pt x="310928" y="59034"/>
                    </a:lnTo>
                    <a:cubicBezTo>
                      <a:pt x="270026" y="92789"/>
                      <a:pt x="217589" y="113066"/>
                      <a:pt x="160416" y="113066"/>
                    </a:cubicBezTo>
                    <a:cubicBezTo>
                      <a:pt x="103243" y="113066"/>
                      <a:pt x="50806" y="92789"/>
                      <a:pt x="9904" y="59034"/>
                    </a:cubicBezTo>
                    <a:lnTo>
                      <a:pt x="0" y="47595"/>
                    </a:lnTo>
                    <a:lnTo>
                      <a:pt x="67480" y="13765"/>
                    </a:lnTo>
                    <a:cubicBezTo>
                      <a:pt x="95662" y="4902"/>
                      <a:pt x="126647" y="0"/>
                      <a:pt x="15917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grpSp>
        <p:sp>
          <p:nvSpPr>
            <p:cNvPr id="37" name="Hình chữ nhật: Góc Tròn 36">
              <a:hlinkClick r:id="rId11" action="ppaction://hlinksldjump"/>
              <a:extLst>
                <a:ext uri="{FF2B5EF4-FFF2-40B4-BE49-F238E27FC236}">
                  <a16:creationId xmlns:a16="http://schemas.microsoft.com/office/drawing/2014/main" id="{73CAE1B1-6786-479F-904F-9F828424FD53}"/>
                </a:ext>
              </a:extLst>
            </p:cNvPr>
            <p:cNvSpPr/>
            <p:nvPr/>
          </p:nvSpPr>
          <p:spPr>
            <a:xfrm>
              <a:off x="1307174" y="998008"/>
              <a:ext cx="45719" cy="13054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Hình chữ nhật: Góc Tròn 37">
              <a:hlinkClick r:id="rId11" action="ppaction://hlinksldjump"/>
              <a:extLst>
                <a:ext uri="{FF2B5EF4-FFF2-40B4-BE49-F238E27FC236}">
                  <a16:creationId xmlns:a16="http://schemas.microsoft.com/office/drawing/2014/main" id="{A0FE602B-DF43-4C80-959B-8F56DB68387B}"/>
                </a:ext>
              </a:extLst>
            </p:cNvPr>
            <p:cNvSpPr/>
            <p:nvPr/>
          </p:nvSpPr>
          <p:spPr>
            <a:xfrm>
              <a:off x="1064117" y="992277"/>
              <a:ext cx="45719" cy="13054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9434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196 -0.80787 L -0.00196 0.01968 " pathEditMode="relative" rAng="0" ptsTypes="AA">
                                      <p:cBhvr>
                                        <p:cTn id="6" dur="1000" fill="hold"/>
                                        <p:tgtEl>
                                          <p:spTgt spid="55"/>
                                        </p:tgtEl>
                                        <p:attrNameLst>
                                          <p:attrName>ppt_x</p:attrName>
                                          <p:attrName>ppt_y</p:attrName>
                                        </p:attrNameLst>
                                      </p:cBhvr>
                                      <p:rCtr x="0" y="41389"/>
                                    </p:animMotion>
                                  </p:childTnLst>
                                </p:cTn>
                              </p:par>
                              <p:par>
                                <p:cTn id="7" presetID="42" presetClass="path" presetSubtype="0" accel="50000" decel="50000" fill="hold" nodeType="withEffect">
                                  <p:stCondLst>
                                    <p:cond delay="0"/>
                                  </p:stCondLst>
                                  <p:childTnLst>
                                    <p:animMotion origin="layout" path="M 0.00143 -0.5493 L -0.00157 -0.00463 " pathEditMode="relative" rAng="0" ptsTypes="AA">
                                      <p:cBhvr>
                                        <p:cTn id="8" dur="1000" fill="hold"/>
                                        <p:tgtEl>
                                          <p:spTgt spid="60"/>
                                        </p:tgtEl>
                                        <p:attrNameLst>
                                          <p:attrName>ppt_x</p:attrName>
                                          <p:attrName>ppt_y</p:attrName>
                                        </p:attrNameLst>
                                      </p:cBhvr>
                                      <p:rCtr x="-156" y="27222"/>
                                    </p:animMotion>
                                  </p:childTnLst>
                                </p:cTn>
                              </p:par>
                              <p:par>
                                <p:cTn id="9" presetID="64" presetClass="path" presetSubtype="0" accel="50000" decel="50000" fill="hold" nodeType="withEffect">
                                  <p:stCondLst>
                                    <p:cond delay="1000"/>
                                  </p:stCondLst>
                                  <p:childTnLst>
                                    <p:animMotion origin="layout" path="M 3.75E-6 -7.40741E-7 L 3.75E-6 -0.50046 " pathEditMode="relative" rAng="0" ptsTypes="AA">
                                      <p:cBhvr>
                                        <p:cTn id="10" dur="1000" fill="hold"/>
                                        <p:tgtEl>
                                          <p:spTgt spid="55"/>
                                        </p:tgtEl>
                                        <p:attrNameLst>
                                          <p:attrName>ppt_x</p:attrName>
                                          <p:attrName>ppt_y</p:attrName>
                                        </p:attrNameLst>
                                      </p:cBhvr>
                                      <p:rCtr x="0" y="-25023"/>
                                    </p:animMotion>
                                  </p:childTnLst>
                                </p:cTn>
                              </p:par>
                              <p:par>
                                <p:cTn id="11" presetID="64" presetClass="path" presetSubtype="0" accel="50000" decel="50000" fill="hold" nodeType="withEffect">
                                  <p:stCondLst>
                                    <p:cond delay="1000"/>
                                  </p:stCondLst>
                                  <p:childTnLst>
                                    <p:animMotion origin="layout" path="M 3.95833E-6 -2.22222E-6 L 0.00143 -0.54931 " pathEditMode="relative" rAng="0" ptsTypes="AA">
                                      <p:cBhvr>
                                        <p:cTn id="12" dur="1000" fill="hold"/>
                                        <p:tgtEl>
                                          <p:spTgt spid="60"/>
                                        </p:tgtEl>
                                        <p:attrNameLst>
                                          <p:attrName>ppt_x</p:attrName>
                                          <p:attrName>ppt_y</p:attrName>
                                        </p:attrNameLst>
                                      </p:cBhvr>
                                      <p:rCtr x="78" y="-26944"/>
                                    </p:animMotion>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 presetClass="entr" presetSubtype="0" fill="hold" nodeType="withEffect">
                                  <p:stCondLst>
                                    <p:cond delay="250"/>
                                  </p:stCondLst>
                                  <p:iterate type="lt">
                                    <p:tmAbs val="50"/>
                                  </p:iterate>
                                  <p:childTnLst>
                                    <p:set>
                                      <p:cBhvr>
                                        <p:cTn id="17" dur="1" fill="hold">
                                          <p:stCondLst>
                                            <p:cond delay="0"/>
                                          </p:stCondLst>
                                        </p:cTn>
                                        <p:tgtEl>
                                          <p:spTgt spid="2">
                                            <p:txEl>
                                              <p:pRg st="1" end="1"/>
                                            </p:txEl>
                                          </p:spTgt>
                                        </p:tgtEl>
                                        <p:attrNameLst>
                                          <p:attrName>style.visibility</p:attrName>
                                        </p:attrNameLst>
                                      </p:cBhvr>
                                      <p:to>
                                        <p:strVal val="visible"/>
                                      </p:to>
                                    </p:set>
                                  </p:childTnLst>
                                </p:cTn>
                              </p:par>
                              <p:par>
                                <p:cTn id="18" presetID="1" presetClass="entr" presetSubtype="0" fill="hold" nodeType="withEffect">
                                  <p:stCondLst>
                                    <p:cond delay="250"/>
                                  </p:stCondLst>
                                  <p:iterate type="lt">
                                    <p:tmAbs val="50"/>
                                  </p:iterate>
                                  <p:childTnLst>
                                    <p:set>
                                      <p:cBhvr>
                                        <p:cTn id="19" dur="1" fill="hold">
                                          <p:stCondLst>
                                            <p:cond delay="0"/>
                                          </p:stCondLst>
                                        </p:cTn>
                                        <p:tgtEl>
                                          <p:spTgt spid="2">
                                            <p:txEl>
                                              <p:pRg st="2" end="2"/>
                                            </p:txEl>
                                          </p:spTgt>
                                        </p:tgtEl>
                                        <p:attrNameLst>
                                          <p:attrName>style.visibility</p:attrName>
                                        </p:attrNameLst>
                                      </p:cBhvr>
                                      <p:to>
                                        <p:strVal val="visible"/>
                                      </p:to>
                                    </p:set>
                                  </p:childTnLst>
                                </p:cTn>
                              </p:par>
                              <p:par>
                                <p:cTn id="20" presetID="1" presetClass="entr" presetSubtype="0" fill="hold" nodeType="withEffect">
                                  <p:stCondLst>
                                    <p:cond delay="250"/>
                                  </p:stCondLst>
                                  <p:iterate type="lt">
                                    <p:tmAbs val="50"/>
                                  </p:iterate>
                                  <p:childTnLst>
                                    <p:set>
                                      <p:cBhvr>
                                        <p:cTn id="21" dur="1" fill="hold">
                                          <p:stCondLst>
                                            <p:cond delay="0"/>
                                          </p:stCondLst>
                                        </p:cTn>
                                        <p:tgtEl>
                                          <p:spTgt spid="2">
                                            <p:txEl>
                                              <p:pRg st="0" end="0"/>
                                            </p:txEl>
                                          </p:spTgt>
                                        </p:tgtEl>
                                        <p:attrNameLst>
                                          <p:attrName>style.visibility</p:attrName>
                                        </p:attrNameLst>
                                      </p:cBhvr>
                                      <p:to>
                                        <p:strVal val="visible"/>
                                      </p:to>
                                    </p:set>
                                  </p:childTnLst>
                                </p:cTn>
                              </p:par>
                              <p:par>
                                <p:cTn id="22" presetID="53" presetClass="entr" presetSubtype="16" fill="hold" grpId="0" nodeType="withEffect">
                                  <p:stCondLst>
                                    <p:cond delay="12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par>
                                <p:cTn id="27" presetID="53" presetClass="entr" presetSubtype="16" fill="hold" grpId="0" nodeType="withEffect">
                                  <p:stCondLst>
                                    <p:cond delay="170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Effect transition="in" filter="fade">
                                      <p:cBhvr>
                                        <p:cTn id="31" dur="500"/>
                                        <p:tgtEl>
                                          <p:spTgt spid="30"/>
                                        </p:tgtEl>
                                      </p:cBhvr>
                                    </p:animEffect>
                                  </p:childTnLst>
                                </p:cTn>
                              </p:par>
                              <p:par>
                                <p:cTn id="32" presetID="2" presetClass="entr" presetSubtype="8" decel="10000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0-#ppt_w/2"/>
                                          </p:val>
                                        </p:tav>
                                        <p:tav tm="100000">
                                          <p:val>
                                            <p:strVal val="#ppt_x"/>
                                          </p:val>
                                        </p:tav>
                                      </p:tavLst>
                                    </p:anim>
                                    <p:anim calcmode="lin" valueType="num">
                                      <p:cBhvr additive="base">
                                        <p:cTn id="35"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12"/>
                    </p:tgtEl>
                  </p:cond>
                </p:stCondLst>
                <p:endSync evt="end" delay="0">
                  <p:rtn val="all"/>
                </p:endSync>
                <p:childTnLst>
                  <p:par>
                    <p:cTn id="37" fill="hold">
                      <p:stCondLst>
                        <p:cond delay="0"/>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nextCondLst>
                <p:cond evt="onClick" delay="0">
                  <p:tgtEl>
                    <p:spTgt spid="12"/>
                  </p:tgtEl>
                </p:cond>
              </p:nextCondLst>
            </p:seq>
            <p:seq concurrent="1" nextAc="seek">
              <p:cTn id="42" restart="whenNotActive" fill="hold" evtFilter="cancelBubble" nodeType="interactiveSeq">
                <p:stCondLst>
                  <p:cond evt="onClick" delay="0">
                    <p:tgtEl>
                      <p:spTgt spid="30"/>
                    </p:tgtEl>
                  </p:cond>
                </p:stCondLst>
                <p:endSync evt="end" delay="0">
                  <p:rtn val="all"/>
                </p:endSync>
                <p:childTnLst>
                  <p:par>
                    <p:cTn id="43" fill="hold">
                      <p:stCondLst>
                        <p:cond delay="0"/>
                      </p:stCondLst>
                      <p:childTnLst>
                        <p:par>
                          <p:cTn id="44" fill="hold">
                            <p:stCondLst>
                              <p:cond delay="0"/>
                            </p:stCondLst>
                            <p:childTnLst>
                              <p:par>
                                <p:cTn id="45" presetID="42" presetClass="path" presetSubtype="0" fill="hold" grpId="1" nodeType="clickEffect">
                                  <p:stCondLst>
                                    <p:cond delay="0"/>
                                  </p:stCondLst>
                                  <p:childTnLst>
                                    <p:animMotion origin="layout" path="M -2.08333E-7 -3.33333E-6 L -0.8918 -0.00717 " pathEditMode="relative" rAng="0" ptsTypes="AA">
                                      <p:cBhvr>
                                        <p:cTn id="46" dur="10000" fill="hold"/>
                                        <p:tgtEl>
                                          <p:spTgt spid="11"/>
                                        </p:tgtEl>
                                        <p:attrNameLst>
                                          <p:attrName>ppt_x</p:attrName>
                                          <p:attrName>ppt_y</p:attrName>
                                        </p:attrNameLst>
                                      </p:cBhvr>
                                      <p:rCtr x="-44583" y="-370"/>
                                    </p:animMotion>
                                  </p:childTnLst>
                                </p:cTn>
                              </p:par>
                            </p:childTnLst>
                          </p:cTn>
                        </p:par>
                      </p:childTnLst>
                    </p:cTn>
                  </p:par>
                </p:childTnLst>
              </p:cTn>
              <p:nextCondLst>
                <p:cond evt="onClick" delay="0">
                  <p:tgtEl>
                    <p:spTgt spid="30"/>
                  </p:tgtEl>
                </p:cond>
              </p:nextCondLst>
            </p:seq>
          </p:childTnLst>
        </p:cTn>
      </p:par>
    </p:tnLst>
    <p:bldLst>
      <p:bldP spid="5" grpId="0"/>
      <p:bldP spid="11" grpId="0" animBg="1"/>
      <p:bldP spid="11" grpId="1" animBg="1"/>
      <p:bldP spid="12" grpId="0" animBg="1"/>
      <p:bldP spid="3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9C122C4E-BD17-4726-9900-9667A141DB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863600 h 5143500"/>
              <a:gd name="connsiteX3" fmla="*/ 8985114 w 9144000"/>
              <a:gd name="connsiteY3" fmla="*/ 863600 h 5143500"/>
              <a:gd name="connsiteX4" fmla="*/ 8985114 w 9144000"/>
              <a:gd name="connsiteY4" fmla="*/ 4300975 h 5143500"/>
              <a:gd name="connsiteX5" fmla="*/ 9144000 w 9144000"/>
              <a:gd name="connsiteY5" fmla="*/ 4300975 h 5143500"/>
              <a:gd name="connsiteX6" fmla="*/ 9144000 w 9144000"/>
              <a:gd name="connsiteY6" fmla="*/ 5143500 h 5143500"/>
              <a:gd name="connsiteX7" fmla="*/ 0 w 9144000"/>
              <a:gd name="connsiteY7" fmla="*/ 5143500 h 5143500"/>
              <a:gd name="connsiteX8" fmla="*/ 0 w 9144000"/>
              <a:gd name="connsiteY8"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0"/>
                </a:moveTo>
                <a:lnTo>
                  <a:pt x="9144000" y="0"/>
                </a:lnTo>
                <a:lnTo>
                  <a:pt x="9144000" y="863600"/>
                </a:lnTo>
                <a:lnTo>
                  <a:pt x="8985114" y="863600"/>
                </a:lnTo>
                <a:lnTo>
                  <a:pt x="8985114" y="4300975"/>
                </a:lnTo>
                <a:lnTo>
                  <a:pt x="9144000" y="4300975"/>
                </a:lnTo>
                <a:lnTo>
                  <a:pt x="9144000" y="5143500"/>
                </a:lnTo>
                <a:lnTo>
                  <a:pt x="0" y="5143500"/>
                </a:lnTo>
                <a:lnTo>
                  <a:pt x="0" y="0"/>
                </a:lnTo>
                <a:close/>
              </a:path>
            </a:pathLst>
          </a:custGeom>
        </p:spPr>
      </p:pic>
      <p:sp>
        <p:nvSpPr>
          <p:cNvPr id="40" name="White background">
            <a:extLst>
              <a:ext uri="{FF2B5EF4-FFF2-40B4-BE49-F238E27FC236}">
                <a16:creationId xmlns:a16="http://schemas.microsoft.com/office/drawing/2014/main" id="{4BA3590E-2E0D-4CBC-9802-A3015F61CCD9}"/>
              </a:ext>
            </a:extLst>
          </p:cNvPr>
          <p:cNvSpPr/>
          <p:nvPr/>
        </p:nvSpPr>
        <p:spPr>
          <a:xfrm>
            <a:off x="158886" y="183736"/>
            <a:ext cx="8826228" cy="4776031"/>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pic>
        <p:nvPicPr>
          <p:cNvPr id="43" name="Do not delete">
            <a:extLst>
              <a:ext uri="{FF2B5EF4-FFF2-40B4-BE49-F238E27FC236}">
                <a16:creationId xmlns:a16="http://schemas.microsoft.com/office/drawing/2014/main" id="{9CCC8496-959C-4E39-B3AC-0B954F7CE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8262" t="16790" b="16380"/>
          <a:stretch/>
        </p:blipFill>
        <p:spPr>
          <a:xfrm>
            <a:off x="8985114" y="863602"/>
            <a:ext cx="158886" cy="3437375"/>
          </a:xfrm>
          <a:custGeom>
            <a:avLst/>
            <a:gdLst>
              <a:gd name="connsiteX0" fmla="*/ 0 w 158886"/>
              <a:gd name="connsiteY0" fmla="*/ 0 h 3437375"/>
              <a:gd name="connsiteX1" fmla="*/ 158886 w 158886"/>
              <a:gd name="connsiteY1" fmla="*/ 0 h 3437375"/>
              <a:gd name="connsiteX2" fmla="*/ 158886 w 158886"/>
              <a:gd name="connsiteY2" fmla="*/ 3437375 h 3437375"/>
              <a:gd name="connsiteX3" fmla="*/ 0 w 158886"/>
              <a:gd name="connsiteY3" fmla="*/ 3437375 h 3437375"/>
              <a:gd name="connsiteX4" fmla="*/ 0 w 158886"/>
              <a:gd name="connsiteY4" fmla="*/ 0 h 343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86" h="3437375">
                <a:moveTo>
                  <a:pt x="0" y="0"/>
                </a:moveTo>
                <a:lnTo>
                  <a:pt x="158886" y="0"/>
                </a:lnTo>
                <a:lnTo>
                  <a:pt x="158886" y="3437375"/>
                </a:lnTo>
                <a:lnTo>
                  <a:pt x="0" y="3437375"/>
                </a:lnTo>
                <a:lnTo>
                  <a:pt x="0" y="0"/>
                </a:lnTo>
                <a:close/>
              </a:path>
            </a:pathLst>
          </a:custGeom>
        </p:spPr>
      </p:pic>
      <p:sp>
        <p:nvSpPr>
          <p:cNvPr id="25" name="Icon white background">
            <a:extLst>
              <a:ext uri="{FF2B5EF4-FFF2-40B4-BE49-F238E27FC236}">
                <a16:creationId xmlns:a16="http://schemas.microsoft.com/office/drawing/2014/main" id="{F822C495-484C-42F4-9DA8-48868514E36E}"/>
              </a:ext>
            </a:extLst>
          </p:cNvPr>
          <p:cNvSpPr/>
          <p:nvPr/>
        </p:nvSpPr>
        <p:spPr>
          <a:xfrm>
            <a:off x="4321893" y="19087"/>
            <a:ext cx="510658" cy="510658"/>
          </a:xfrm>
          <a:prstGeom prst="ellipse">
            <a:avLst/>
          </a:prstGeom>
          <a:solidFill>
            <a:schemeClr val="bg1"/>
          </a:solidFill>
          <a:ln>
            <a:noFill/>
          </a:ln>
          <a:effectLst>
            <a:glow rad="101600">
              <a:schemeClr val="accent6">
                <a:lumMod val="50000"/>
                <a:alpha val="60000"/>
              </a:schemeClr>
            </a:glow>
            <a:outerShdw blurRad="266700" dist="101600" dir="5400000" sx="85000" sy="85000" algn="ctr" rotWithShape="0">
              <a:srgbClr val="F9CB42">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26" name="Magnifying glass icon">
            <a:extLst>
              <a:ext uri="{FF2B5EF4-FFF2-40B4-BE49-F238E27FC236}">
                <a16:creationId xmlns:a16="http://schemas.microsoft.com/office/drawing/2014/main" id="{969EE585-92A4-4E69-B332-E5D02A7E16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52780" y="122363"/>
            <a:ext cx="238441" cy="308472"/>
          </a:xfrm>
          <a:prstGeom prst="rect">
            <a:avLst/>
          </a:prstGeom>
        </p:spPr>
      </p:pic>
      <p:sp>
        <p:nvSpPr>
          <p:cNvPr id="47" name="Rectangle: Rounded Corners 151">
            <a:extLst>
              <a:ext uri="{FF2B5EF4-FFF2-40B4-BE49-F238E27FC236}">
                <a16:creationId xmlns:a16="http://schemas.microsoft.com/office/drawing/2014/main" id="{A980B3CF-B559-49C1-A85C-370B5FD7A032}"/>
              </a:ext>
            </a:extLst>
          </p:cNvPr>
          <p:cNvSpPr/>
          <p:nvPr/>
        </p:nvSpPr>
        <p:spPr>
          <a:xfrm>
            <a:off x="1753368" y="2222120"/>
            <a:ext cx="32717" cy="30789"/>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grpSp>
        <p:nvGrpSpPr>
          <p:cNvPr id="55" name="Hand">
            <a:extLst>
              <a:ext uri="{FF2B5EF4-FFF2-40B4-BE49-F238E27FC236}">
                <a16:creationId xmlns:a16="http://schemas.microsoft.com/office/drawing/2014/main" id="{B92F75F3-56D6-43C6-949A-A3E19B160BBB}"/>
              </a:ext>
            </a:extLst>
          </p:cNvPr>
          <p:cNvGrpSpPr/>
          <p:nvPr/>
        </p:nvGrpSpPr>
        <p:grpSpPr>
          <a:xfrm>
            <a:off x="1" y="1282205"/>
            <a:ext cx="4905623" cy="1164431"/>
            <a:chOff x="-1558003" y="767887"/>
            <a:chExt cx="6540831" cy="1552575"/>
          </a:xfrm>
        </p:grpSpPr>
        <p:sp>
          <p:nvSpPr>
            <p:cNvPr id="56" name="Rectangle 24">
              <a:extLst>
                <a:ext uri="{FF2B5EF4-FFF2-40B4-BE49-F238E27FC236}">
                  <a16:creationId xmlns:a16="http://schemas.microsoft.com/office/drawing/2014/main" id="{28550423-846B-40EF-BC59-A54962E93537}"/>
                </a:ext>
              </a:extLst>
            </p:cNvPr>
            <p:cNvSpPr/>
            <p:nvPr/>
          </p:nvSpPr>
          <p:spPr>
            <a:xfrm>
              <a:off x="-1558003" y="1078591"/>
              <a:ext cx="3601514" cy="1030394"/>
            </a:xfrm>
            <a:prstGeom prst="rect">
              <a:avLst/>
            </a:prstGeom>
            <a:solidFill>
              <a:srgbClr val="FFCE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p>
          </p:txBody>
        </p:sp>
        <p:sp>
          <p:nvSpPr>
            <p:cNvPr id="57" name="Rectangle 25">
              <a:extLst>
                <a:ext uri="{FF2B5EF4-FFF2-40B4-BE49-F238E27FC236}">
                  <a16:creationId xmlns:a16="http://schemas.microsoft.com/office/drawing/2014/main" id="{5FF8F2A1-A469-4F04-B611-D86A246FFB6E}"/>
                </a:ext>
              </a:extLst>
            </p:cNvPr>
            <p:cNvSpPr/>
            <p:nvPr/>
          </p:nvSpPr>
          <p:spPr>
            <a:xfrm>
              <a:off x="-1358776" y="1977864"/>
              <a:ext cx="3295983" cy="131121"/>
            </a:xfrm>
            <a:prstGeom prst="rect">
              <a:avLst/>
            </a:prstGeom>
            <a:solidFill>
              <a:srgbClr val="FFB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050"/>
            </a:p>
          </p:txBody>
        </p:sp>
        <p:pic>
          <p:nvPicPr>
            <p:cNvPr id="58" name="Graphic 50">
              <a:extLst>
                <a:ext uri="{FF2B5EF4-FFF2-40B4-BE49-F238E27FC236}">
                  <a16:creationId xmlns:a16="http://schemas.microsoft.com/office/drawing/2014/main" id="{D5141E0D-9C83-498D-9EAA-355C1AFC95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34828" y="767887"/>
              <a:ext cx="3048000" cy="1552575"/>
            </a:xfrm>
            <a:custGeom>
              <a:avLst/>
              <a:gdLst>
                <a:gd name="connsiteX0" fmla="*/ 0 w 3048000"/>
                <a:gd name="connsiteY0" fmla="*/ 0 h 1552575"/>
                <a:gd name="connsiteX1" fmla="*/ 1665050 w 3048000"/>
                <a:gd name="connsiteY1" fmla="*/ 0 h 1552575"/>
                <a:gd name="connsiteX2" fmla="*/ 1665050 w 3048000"/>
                <a:gd name="connsiteY2" fmla="*/ 309466 h 1552575"/>
                <a:gd name="connsiteX3" fmla="*/ 3048000 w 3048000"/>
                <a:gd name="connsiteY3" fmla="*/ 309466 h 1552575"/>
                <a:gd name="connsiteX4" fmla="*/ 3048000 w 3048000"/>
                <a:gd name="connsiteY4" fmla="*/ 1552575 h 1552575"/>
                <a:gd name="connsiteX5" fmla="*/ 0 w 3048000"/>
                <a:gd name="connsiteY5" fmla="*/ 1552575 h 1552575"/>
                <a:gd name="connsiteX6" fmla="*/ 0 w 3048000"/>
                <a:gd name="connsiteY6" fmla="*/ 0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1552575">
                  <a:moveTo>
                    <a:pt x="0" y="0"/>
                  </a:moveTo>
                  <a:lnTo>
                    <a:pt x="1665050" y="0"/>
                  </a:lnTo>
                  <a:lnTo>
                    <a:pt x="1665050" y="309466"/>
                  </a:lnTo>
                  <a:lnTo>
                    <a:pt x="3048000" y="309466"/>
                  </a:lnTo>
                  <a:lnTo>
                    <a:pt x="3048000" y="1552575"/>
                  </a:lnTo>
                  <a:lnTo>
                    <a:pt x="0" y="1552575"/>
                  </a:lnTo>
                  <a:lnTo>
                    <a:pt x="0" y="0"/>
                  </a:lnTo>
                  <a:close/>
                </a:path>
              </a:pathLst>
            </a:custGeom>
          </p:spPr>
        </p:pic>
      </p:grpSp>
      <p:pic>
        <p:nvPicPr>
          <p:cNvPr id="73" name="Hình ảnh 72">
            <a:extLst>
              <a:ext uri="{FF2B5EF4-FFF2-40B4-BE49-F238E27FC236}">
                <a16:creationId xmlns:a16="http://schemas.microsoft.com/office/drawing/2014/main" id="{898E1493-9B83-4D6D-B3B4-B0B80E5869DE}"/>
              </a:ext>
            </a:extLst>
          </p:cNvPr>
          <p:cNvPicPr>
            <a:picLocks noChangeAspect="1"/>
          </p:cNvPicPr>
          <p:nvPr/>
        </p:nvPicPr>
        <p:blipFill rotWithShape="1">
          <a:blip r:embed="rId8"/>
          <a:srcRect l="1" t="407" r="98272" b="11258"/>
          <a:stretch/>
        </p:blipFill>
        <p:spPr>
          <a:xfrm>
            <a:off x="1" y="0"/>
            <a:ext cx="157905" cy="4859383"/>
          </a:xfrm>
          <a:prstGeom prst="rect">
            <a:avLst/>
          </a:prstGeom>
        </p:spPr>
      </p:pic>
      <p:sp>
        <p:nvSpPr>
          <p:cNvPr id="74" name="Lesson is complete...(text)">
            <a:extLst>
              <a:ext uri="{FF2B5EF4-FFF2-40B4-BE49-F238E27FC236}">
                <a16:creationId xmlns:a16="http://schemas.microsoft.com/office/drawing/2014/main" id="{88325E9D-D611-4294-88C1-C90C3AFF051D}"/>
              </a:ext>
            </a:extLst>
          </p:cNvPr>
          <p:cNvSpPr txBox="1"/>
          <p:nvPr/>
        </p:nvSpPr>
        <p:spPr>
          <a:xfrm>
            <a:off x="2139322" y="3131827"/>
            <a:ext cx="5121519" cy="553998"/>
          </a:xfrm>
          <a:prstGeom prst="rect">
            <a:avLst/>
          </a:prstGeom>
          <a:noFill/>
        </p:spPr>
        <p:txBody>
          <a:bodyPr wrap="square" rtlCol="0">
            <a:spAutoFit/>
          </a:bodyPr>
          <a:lstStyle/>
          <a:p>
            <a:pPr algn="ctr" defTabSz="342892"/>
            <a:r>
              <a:rPr lang="en-PH" sz="1500">
                <a:solidFill>
                  <a:schemeClr val="accent6">
                    <a:lumMod val="50000"/>
                  </a:schemeClr>
                </a:solidFill>
                <a:latin typeface="Arial" panose="020B0604020202020204" pitchFamily="34" charset="0"/>
                <a:cs typeface="Arial" panose="020B0604020202020204" pitchFamily="34" charset="0"/>
              </a:rPr>
              <a:t>Bạn là nhất bạn là số một</a:t>
            </a:r>
            <a:endParaRPr lang="en-PH" sz="1500" dirty="0">
              <a:solidFill>
                <a:schemeClr val="accent6">
                  <a:lumMod val="50000"/>
                </a:schemeClr>
              </a:solidFill>
              <a:latin typeface="Arial" panose="020B0604020202020204" pitchFamily="34" charset="0"/>
              <a:cs typeface="Arial" panose="020B0604020202020204" pitchFamily="34" charset="0"/>
            </a:endParaRPr>
          </a:p>
          <a:p>
            <a:pPr algn="ctr" defTabSz="342892"/>
            <a:r>
              <a:rPr lang="en-PH" sz="1500">
                <a:solidFill>
                  <a:prstClr val="black">
                    <a:lumMod val="65000"/>
                    <a:lumOff val="35000"/>
                  </a:prstClr>
                </a:solidFill>
                <a:latin typeface="Arial" panose="020B0604020202020204" pitchFamily="34" charset="0"/>
                <a:cs typeface="Arial" panose="020B0604020202020204" pitchFamily="34" charset="0"/>
              </a:rPr>
              <a:t>Bạn đã hoàn thành tốt câu hỏi của mềnh</a:t>
            </a:r>
            <a:endParaRPr lang="en-PH" sz="1500" dirty="0">
              <a:solidFill>
                <a:prstClr val="black">
                  <a:lumMod val="65000"/>
                  <a:lumOff val="35000"/>
                </a:prstClr>
              </a:solidFill>
              <a:latin typeface="Arial" panose="020B0604020202020204" pitchFamily="34" charset="0"/>
              <a:cs typeface="Arial" panose="020B0604020202020204" pitchFamily="34" charset="0"/>
            </a:endParaRPr>
          </a:p>
        </p:txBody>
      </p:sp>
      <p:sp>
        <p:nvSpPr>
          <p:cNvPr id="75" name="Hộp Văn bản 74">
            <a:extLst>
              <a:ext uri="{FF2B5EF4-FFF2-40B4-BE49-F238E27FC236}">
                <a16:creationId xmlns:a16="http://schemas.microsoft.com/office/drawing/2014/main" id="{53E46C3F-19D7-4405-9E24-77174AF9F187}"/>
              </a:ext>
            </a:extLst>
          </p:cNvPr>
          <p:cNvSpPr txBox="1"/>
          <p:nvPr/>
        </p:nvSpPr>
        <p:spPr>
          <a:xfrm>
            <a:off x="3241040" y="3747707"/>
            <a:ext cx="2661920" cy="253916"/>
          </a:xfrm>
          <a:prstGeom prst="rect">
            <a:avLst/>
          </a:prstGeom>
          <a:noFill/>
        </p:spPr>
        <p:txBody>
          <a:bodyPr wrap="square" rtlCol="0">
            <a:spAutoFit/>
          </a:bodyPr>
          <a:lstStyle/>
          <a:p>
            <a:pPr algn="ctr"/>
            <a:r>
              <a:rPr lang="en-US" sz="1050" b="1">
                <a:solidFill>
                  <a:schemeClr val="accent6">
                    <a:lumMod val="50000"/>
                  </a:schemeClr>
                </a:solidFill>
                <a:latin typeface="Arial" panose="020B0604020202020204" pitchFamily="34" charset="0"/>
                <a:cs typeface="Arial" panose="020B0604020202020204" pitchFamily="34" charset="0"/>
              </a:rPr>
              <a:t>Bạn có muốn chơi lại không?</a:t>
            </a:r>
          </a:p>
        </p:txBody>
      </p:sp>
      <p:sp>
        <p:nvSpPr>
          <p:cNvPr id="76" name="Hình chữ nhật: Góc Tròn 75">
            <a:hlinkClick r:id="rId9" action="ppaction://hlinksldjump"/>
            <a:extLst>
              <a:ext uri="{FF2B5EF4-FFF2-40B4-BE49-F238E27FC236}">
                <a16:creationId xmlns:a16="http://schemas.microsoft.com/office/drawing/2014/main" id="{3B6832AE-7557-48C9-93E6-C4897A17F4D1}"/>
              </a:ext>
            </a:extLst>
          </p:cNvPr>
          <p:cNvSpPr/>
          <p:nvPr/>
        </p:nvSpPr>
        <p:spPr>
          <a:xfrm>
            <a:off x="2859175" y="4178521"/>
            <a:ext cx="1286873" cy="530914"/>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latin typeface="Arial" panose="020B0604020202020204" pitchFamily="34" charset="0"/>
                <a:cs typeface="Arial" panose="020B0604020202020204" pitchFamily="34" charset="0"/>
              </a:rPr>
              <a:t>Chơi</a:t>
            </a:r>
          </a:p>
        </p:txBody>
      </p:sp>
      <p:sp>
        <p:nvSpPr>
          <p:cNvPr id="77" name="Hình chữ nhật: Góc Tròn 76">
            <a:hlinkClick r:id="rId10" action="ppaction://hlinksldjump"/>
            <a:extLst>
              <a:ext uri="{FF2B5EF4-FFF2-40B4-BE49-F238E27FC236}">
                <a16:creationId xmlns:a16="http://schemas.microsoft.com/office/drawing/2014/main" id="{93B23F18-EC90-4CFB-A456-B7D08DB8D829}"/>
              </a:ext>
            </a:extLst>
          </p:cNvPr>
          <p:cNvSpPr/>
          <p:nvPr/>
        </p:nvSpPr>
        <p:spPr>
          <a:xfrm>
            <a:off x="5121582" y="4164543"/>
            <a:ext cx="1286873" cy="530914"/>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latin typeface="Arial" panose="020B0604020202020204" pitchFamily="34" charset="0"/>
                <a:cs typeface="Arial" panose="020B0604020202020204" pitchFamily="34" charset="0"/>
              </a:rPr>
              <a:t>Không</a:t>
            </a:r>
            <a:endParaRPr lang="en-US" sz="1050" b="1" dirty="0">
              <a:latin typeface="Arial" panose="020B0604020202020204" pitchFamily="34" charset="0"/>
              <a:cs typeface="Arial" panose="020B0604020202020204" pitchFamily="34" charset="0"/>
            </a:endParaRPr>
          </a:p>
        </p:txBody>
      </p:sp>
      <p:grpSp>
        <p:nvGrpSpPr>
          <p:cNvPr id="19" name="Medal">
            <a:extLst>
              <a:ext uri="{FF2B5EF4-FFF2-40B4-BE49-F238E27FC236}">
                <a16:creationId xmlns:a16="http://schemas.microsoft.com/office/drawing/2014/main" id="{AF4574EA-6A91-43D9-8E86-047CE4F1CD25}"/>
              </a:ext>
            </a:extLst>
          </p:cNvPr>
          <p:cNvGrpSpPr/>
          <p:nvPr/>
        </p:nvGrpSpPr>
        <p:grpSpPr>
          <a:xfrm>
            <a:off x="3821446" y="694394"/>
            <a:ext cx="1910192" cy="2457355"/>
            <a:chOff x="4959798" y="207638"/>
            <a:chExt cx="3714750" cy="4876800"/>
          </a:xfrm>
        </p:grpSpPr>
        <p:grpSp>
          <p:nvGrpSpPr>
            <p:cNvPr id="20" name="Graphic 20">
              <a:extLst>
                <a:ext uri="{FF2B5EF4-FFF2-40B4-BE49-F238E27FC236}">
                  <a16:creationId xmlns:a16="http://schemas.microsoft.com/office/drawing/2014/main" id="{D3FF693D-AE01-46C1-B2A1-C48FB220BAAD}"/>
                </a:ext>
              </a:extLst>
            </p:cNvPr>
            <p:cNvGrpSpPr/>
            <p:nvPr/>
          </p:nvGrpSpPr>
          <p:grpSpPr>
            <a:xfrm>
              <a:off x="4959798" y="207638"/>
              <a:ext cx="3714750" cy="4876800"/>
              <a:chOff x="4959798" y="207638"/>
              <a:chExt cx="3714750" cy="4876800"/>
            </a:xfrm>
          </p:grpSpPr>
          <p:grpSp>
            <p:nvGrpSpPr>
              <p:cNvPr id="22" name="Graphic 20">
                <a:extLst>
                  <a:ext uri="{FF2B5EF4-FFF2-40B4-BE49-F238E27FC236}">
                    <a16:creationId xmlns:a16="http://schemas.microsoft.com/office/drawing/2014/main" id="{A9B6ED91-A07B-4224-8270-215CFAE337E3}"/>
                  </a:ext>
                </a:extLst>
              </p:cNvPr>
              <p:cNvGrpSpPr/>
              <p:nvPr/>
            </p:nvGrpSpPr>
            <p:grpSpPr>
              <a:xfrm>
                <a:off x="5431426" y="3361174"/>
                <a:ext cx="2771498" cy="1723264"/>
                <a:chOff x="5431426" y="3361174"/>
                <a:chExt cx="2771498" cy="1723264"/>
              </a:xfrm>
            </p:grpSpPr>
            <p:sp>
              <p:nvSpPr>
                <p:cNvPr id="32" name="Freeform: Shape 64">
                  <a:extLst>
                    <a:ext uri="{FF2B5EF4-FFF2-40B4-BE49-F238E27FC236}">
                      <a16:creationId xmlns:a16="http://schemas.microsoft.com/office/drawing/2014/main" id="{C9B7D5D4-6E37-477F-A82A-E9C90A042C4A}"/>
                    </a:ext>
                  </a:extLst>
                </p:cNvPr>
                <p:cNvSpPr/>
                <p:nvPr/>
              </p:nvSpPr>
              <p:spPr>
                <a:xfrm>
                  <a:off x="6850217" y="3361174"/>
                  <a:ext cx="1352707" cy="1723264"/>
                </a:xfrm>
                <a:custGeom>
                  <a:avLst/>
                  <a:gdLst>
                    <a:gd name="connsiteX0" fmla="*/ 473838 w 1352707"/>
                    <a:gd name="connsiteY0" fmla="*/ 1723264 h 1723264"/>
                    <a:gd name="connsiteX1" fmla="*/ 455149 w 1352707"/>
                    <a:gd name="connsiteY1" fmla="*/ 1722045 h 1723264"/>
                    <a:gd name="connsiteX2" fmla="*/ 335792 w 1352707"/>
                    <a:gd name="connsiteY2" fmla="*/ 1617365 h 1723264"/>
                    <a:gd name="connsiteX3" fmla="*/ 4903 w 1352707"/>
                    <a:gd name="connsiteY3" fmla="*/ 382468 h 1723264"/>
                    <a:gd name="connsiteX4" fmla="*/ 104915 w 1352707"/>
                    <a:gd name="connsiteY4" fmla="*/ 207761 h 1723264"/>
                    <a:gd name="connsiteX5" fmla="*/ 839502 w 1352707"/>
                    <a:gd name="connsiteY5" fmla="*/ 5145 h 1723264"/>
                    <a:gd name="connsiteX6" fmla="*/ 948468 w 1352707"/>
                    <a:gd name="connsiteY6" fmla="*/ 18880 h 1723264"/>
                    <a:gd name="connsiteX7" fmla="*/ 1015496 w 1352707"/>
                    <a:gd name="connsiteY7" fmla="*/ 105900 h 1723264"/>
                    <a:gd name="connsiteX8" fmla="*/ 1347832 w 1352707"/>
                    <a:gd name="connsiteY8" fmla="*/ 1346189 h 1723264"/>
                    <a:gd name="connsiteX9" fmla="*/ 1296807 w 1352707"/>
                    <a:gd name="connsiteY9" fmla="*/ 1496522 h 1723264"/>
                    <a:gd name="connsiteX10" fmla="*/ 1138397 w 1352707"/>
                    <a:gd name="connsiteY10" fmla="*/ 1506904 h 1723264"/>
                    <a:gd name="connsiteX11" fmla="*/ 795497 w 1352707"/>
                    <a:gd name="connsiteY11" fmla="*/ 1308927 h 1723264"/>
                    <a:gd name="connsiteX12" fmla="*/ 597529 w 1352707"/>
                    <a:gd name="connsiteY12" fmla="*/ 1651827 h 1723264"/>
                    <a:gd name="connsiteX13" fmla="*/ 473838 w 1352707"/>
                    <a:gd name="connsiteY13" fmla="*/ 1723264 h 172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707" h="1723264">
                      <a:moveTo>
                        <a:pt x="473838" y="1723264"/>
                      </a:moveTo>
                      <a:cubicBezTo>
                        <a:pt x="467646" y="1723274"/>
                        <a:pt x="461407" y="1722864"/>
                        <a:pt x="455149" y="1722045"/>
                      </a:cubicBezTo>
                      <a:cubicBezTo>
                        <a:pt x="397857" y="1714501"/>
                        <a:pt x="350755" y="1673182"/>
                        <a:pt x="335792" y="1617365"/>
                      </a:cubicBezTo>
                      <a:lnTo>
                        <a:pt x="4903" y="382468"/>
                      </a:lnTo>
                      <a:cubicBezTo>
                        <a:pt x="-15414" y="306649"/>
                        <a:pt x="29249" y="228640"/>
                        <a:pt x="104915" y="207761"/>
                      </a:cubicBezTo>
                      <a:lnTo>
                        <a:pt x="839502" y="5145"/>
                      </a:lnTo>
                      <a:cubicBezTo>
                        <a:pt x="876202" y="-4980"/>
                        <a:pt x="915426" y="-37"/>
                        <a:pt x="948468" y="18880"/>
                      </a:cubicBezTo>
                      <a:cubicBezTo>
                        <a:pt x="981511" y="37787"/>
                        <a:pt x="1005637" y="69115"/>
                        <a:pt x="1015496" y="105900"/>
                      </a:cubicBezTo>
                      <a:lnTo>
                        <a:pt x="1347832" y="1346189"/>
                      </a:lnTo>
                      <a:cubicBezTo>
                        <a:pt x="1362787" y="1402005"/>
                        <a:pt x="1342651" y="1461346"/>
                        <a:pt x="1296807" y="1496522"/>
                      </a:cubicBezTo>
                      <a:cubicBezTo>
                        <a:pt x="1250954" y="1531688"/>
                        <a:pt x="1188432" y="1535793"/>
                        <a:pt x="1138397" y="1506904"/>
                      </a:cubicBezTo>
                      <a:lnTo>
                        <a:pt x="795497" y="1308927"/>
                      </a:lnTo>
                      <a:lnTo>
                        <a:pt x="597529" y="1651827"/>
                      </a:lnTo>
                      <a:cubicBezTo>
                        <a:pt x="571793" y="1696413"/>
                        <a:pt x="524387" y="1723264"/>
                        <a:pt x="473838" y="1723264"/>
                      </a:cubicBezTo>
                      <a:close/>
                    </a:path>
                  </a:pathLst>
                </a:custGeom>
                <a:solidFill>
                  <a:schemeClr val="accent6">
                    <a:lumMod val="60000"/>
                    <a:lumOff val="40000"/>
                  </a:schemeClr>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33" name="Freeform: Shape 65">
                  <a:extLst>
                    <a:ext uri="{FF2B5EF4-FFF2-40B4-BE49-F238E27FC236}">
                      <a16:creationId xmlns:a16="http://schemas.microsoft.com/office/drawing/2014/main" id="{C4B6955F-E59B-43D9-BDC2-5D181B736466}"/>
                    </a:ext>
                  </a:extLst>
                </p:cNvPr>
                <p:cNvSpPr/>
                <p:nvPr/>
              </p:nvSpPr>
              <p:spPr>
                <a:xfrm>
                  <a:off x="5431426" y="3361189"/>
                  <a:ext cx="1352710" cy="1723249"/>
                </a:xfrm>
                <a:custGeom>
                  <a:avLst/>
                  <a:gdLst>
                    <a:gd name="connsiteX0" fmla="*/ 878864 w 1352710"/>
                    <a:gd name="connsiteY0" fmla="*/ 1723250 h 1723249"/>
                    <a:gd name="connsiteX1" fmla="*/ 755172 w 1352710"/>
                    <a:gd name="connsiteY1" fmla="*/ 1651812 h 1723249"/>
                    <a:gd name="connsiteX2" fmla="*/ 557205 w 1352710"/>
                    <a:gd name="connsiteY2" fmla="*/ 1308912 h 1723249"/>
                    <a:gd name="connsiteX3" fmla="*/ 214314 w 1352710"/>
                    <a:gd name="connsiteY3" fmla="*/ 1506889 h 1723249"/>
                    <a:gd name="connsiteX4" fmla="*/ 55904 w 1352710"/>
                    <a:gd name="connsiteY4" fmla="*/ 1496507 h 1723249"/>
                    <a:gd name="connsiteX5" fmla="*/ 4878 w 1352710"/>
                    <a:gd name="connsiteY5" fmla="*/ 1346183 h 1723249"/>
                    <a:gd name="connsiteX6" fmla="*/ 337206 w 1352710"/>
                    <a:gd name="connsiteY6" fmla="*/ 105905 h 1723249"/>
                    <a:gd name="connsiteX7" fmla="*/ 404224 w 1352710"/>
                    <a:gd name="connsiteY7" fmla="*/ 18884 h 1723249"/>
                    <a:gd name="connsiteX8" fmla="*/ 513190 w 1352710"/>
                    <a:gd name="connsiteY8" fmla="*/ 5149 h 1723249"/>
                    <a:gd name="connsiteX9" fmla="*/ 1247786 w 1352710"/>
                    <a:gd name="connsiteY9" fmla="*/ 207746 h 1723249"/>
                    <a:gd name="connsiteX10" fmla="*/ 1347808 w 1352710"/>
                    <a:gd name="connsiteY10" fmla="*/ 382453 h 1723249"/>
                    <a:gd name="connsiteX11" fmla="*/ 1016919 w 1352710"/>
                    <a:gd name="connsiteY11" fmla="*/ 1617350 h 1723249"/>
                    <a:gd name="connsiteX12" fmla="*/ 897561 w 1352710"/>
                    <a:gd name="connsiteY12" fmla="*/ 1722030 h 1723249"/>
                    <a:gd name="connsiteX13" fmla="*/ 878864 w 1352710"/>
                    <a:gd name="connsiteY13" fmla="*/ 1723250 h 17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710" h="1723249">
                      <a:moveTo>
                        <a:pt x="878864" y="1723250"/>
                      </a:moveTo>
                      <a:cubicBezTo>
                        <a:pt x="828315" y="1723259"/>
                        <a:pt x="780909" y="1696399"/>
                        <a:pt x="755172" y="1651812"/>
                      </a:cubicBezTo>
                      <a:lnTo>
                        <a:pt x="557205" y="1308912"/>
                      </a:lnTo>
                      <a:lnTo>
                        <a:pt x="214314" y="1506889"/>
                      </a:lnTo>
                      <a:cubicBezTo>
                        <a:pt x="164270" y="1535788"/>
                        <a:pt x="101738" y="1531683"/>
                        <a:pt x="55904" y="1496507"/>
                      </a:cubicBezTo>
                      <a:cubicBezTo>
                        <a:pt x="10060" y="1461331"/>
                        <a:pt x="-10085" y="1401990"/>
                        <a:pt x="4878" y="1346183"/>
                      </a:cubicBezTo>
                      <a:lnTo>
                        <a:pt x="337206" y="105905"/>
                      </a:lnTo>
                      <a:cubicBezTo>
                        <a:pt x="347064" y="69128"/>
                        <a:pt x="371181" y="37810"/>
                        <a:pt x="404224" y="18884"/>
                      </a:cubicBezTo>
                      <a:cubicBezTo>
                        <a:pt x="437256" y="-33"/>
                        <a:pt x="476490" y="-4985"/>
                        <a:pt x="513190" y="5149"/>
                      </a:cubicBezTo>
                      <a:lnTo>
                        <a:pt x="1247786" y="207746"/>
                      </a:lnTo>
                      <a:cubicBezTo>
                        <a:pt x="1323462" y="228606"/>
                        <a:pt x="1368125" y="306634"/>
                        <a:pt x="1347808" y="382453"/>
                      </a:cubicBezTo>
                      <a:lnTo>
                        <a:pt x="1016919" y="1617350"/>
                      </a:lnTo>
                      <a:cubicBezTo>
                        <a:pt x="1001965" y="1673167"/>
                        <a:pt x="954854" y="1714486"/>
                        <a:pt x="897561" y="1722030"/>
                      </a:cubicBezTo>
                      <a:cubicBezTo>
                        <a:pt x="891294" y="1722850"/>
                        <a:pt x="885055" y="1723250"/>
                        <a:pt x="878864" y="1723250"/>
                      </a:cubicBezTo>
                      <a:close/>
                    </a:path>
                  </a:pathLst>
                </a:custGeom>
                <a:solidFill>
                  <a:schemeClr val="accent6">
                    <a:lumMod val="60000"/>
                    <a:lumOff val="40000"/>
                  </a:schemeClr>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grpSp>
          <p:sp>
            <p:nvSpPr>
              <p:cNvPr id="23" name="Freeform: Shape 57">
                <a:extLst>
                  <a:ext uri="{FF2B5EF4-FFF2-40B4-BE49-F238E27FC236}">
                    <a16:creationId xmlns:a16="http://schemas.microsoft.com/office/drawing/2014/main" id="{C5E2308F-4C75-4D74-B870-78517F4D9DAC}"/>
                  </a:ext>
                </a:extLst>
              </p:cNvPr>
              <p:cNvSpPr/>
              <p:nvPr/>
            </p:nvSpPr>
            <p:spPr>
              <a:xfrm>
                <a:off x="4959798" y="207639"/>
                <a:ext cx="3714750" cy="3714749"/>
              </a:xfrm>
              <a:custGeom>
                <a:avLst/>
                <a:gdLst>
                  <a:gd name="connsiteX0" fmla="*/ 1857375 w 3714750"/>
                  <a:gd name="connsiteY0" fmla="*/ 3714750 h 3714749"/>
                  <a:gd name="connsiteX1" fmla="*/ 1540526 w 3714750"/>
                  <a:gd name="connsiteY1" fmla="*/ 3571923 h 3714749"/>
                  <a:gd name="connsiteX2" fmla="*/ 1418796 w 3714750"/>
                  <a:gd name="connsiteY2" fmla="*/ 3494132 h 3714749"/>
                  <a:gd name="connsiteX3" fmla="*/ 1266739 w 3714750"/>
                  <a:gd name="connsiteY3" fmla="*/ 3499990 h 3714749"/>
                  <a:gd name="connsiteX4" fmla="*/ 928354 w 3714750"/>
                  <a:gd name="connsiteY4" fmla="*/ 3466033 h 3714749"/>
                  <a:gd name="connsiteX5" fmla="*/ 728367 w 3714750"/>
                  <a:gd name="connsiteY5" fmla="*/ 3187237 h 3714749"/>
                  <a:gd name="connsiteX6" fmla="*/ 659444 w 3714750"/>
                  <a:gd name="connsiteY6" fmla="*/ 3055258 h 3714749"/>
                  <a:gd name="connsiteX7" fmla="*/ 527466 w 3714750"/>
                  <a:gd name="connsiteY7" fmla="*/ 2986335 h 3714749"/>
                  <a:gd name="connsiteX8" fmla="*/ 248688 w 3714750"/>
                  <a:gd name="connsiteY8" fmla="*/ 2786368 h 3714749"/>
                  <a:gd name="connsiteX9" fmla="*/ 214751 w 3714750"/>
                  <a:gd name="connsiteY9" fmla="*/ 2447982 h 3714749"/>
                  <a:gd name="connsiteX10" fmla="*/ 220618 w 3714750"/>
                  <a:gd name="connsiteY10" fmla="*/ 2295944 h 3714749"/>
                  <a:gd name="connsiteX11" fmla="*/ 142837 w 3714750"/>
                  <a:gd name="connsiteY11" fmla="*/ 2174224 h 3714749"/>
                  <a:gd name="connsiteX12" fmla="*/ 0 w 3714750"/>
                  <a:gd name="connsiteY12" fmla="*/ 1857375 h 3714749"/>
                  <a:gd name="connsiteX13" fmla="*/ 142827 w 3714750"/>
                  <a:gd name="connsiteY13" fmla="*/ 1540526 h 3714749"/>
                  <a:gd name="connsiteX14" fmla="*/ 220618 w 3714750"/>
                  <a:gd name="connsiteY14" fmla="*/ 1418796 h 3714749"/>
                  <a:gd name="connsiteX15" fmla="*/ 214760 w 3714750"/>
                  <a:gd name="connsiteY15" fmla="*/ 1266758 h 3714749"/>
                  <a:gd name="connsiteX16" fmla="*/ 248717 w 3714750"/>
                  <a:gd name="connsiteY16" fmla="*/ 928354 h 3714749"/>
                  <a:gd name="connsiteX17" fmla="*/ 527514 w 3714750"/>
                  <a:gd name="connsiteY17" fmla="*/ 728377 h 3714749"/>
                  <a:gd name="connsiteX18" fmla="*/ 659492 w 3714750"/>
                  <a:gd name="connsiteY18" fmla="*/ 659454 h 3714749"/>
                  <a:gd name="connsiteX19" fmla="*/ 728415 w 3714750"/>
                  <a:gd name="connsiteY19" fmla="*/ 527485 h 3714749"/>
                  <a:gd name="connsiteX20" fmla="*/ 928402 w 3714750"/>
                  <a:gd name="connsiteY20" fmla="*/ 248707 h 3714749"/>
                  <a:gd name="connsiteX21" fmla="*/ 1266787 w 3714750"/>
                  <a:gd name="connsiteY21" fmla="*/ 214770 h 3714749"/>
                  <a:gd name="connsiteX22" fmla="*/ 1418825 w 3714750"/>
                  <a:gd name="connsiteY22" fmla="*/ 220637 h 3714749"/>
                  <a:gd name="connsiteX23" fmla="*/ 1540535 w 3714750"/>
                  <a:gd name="connsiteY23" fmla="*/ 142846 h 3714749"/>
                  <a:gd name="connsiteX24" fmla="*/ 1857375 w 3714750"/>
                  <a:gd name="connsiteY24" fmla="*/ 0 h 3714749"/>
                  <a:gd name="connsiteX25" fmla="*/ 2174224 w 3714750"/>
                  <a:gd name="connsiteY25" fmla="*/ 142827 h 3714749"/>
                  <a:gd name="connsiteX26" fmla="*/ 2295954 w 3714750"/>
                  <a:gd name="connsiteY26" fmla="*/ 220618 h 3714749"/>
                  <a:gd name="connsiteX27" fmla="*/ 2448001 w 3714750"/>
                  <a:gd name="connsiteY27" fmla="*/ 214760 h 3714749"/>
                  <a:gd name="connsiteX28" fmla="*/ 2786396 w 3714750"/>
                  <a:gd name="connsiteY28" fmla="*/ 248717 h 3714749"/>
                  <a:gd name="connsiteX29" fmla="*/ 2986383 w 3714750"/>
                  <a:gd name="connsiteY29" fmla="*/ 527514 h 3714749"/>
                  <a:gd name="connsiteX30" fmla="*/ 3055306 w 3714750"/>
                  <a:gd name="connsiteY30" fmla="*/ 659492 h 3714749"/>
                  <a:gd name="connsiteX31" fmla="*/ 3187284 w 3714750"/>
                  <a:gd name="connsiteY31" fmla="*/ 728415 h 3714749"/>
                  <a:gd name="connsiteX32" fmla="*/ 3466062 w 3714750"/>
                  <a:gd name="connsiteY32" fmla="*/ 928383 h 3714749"/>
                  <a:gd name="connsiteX33" fmla="*/ 3500009 w 3714750"/>
                  <a:gd name="connsiteY33" fmla="*/ 1266768 h 3714749"/>
                  <a:gd name="connsiteX34" fmla="*/ 3494141 w 3714750"/>
                  <a:gd name="connsiteY34" fmla="*/ 1418806 h 3714749"/>
                  <a:gd name="connsiteX35" fmla="*/ 3571932 w 3714750"/>
                  <a:gd name="connsiteY35" fmla="*/ 1540526 h 3714749"/>
                  <a:gd name="connsiteX36" fmla="*/ 3714750 w 3714750"/>
                  <a:gd name="connsiteY36" fmla="*/ 1857375 h 3714749"/>
                  <a:gd name="connsiteX37" fmla="*/ 3571923 w 3714750"/>
                  <a:gd name="connsiteY37" fmla="*/ 2174224 h 3714749"/>
                  <a:gd name="connsiteX38" fmla="*/ 3494123 w 3714750"/>
                  <a:gd name="connsiteY38" fmla="*/ 2295954 h 3714749"/>
                  <a:gd name="connsiteX39" fmla="*/ 3499980 w 3714750"/>
                  <a:gd name="connsiteY39" fmla="*/ 2447992 h 3714749"/>
                  <a:gd name="connsiteX40" fmla="*/ 3466024 w 3714750"/>
                  <a:gd name="connsiteY40" fmla="*/ 2786396 h 3714749"/>
                  <a:gd name="connsiteX41" fmla="*/ 3187227 w 3714750"/>
                  <a:gd name="connsiteY41" fmla="*/ 2986373 h 3714749"/>
                  <a:gd name="connsiteX42" fmla="*/ 3055239 w 3714750"/>
                  <a:gd name="connsiteY42" fmla="*/ 3055296 h 3714749"/>
                  <a:gd name="connsiteX43" fmla="*/ 2986316 w 3714750"/>
                  <a:gd name="connsiteY43" fmla="*/ 3187265 h 3714749"/>
                  <a:gd name="connsiteX44" fmla="*/ 2786329 w 3714750"/>
                  <a:gd name="connsiteY44" fmla="*/ 3466043 h 3714749"/>
                  <a:gd name="connsiteX45" fmla="*/ 2447944 w 3714750"/>
                  <a:gd name="connsiteY45" fmla="*/ 3499990 h 3714749"/>
                  <a:gd name="connsiteX46" fmla="*/ 2295906 w 3714750"/>
                  <a:gd name="connsiteY46" fmla="*/ 3494123 h 3714749"/>
                  <a:gd name="connsiteX47" fmla="*/ 2174196 w 3714750"/>
                  <a:gd name="connsiteY47" fmla="*/ 3571913 h 3714749"/>
                  <a:gd name="connsiteX48" fmla="*/ 1857375 w 3714750"/>
                  <a:gd name="connsiteY48" fmla="*/ 3714750 h 37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714750" h="3714749">
                    <a:moveTo>
                      <a:pt x="1857375" y="3714750"/>
                    </a:moveTo>
                    <a:cubicBezTo>
                      <a:pt x="1726492" y="3714750"/>
                      <a:pt x="1623384" y="3635550"/>
                      <a:pt x="1540526" y="3571923"/>
                    </a:cubicBezTo>
                    <a:cubicBezTo>
                      <a:pt x="1496092" y="3537804"/>
                      <a:pt x="1450153" y="3502514"/>
                      <a:pt x="1418796" y="3494132"/>
                    </a:cubicBezTo>
                    <a:cubicBezTo>
                      <a:pt x="1384021" y="3484826"/>
                      <a:pt x="1324394" y="3492532"/>
                      <a:pt x="1266739" y="3499990"/>
                    </a:cubicBezTo>
                    <a:cubicBezTo>
                      <a:pt x="1159564" y="3513830"/>
                      <a:pt x="1038092" y="3529536"/>
                      <a:pt x="928354" y="3466033"/>
                    </a:cubicBezTo>
                    <a:cubicBezTo>
                      <a:pt x="817255" y="3401749"/>
                      <a:pt x="767972" y="3282811"/>
                      <a:pt x="728367" y="3187237"/>
                    </a:cubicBezTo>
                    <a:cubicBezTo>
                      <a:pt x="706431" y="3134297"/>
                      <a:pt x="683752" y="3079556"/>
                      <a:pt x="659444" y="3055258"/>
                    </a:cubicBezTo>
                    <a:cubicBezTo>
                      <a:pt x="635137" y="3030941"/>
                      <a:pt x="580396" y="3008262"/>
                      <a:pt x="527466" y="2986335"/>
                    </a:cubicBezTo>
                    <a:cubicBezTo>
                      <a:pt x="431902" y="2946740"/>
                      <a:pt x="312963" y="2897448"/>
                      <a:pt x="248688" y="2786368"/>
                    </a:cubicBezTo>
                    <a:cubicBezTo>
                      <a:pt x="185204" y="2676630"/>
                      <a:pt x="200892" y="2555158"/>
                      <a:pt x="214751" y="2447982"/>
                    </a:cubicBezTo>
                    <a:cubicBezTo>
                      <a:pt x="222199" y="2390318"/>
                      <a:pt x="229905" y="2330691"/>
                      <a:pt x="220618" y="2295944"/>
                    </a:cubicBezTo>
                    <a:cubicBezTo>
                      <a:pt x="212236" y="2264588"/>
                      <a:pt x="176955" y="2218649"/>
                      <a:pt x="142837" y="2174224"/>
                    </a:cubicBezTo>
                    <a:cubicBezTo>
                      <a:pt x="79200" y="2091357"/>
                      <a:pt x="0" y="1988258"/>
                      <a:pt x="0" y="1857375"/>
                    </a:cubicBezTo>
                    <a:cubicBezTo>
                      <a:pt x="0" y="1726492"/>
                      <a:pt x="79191" y="1623384"/>
                      <a:pt x="142827" y="1540526"/>
                    </a:cubicBezTo>
                    <a:cubicBezTo>
                      <a:pt x="176955" y="1496101"/>
                      <a:pt x="212236" y="1450153"/>
                      <a:pt x="220618" y="1418796"/>
                    </a:cubicBezTo>
                    <a:cubicBezTo>
                      <a:pt x="229914" y="1384040"/>
                      <a:pt x="222209" y="1324413"/>
                      <a:pt x="214760" y="1266758"/>
                    </a:cubicBezTo>
                    <a:cubicBezTo>
                      <a:pt x="200911" y="1159574"/>
                      <a:pt x="185214" y="1038101"/>
                      <a:pt x="248717" y="928354"/>
                    </a:cubicBezTo>
                    <a:cubicBezTo>
                      <a:pt x="312992" y="817264"/>
                      <a:pt x="431940" y="767972"/>
                      <a:pt x="527514" y="728377"/>
                    </a:cubicBezTo>
                    <a:cubicBezTo>
                      <a:pt x="580444" y="706441"/>
                      <a:pt x="635184" y="683752"/>
                      <a:pt x="659492" y="659454"/>
                    </a:cubicBezTo>
                    <a:cubicBezTo>
                      <a:pt x="683800" y="635146"/>
                      <a:pt x="706479" y="580406"/>
                      <a:pt x="728415" y="527485"/>
                    </a:cubicBezTo>
                    <a:cubicBezTo>
                      <a:pt x="768020" y="431921"/>
                      <a:pt x="817302" y="312972"/>
                      <a:pt x="928402" y="248707"/>
                    </a:cubicBezTo>
                    <a:cubicBezTo>
                      <a:pt x="1038149" y="185204"/>
                      <a:pt x="1159621" y="200901"/>
                      <a:pt x="1266787" y="214770"/>
                    </a:cubicBezTo>
                    <a:cubicBezTo>
                      <a:pt x="1324451" y="222209"/>
                      <a:pt x="1384068" y="229914"/>
                      <a:pt x="1418825" y="220637"/>
                    </a:cubicBezTo>
                    <a:cubicBezTo>
                      <a:pt x="1450172" y="212255"/>
                      <a:pt x="1496111" y="176975"/>
                      <a:pt x="1540535" y="142846"/>
                    </a:cubicBezTo>
                    <a:cubicBezTo>
                      <a:pt x="1623384" y="79191"/>
                      <a:pt x="1726492" y="0"/>
                      <a:pt x="1857375" y="0"/>
                    </a:cubicBezTo>
                    <a:cubicBezTo>
                      <a:pt x="1988258" y="0"/>
                      <a:pt x="2091366" y="79191"/>
                      <a:pt x="2174224" y="142827"/>
                    </a:cubicBezTo>
                    <a:cubicBezTo>
                      <a:pt x="2218658" y="176946"/>
                      <a:pt x="2264597" y="212236"/>
                      <a:pt x="2295954" y="220618"/>
                    </a:cubicBezTo>
                    <a:cubicBezTo>
                      <a:pt x="2330701" y="229924"/>
                      <a:pt x="2390327" y="222199"/>
                      <a:pt x="2448001" y="214760"/>
                    </a:cubicBezTo>
                    <a:cubicBezTo>
                      <a:pt x="2555177" y="200930"/>
                      <a:pt x="2676659" y="185223"/>
                      <a:pt x="2786396" y="248717"/>
                    </a:cubicBezTo>
                    <a:cubicBezTo>
                      <a:pt x="2897496" y="313001"/>
                      <a:pt x="2946778" y="431940"/>
                      <a:pt x="2986383" y="527514"/>
                    </a:cubicBezTo>
                    <a:cubicBezTo>
                      <a:pt x="3008319" y="580454"/>
                      <a:pt x="3030998" y="635194"/>
                      <a:pt x="3055306" y="659492"/>
                    </a:cubicBezTo>
                    <a:cubicBezTo>
                      <a:pt x="3079614" y="683809"/>
                      <a:pt x="3134354" y="706488"/>
                      <a:pt x="3187284" y="728415"/>
                    </a:cubicBezTo>
                    <a:cubicBezTo>
                      <a:pt x="3282849" y="768010"/>
                      <a:pt x="3401787" y="817302"/>
                      <a:pt x="3466062" y="928383"/>
                    </a:cubicBezTo>
                    <a:cubicBezTo>
                      <a:pt x="3529556" y="1038120"/>
                      <a:pt x="3513858" y="1159593"/>
                      <a:pt x="3500009" y="1266768"/>
                    </a:cubicBezTo>
                    <a:cubicBezTo>
                      <a:pt x="3492560" y="1324432"/>
                      <a:pt x="3484855" y="1384049"/>
                      <a:pt x="3494141" y="1418806"/>
                    </a:cubicBezTo>
                    <a:cubicBezTo>
                      <a:pt x="3502524" y="1450162"/>
                      <a:pt x="3537804" y="1496101"/>
                      <a:pt x="3571932" y="1540526"/>
                    </a:cubicBezTo>
                    <a:cubicBezTo>
                      <a:pt x="3635559" y="1623393"/>
                      <a:pt x="3714750" y="1726492"/>
                      <a:pt x="3714750" y="1857375"/>
                    </a:cubicBezTo>
                    <a:cubicBezTo>
                      <a:pt x="3714750" y="1988258"/>
                      <a:pt x="3635559" y="2091366"/>
                      <a:pt x="3571923" y="2174224"/>
                    </a:cubicBezTo>
                    <a:cubicBezTo>
                      <a:pt x="3537795" y="2218649"/>
                      <a:pt x="3502514" y="2264598"/>
                      <a:pt x="3494123" y="2295954"/>
                    </a:cubicBezTo>
                    <a:cubicBezTo>
                      <a:pt x="3484826" y="2330710"/>
                      <a:pt x="3492532" y="2390337"/>
                      <a:pt x="3499980" y="2447992"/>
                    </a:cubicBezTo>
                    <a:cubicBezTo>
                      <a:pt x="3513830" y="2555177"/>
                      <a:pt x="3529527" y="2676649"/>
                      <a:pt x="3466024" y="2786396"/>
                    </a:cubicBezTo>
                    <a:cubicBezTo>
                      <a:pt x="3401749" y="2897486"/>
                      <a:pt x="3282801" y="2946778"/>
                      <a:pt x="3187227" y="2986373"/>
                    </a:cubicBezTo>
                    <a:cubicBezTo>
                      <a:pt x="3134297" y="3008310"/>
                      <a:pt x="3079556" y="3030998"/>
                      <a:pt x="3055239" y="3055296"/>
                    </a:cubicBezTo>
                    <a:cubicBezTo>
                      <a:pt x="3030931" y="3079604"/>
                      <a:pt x="3008252" y="3134344"/>
                      <a:pt x="2986316" y="3187265"/>
                    </a:cubicBezTo>
                    <a:cubicBezTo>
                      <a:pt x="2946711" y="3282829"/>
                      <a:pt x="2897429" y="3401778"/>
                      <a:pt x="2786329" y="3466043"/>
                    </a:cubicBezTo>
                    <a:cubicBezTo>
                      <a:pt x="2676592" y="3529536"/>
                      <a:pt x="2555110" y="3513849"/>
                      <a:pt x="2447944" y="3499990"/>
                    </a:cubicBezTo>
                    <a:cubicBezTo>
                      <a:pt x="2390280" y="3492551"/>
                      <a:pt x="2330663" y="3484845"/>
                      <a:pt x="2295906" y="3494123"/>
                    </a:cubicBezTo>
                    <a:cubicBezTo>
                      <a:pt x="2264559" y="3502505"/>
                      <a:pt x="2218620" y="3537785"/>
                      <a:pt x="2174196" y="3571913"/>
                    </a:cubicBezTo>
                    <a:cubicBezTo>
                      <a:pt x="2091366" y="3635550"/>
                      <a:pt x="1988258" y="3714750"/>
                      <a:pt x="1857375" y="3714750"/>
                    </a:cubicBezTo>
                    <a:close/>
                  </a:path>
                </a:pathLst>
              </a:custGeom>
              <a:solidFill>
                <a:schemeClr val="accent6">
                  <a:lumMod val="50000"/>
                </a:schemeClr>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24" name="Freeform: Shape 58">
                <a:extLst>
                  <a:ext uri="{FF2B5EF4-FFF2-40B4-BE49-F238E27FC236}">
                    <a16:creationId xmlns:a16="http://schemas.microsoft.com/office/drawing/2014/main" id="{E71A003F-61EB-4649-B54D-B1E88BF5E902}"/>
                  </a:ext>
                </a:extLst>
              </p:cNvPr>
              <p:cNvSpPr/>
              <p:nvPr/>
            </p:nvSpPr>
            <p:spPr>
              <a:xfrm>
                <a:off x="6817173" y="207638"/>
                <a:ext cx="1857375" cy="3714750"/>
              </a:xfrm>
              <a:custGeom>
                <a:avLst/>
                <a:gdLst>
                  <a:gd name="connsiteX0" fmla="*/ 316840 w 1857375"/>
                  <a:gd name="connsiteY0" fmla="*/ 3571923 h 3714750"/>
                  <a:gd name="connsiteX1" fmla="*/ 438550 w 1857375"/>
                  <a:gd name="connsiteY1" fmla="*/ 3494132 h 3714750"/>
                  <a:gd name="connsiteX2" fmla="*/ 590588 w 1857375"/>
                  <a:gd name="connsiteY2" fmla="*/ 3500000 h 3714750"/>
                  <a:gd name="connsiteX3" fmla="*/ 928973 w 1857375"/>
                  <a:gd name="connsiteY3" fmla="*/ 3466053 h 3714750"/>
                  <a:gd name="connsiteX4" fmla="*/ 1128960 w 1857375"/>
                  <a:gd name="connsiteY4" fmla="*/ 3187275 h 3714750"/>
                  <a:gd name="connsiteX5" fmla="*/ 1197883 w 1857375"/>
                  <a:gd name="connsiteY5" fmla="*/ 3055306 h 3714750"/>
                  <a:gd name="connsiteX6" fmla="*/ 1329871 w 1857375"/>
                  <a:gd name="connsiteY6" fmla="*/ 2986383 h 3714750"/>
                  <a:gd name="connsiteX7" fmla="*/ 1608668 w 1857375"/>
                  <a:gd name="connsiteY7" fmla="*/ 2786406 h 3714750"/>
                  <a:gd name="connsiteX8" fmla="*/ 1642625 w 1857375"/>
                  <a:gd name="connsiteY8" fmla="*/ 2448001 h 3714750"/>
                  <a:gd name="connsiteX9" fmla="*/ 1636766 w 1857375"/>
                  <a:gd name="connsiteY9" fmla="*/ 2295963 h 3714750"/>
                  <a:gd name="connsiteX10" fmla="*/ 1714567 w 1857375"/>
                  <a:gd name="connsiteY10" fmla="*/ 2174234 h 3714750"/>
                  <a:gd name="connsiteX11" fmla="*/ 1857375 w 1857375"/>
                  <a:gd name="connsiteY11" fmla="*/ 1857375 h 3714750"/>
                  <a:gd name="connsiteX12" fmla="*/ 1714548 w 1857375"/>
                  <a:gd name="connsiteY12" fmla="*/ 1540535 h 3714750"/>
                  <a:gd name="connsiteX13" fmla="*/ 1636757 w 1857375"/>
                  <a:gd name="connsiteY13" fmla="*/ 1418815 h 3714750"/>
                  <a:gd name="connsiteX14" fmla="*/ 1642625 w 1857375"/>
                  <a:gd name="connsiteY14" fmla="*/ 1266777 h 3714750"/>
                  <a:gd name="connsiteX15" fmla="*/ 1608677 w 1857375"/>
                  <a:gd name="connsiteY15" fmla="*/ 928392 h 3714750"/>
                  <a:gd name="connsiteX16" fmla="*/ 1329900 w 1857375"/>
                  <a:gd name="connsiteY16" fmla="*/ 728424 h 3714750"/>
                  <a:gd name="connsiteX17" fmla="*/ 1197921 w 1857375"/>
                  <a:gd name="connsiteY17" fmla="*/ 659501 h 3714750"/>
                  <a:gd name="connsiteX18" fmla="*/ 1128998 w 1857375"/>
                  <a:gd name="connsiteY18" fmla="*/ 527523 h 3714750"/>
                  <a:gd name="connsiteX19" fmla="*/ 929011 w 1857375"/>
                  <a:gd name="connsiteY19" fmla="*/ 248726 h 3714750"/>
                  <a:gd name="connsiteX20" fmla="*/ 590617 w 1857375"/>
                  <a:gd name="connsiteY20" fmla="*/ 214770 h 3714750"/>
                  <a:gd name="connsiteX21" fmla="*/ 438569 w 1857375"/>
                  <a:gd name="connsiteY21" fmla="*/ 220628 h 3714750"/>
                  <a:gd name="connsiteX22" fmla="*/ 316840 w 1857375"/>
                  <a:gd name="connsiteY22" fmla="*/ 142837 h 3714750"/>
                  <a:gd name="connsiteX23" fmla="*/ 0 w 1857375"/>
                  <a:gd name="connsiteY23" fmla="*/ 0 h 3714750"/>
                  <a:gd name="connsiteX24" fmla="*/ 0 w 1857375"/>
                  <a:gd name="connsiteY24" fmla="*/ 3714750 h 3714750"/>
                  <a:gd name="connsiteX25" fmla="*/ 316840 w 1857375"/>
                  <a:gd name="connsiteY25" fmla="*/ 3571923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7375" h="3714750">
                    <a:moveTo>
                      <a:pt x="316840" y="3571923"/>
                    </a:moveTo>
                    <a:cubicBezTo>
                      <a:pt x="361264" y="3537795"/>
                      <a:pt x="407203" y="3502514"/>
                      <a:pt x="438550" y="3494132"/>
                    </a:cubicBezTo>
                    <a:cubicBezTo>
                      <a:pt x="473307" y="3484855"/>
                      <a:pt x="532933" y="3492560"/>
                      <a:pt x="590588" y="3500000"/>
                    </a:cubicBezTo>
                    <a:cubicBezTo>
                      <a:pt x="697744" y="3513858"/>
                      <a:pt x="819226" y="3529556"/>
                      <a:pt x="928973" y="3466053"/>
                    </a:cubicBezTo>
                    <a:cubicBezTo>
                      <a:pt x="1040073" y="3401778"/>
                      <a:pt x="1089355" y="3282839"/>
                      <a:pt x="1128960" y="3187275"/>
                    </a:cubicBezTo>
                    <a:cubicBezTo>
                      <a:pt x="1150896" y="3134344"/>
                      <a:pt x="1173575" y="3079604"/>
                      <a:pt x="1197883" y="3055306"/>
                    </a:cubicBezTo>
                    <a:cubicBezTo>
                      <a:pt x="1222191" y="3030998"/>
                      <a:pt x="1276931" y="3008310"/>
                      <a:pt x="1329871" y="2986383"/>
                    </a:cubicBezTo>
                    <a:cubicBezTo>
                      <a:pt x="1425445" y="2946787"/>
                      <a:pt x="1544393" y="2897496"/>
                      <a:pt x="1608668" y="2786406"/>
                    </a:cubicBezTo>
                    <a:cubicBezTo>
                      <a:pt x="1672171" y="2676659"/>
                      <a:pt x="1656474" y="2555186"/>
                      <a:pt x="1642625" y="2448001"/>
                    </a:cubicBezTo>
                    <a:cubicBezTo>
                      <a:pt x="1635176" y="2390347"/>
                      <a:pt x="1627470" y="2330730"/>
                      <a:pt x="1636766" y="2295963"/>
                    </a:cubicBezTo>
                    <a:cubicBezTo>
                      <a:pt x="1645148" y="2264607"/>
                      <a:pt x="1680439" y="2218658"/>
                      <a:pt x="1714567" y="2174234"/>
                    </a:cubicBezTo>
                    <a:cubicBezTo>
                      <a:pt x="1778184" y="2091366"/>
                      <a:pt x="1857375" y="1988258"/>
                      <a:pt x="1857375" y="1857375"/>
                    </a:cubicBezTo>
                    <a:cubicBezTo>
                      <a:pt x="1857375" y="1726492"/>
                      <a:pt x="1778184" y="1623393"/>
                      <a:pt x="1714548" y="1540535"/>
                    </a:cubicBezTo>
                    <a:cubicBezTo>
                      <a:pt x="1680420" y="1496111"/>
                      <a:pt x="1645139" y="1450172"/>
                      <a:pt x="1636757" y="1418815"/>
                    </a:cubicBezTo>
                    <a:cubicBezTo>
                      <a:pt x="1627461" y="1384068"/>
                      <a:pt x="1635166" y="1324442"/>
                      <a:pt x="1642625" y="1266777"/>
                    </a:cubicBezTo>
                    <a:cubicBezTo>
                      <a:pt x="1656474" y="1159602"/>
                      <a:pt x="1672171" y="1038130"/>
                      <a:pt x="1608677" y="928392"/>
                    </a:cubicBezTo>
                    <a:cubicBezTo>
                      <a:pt x="1544403" y="817312"/>
                      <a:pt x="1425464" y="768020"/>
                      <a:pt x="1329900" y="728424"/>
                    </a:cubicBezTo>
                    <a:cubicBezTo>
                      <a:pt x="1276969" y="706488"/>
                      <a:pt x="1222229" y="683809"/>
                      <a:pt x="1197921" y="659501"/>
                    </a:cubicBezTo>
                    <a:cubicBezTo>
                      <a:pt x="1173613" y="635194"/>
                      <a:pt x="1150925" y="580454"/>
                      <a:pt x="1128998" y="527523"/>
                    </a:cubicBezTo>
                    <a:cubicBezTo>
                      <a:pt x="1089403" y="431959"/>
                      <a:pt x="1040111" y="313011"/>
                      <a:pt x="929011" y="248726"/>
                    </a:cubicBezTo>
                    <a:cubicBezTo>
                      <a:pt x="819274" y="185233"/>
                      <a:pt x="697802" y="200930"/>
                      <a:pt x="590617" y="214770"/>
                    </a:cubicBezTo>
                    <a:cubicBezTo>
                      <a:pt x="532943" y="222209"/>
                      <a:pt x="473316" y="229934"/>
                      <a:pt x="438569" y="220628"/>
                    </a:cubicBezTo>
                    <a:cubicBezTo>
                      <a:pt x="407203" y="212246"/>
                      <a:pt x="361264" y="176955"/>
                      <a:pt x="316840" y="142837"/>
                    </a:cubicBezTo>
                    <a:cubicBezTo>
                      <a:pt x="233991" y="79191"/>
                      <a:pt x="130883" y="0"/>
                      <a:pt x="0" y="0"/>
                    </a:cubicBezTo>
                    <a:lnTo>
                      <a:pt x="0" y="3714750"/>
                    </a:lnTo>
                    <a:cubicBezTo>
                      <a:pt x="130883" y="3714750"/>
                      <a:pt x="233991" y="3635550"/>
                      <a:pt x="316840" y="3571923"/>
                    </a:cubicBezTo>
                    <a:close/>
                  </a:path>
                </a:pathLst>
              </a:custGeom>
              <a:solidFill>
                <a:schemeClr val="accent6">
                  <a:lumMod val="50000"/>
                </a:schemeClr>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27" name="Freeform: Shape 59">
                <a:extLst>
                  <a:ext uri="{FF2B5EF4-FFF2-40B4-BE49-F238E27FC236}">
                    <a16:creationId xmlns:a16="http://schemas.microsoft.com/office/drawing/2014/main" id="{ADFBEDC2-78A2-4DE7-93A9-71F43D7E54EA}"/>
                  </a:ext>
                </a:extLst>
              </p:cNvPr>
              <p:cNvSpPr/>
              <p:nvPr/>
            </p:nvSpPr>
            <p:spPr>
              <a:xfrm>
                <a:off x="5674173" y="922014"/>
                <a:ext cx="2286000" cy="2286000"/>
              </a:xfrm>
              <a:custGeom>
                <a:avLst/>
                <a:gdLst>
                  <a:gd name="connsiteX0" fmla="*/ 2286000 w 2286000"/>
                  <a:gd name="connsiteY0" fmla="*/ 1143000 h 2286000"/>
                  <a:gd name="connsiteX1" fmla="*/ 1143000 w 2286000"/>
                  <a:gd name="connsiteY1" fmla="*/ 2286000 h 2286000"/>
                  <a:gd name="connsiteX2" fmla="*/ 0 w 2286000"/>
                  <a:gd name="connsiteY2" fmla="*/ 1143000 h 2286000"/>
                  <a:gd name="connsiteX3" fmla="*/ 1143000 w 2286000"/>
                  <a:gd name="connsiteY3" fmla="*/ 0 h 2286000"/>
                  <a:gd name="connsiteX4" fmla="*/ 2286000 w 2286000"/>
                  <a:gd name="connsiteY4" fmla="*/ 1143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2286000" y="1143000"/>
                    </a:moveTo>
                    <a:cubicBezTo>
                      <a:pt x="2286000" y="1774262"/>
                      <a:pt x="1774262" y="2286000"/>
                      <a:pt x="1143000" y="2286000"/>
                    </a:cubicBezTo>
                    <a:cubicBezTo>
                      <a:pt x="511739" y="2286000"/>
                      <a:pt x="0" y="1774262"/>
                      <a:pt x="0" y="1143000"/>
                    </a:cubicBezTo>
                    <a:cubicBezTo>
                      <a:pt x="0" y="511739"/>
                      <a:pt x="511739" y="0"/>
                      <a:pt x="1143000" y="0"/>
                    </a:cubicBezTo>
                    <a:cubicBezTo>
                      <a:pt x="1774262" y="0"/>
                      <a:pt x="2286000" y="511739"/>
                      <a:pt x="2286000" y="1143000"/>
                    </a:cubicBezTo>
                    <a:close/>
                  </a:path>
                </a:pathLst>
              </a:custGeom>
              <a:solidFill>
                <a:srgbClr val="FFB454"/>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28" name="Freeform: Shape 60">
                <a:extLst>
                  <a:ext uri="{FF2B5EF4-FFF2-40B4-BE49-F238E27FC236}">
                    <a16:creationId xmlns:a16="http://schemas.microsoft.com/office/drawing/2014/main" id="{46F1C3D3-690C-4FDF-98FD-8DCEFA626662}"/>
                  </a:ext>
                </a:extLst>
              </p:cNvPr>
              <p:cNvSpPr/>
              <p:nvPr/>
            </p:nvSpPr>
            <p:spPr>
              <a:xfrm>
                <a:off x="6817173" y="922014"/>
                <a:ext cx="1143000" cy="2286000"/>
              </a:xfrm>
              <a:custGeom>
                <a:avLst/>
                <a:gdLst>
                  <a:gd name="connsiteX0" fmla="*/ 1143000 w 1143000"/>
                  <a:gd name="connsiteY0" fmla="*/ 1143000 h 2286000"/>
                  <a:gd name="connsiteX1" fmla="*/ 0 w 1143000"/>
                  <a:gd name="connsiteY1" fmla="*/ 0 h 2286000"/>
                  <a:gd name="connsiteX2" fmla="*/ 0 w 1143000"/>
                  <a:gd name="connsiteY2" fmla="*/ 2286000 h 2286000"/>
                  <a:gd name="connsiteX3" fmla="*/ 1143000 w 1143000"/>
                  <a:gd name="connsiteY3" fmla="*/ 1143000 h 2286000"/>
                </a:gdLst>
                <a:ahLst/>
                <a:cxnLst>
                  <a:cxn ang="0">
                    <a:pos x="connsiteX0" y="connsiteY0"/>
                  </a:cxn>
                  <a:cxn ang="0">
                    <a:pos x="connsiteX1" y="connsiteY1"/>
                  </a:cxn>
                  <a:cxn ang="0">
                    <a:pos x="connsiteX2" y="connsiteY2"/>
                  </a:cxn>
                  <a:cxn ang="0">
                    <a:pos x="connsiteX3" y="connsiteY3"/>
                  </a:cxn>
                </a:cxnLst>
                <a:rect l="l" t="t" r="r" b="b"/>
                <a:pathLst>
                  <a:path w="1143000" h="2286000">
                    <a:moveTo>
                      <a:pt x="1143000" y="1143000"/>
                    </a:moveTo>
                    <a:cubicBezTo>
                      <a:pt x="1143000" y="511740"/>
                      <a:pt x="631260" y="0"/>
                      <a:pt x="0" y="0"/>
                    </a:cubicBezTo>
                    <a:lnTo>
                      <a:pt x="0" y="2286000"/>
                    </a:lnTo>
                    <a:cubicBezTo>
                      <a:pt x="631260" y="2286000"/>
                      <a:pt x="1143000" y="1774260"/>
                      <a:pt x="1143000" y="1143000"/>
                    </a:cubicBezTo>
                    <a:close/>
                  </a:path>
                </a:pathLst>
              </a:custGeom>
              <a:solidFill>
                <a:srgbClr val="FFB454"/>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29" name="Freeform: Shape 61">
                <a:extLst>
                  <a:ext uri="{FF2B5EF4-FFF2-40B4-BE49-F238E27FC236}">
                    <a16:creationId xmlns:a16="http://schemas.microsoft.com/office/drawing/2014/main" id="{9E19C3AB-6B3D-44D0-B1F3-BDC9826DFE0B}"/>
                  </a:ext>
                </a:extLst>
              </p:cNvPr>
              <p:cNvSpPr/>
              <p:nvPr/>
            </p:nvSpPr>
            <p:spPr>
              <a:xfrm>
                <a:off x="5531298" y="779139"/>
                <a:ext cx="2571750" cy="2571750"/>
              </a:xfrm>
              <a:custGeom>
                <a:avLst/>
                <a:gdLst>
                  <a:gd name="connsiteX0" fmla="*/ 1285875 w 2571750"/>
                  <a:gd name="connsiteY0" fmla="*/ 2571750 h 2571750"/>
                  <a:gd name="connsiteX1" fmla="*/ 0 w 2571750"/>
                  <a:gd name="connsiteY1" fmla="*/ 1285875 h 2571750"/>
                  <a:gd name="connsiteX2" fmla="*/ 1285875 w 2571750"/>
                  <a:gd name="connsiteY2" fmla="*/ 0 h 2571750"/>
                  <a:gd name="connsiteX3" fmla="*/ 2571750 w 2571750"/>
                  <a:gd name="connsiteY3" fmla="*/ 1285875 h 2571750"/>
                  <a:gd name="connsiteX4" fmla="*/ 1285875 w 2571750"/>
                  <a:gd name="connsiteY4" fmla="*/ 2571750 h 2571750"/>
                  <a:gd name="connsiteX5" fmla="*/ 1285875 w 2571750"/>
                  <a:gd name="connsiteY5" fmla="*/ 285750 h 2571750"/>
                  <a:gd name="connsiteX6" fmla="*/ 285750 w 2571750"/>
                  <a:gd name="connsiteY6" fmla="*/ 1285875 h 2571750"/>
                  <a:gd name="connsiteX7" fmla="*/ 1285875 w 2571750"/>
                  <a:gd name="connsiteY7" fmla="*/ 2286000 h 2571750"/>
                  <a:gd name="connsiteX8" fmla="*/ 2286000 w 2571750"/>
                  <a:gd name="connsiteY8" fmla="*/ 1285875 h 2571750"/>
                  <a:gd name="connsiteX9" fmla="*/ 1285875 w 2571750"/>
                  <a:gd name="connsiteY9" fmla="*/ 285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0" h="2571750">
                    <a:moveTo>
                      <a:pt x="1285875" y="2571750"/>
                    </a:moveTo>
                    <a:cubicBezTo>
                      <a:pt x="576844" y="2571750"/>
                      <a:pt x="0" y="1994906"/>
                      <a:pt x="0" y="1285875"/>
                    </a:cubicBezTo>
                    <a:cubicBezTo>
                      <a:pt x="0" y="576844"/>
                      <a:pt x="576844" y="0"/>
                      <a:pt x="1285875" y="0"/>
                    </a:cubicBezTo>
                    <a:cubicBezTo>
                      <a:pt x="1994906" y="0"/>
                      <a:pt x="2571750" y="576844"/>
                      <a:pt x="2571750" y="1285875"/>
                    </a:cubicBezTo>
                    <a:cubicBezTo>
                      <a:pt x="2571750" y="1994906"/>
                      <a:pt x="1994906" y="2571750"/>
                      <a:pt x="1285875" y="2571750"/>
                    </a:cubicBezTo>
                    <a:close/>
                    <a:moveTo>
                      <a:pt x="1285875" y="285750"/>
                    </a:moveTo>
                    <a:cubicBezTo>
                      <a:pt x="734406" y="285750"/>
                      <a:pt x="285750" y="734397"/>
                      <a:pt x="285750" y="1285875"/>
                    </a:cubicBezTo>
                    <a:cubicBezTo>
                      <a:pt x="285750" y="1837353"/>
                      <a:pt x="734406" y="2286000"/>
                      <a:pt x="1285875" y="2286000"/>
                    </a:cubicBezTo>
                    <a:cubicBezTo>
                      <a:pt x="1837344" y="2286000"/>
                      <a:pt x="2286000" y="1837353"/>
                      <a:pt x="2286000" y="1285875"/>
                    </a:cubicBezTo>
                    <a:cubicBezTo>
                      <a:pt x="2286000" y="734397"/>
                      <a:pt x="1837344" y="285750"/>
                      <a:pt x="1285875" y="285750"/>
                    </a:cubicBezTo>
                    <a:close/>
                  </a:path>
                </a:pathLst>
              </a:custGeom>
              <a:solidFill>
                <a:srgbClr val="FFE196"/>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30" name="Freeform: Shape 62">
                <a:extLst>
                  <a:ext uri="{FF2B5EF4-FFF2-40B4-BE49-F238E27FC236}">
                    <a16:creationId xmlns:a16="http://schemas.microsoft.com/office/drawing/2014/main" id="{72CFA7CD-F211-4A3C-9429-9B2BEF505EEA}"/>
                  </a:ext>
                </a:extLst>
              </p:cNvPr>
              <p:cNvSpPr/>
              <p:nvPr/>
            </p:nvSpPr>
            <p:spPr>
              <a:xfrm>
                <a:off x="6817173" y="779139"/>
                <a:ext cx="1285875" cy="2571750"/>
              </a:xfrm>
              <a:custGeom>
                <a:avLst/>
                <a:gdLst>
                  <a:gd name="connsiteX0" fmla="*/ 1000125 w 1285875"/>
                  <a:gd name="connsiteY0" fmla="*/ 1285875 h 2571750"/>
                  <a:gd name="connsiteX1" fmla="*/ 0 w 1285875"/>
                  <a:gd name="connsiteY1" fmla="*/ 2286000 h 2571750"/>
                  <a:gd name="connsiteX2" fmla="*/ 0 w 1285875"/>
                  <a:gd name="connsiteY2" fmla="*/ 2571750 h 2571750"/>
                  <a:gd name="connsiteX3" fmla="*/ 1285875 w 1285875"/>
                  <a:gd name="connsiteY3" fmla="*/ 1285875 h 2571750"/>
                  <a:gd name="connsiteX4" fmla="*/ 0 w 1285875"/>
                  <a:gd name="connsiteY4" fmla="*/ 0 h 2571750"/>
                  <a:gd name="connsiteX5" fmla="*/ 0 w 1285875"/>
                  <a:gd name="connsiteY5" fmla="*/ 285750 h 2571750"/>
                  <a:gd name="connsiteX6" fmla="*/ 1000125 w 1285875"/>
                  <a:gd name="connsiteY6" fmla="*/ 1285875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875" h="2571750">
                    <a:moveTo>
                      <a:pt x="1000125" y="1285875"/>
                    </a:moveTo>
                    <a:cubicBezTo>
                      <a:pt x="1000125" y="1837353"/>
                      <a:pt x="551469" y="2286000"/>
                      <a:pt x="0" y="2286000"/>
                    </a:cubicBezTo>
                    <a:lnTo>
                      <a:pt x="0" y="2571750"/>
                    </a:lnTo>
                    <a:cubicBezTo>
                      <a:pt x="709031" y="2571750"/>
                      <a:pt x="1285875" y="1994906"/>
                      <a:pt x="1285875" y="1285875"/>
                    </a:cubicBezTo>
                    <a:cubicBezTo>
                      <a:pt x="1285875" y="576844"/>
                      <a:pt x="709031" y="0"/>
                      <a:pt x="0" y="0"/>
                    </a:cubicBezTo>
                    <a:lnTo>
                      <a:pt x="0" y="285750"/>
                    </a:lnTo>
                    <a:cubicBezTo>
                      <a:pt x="551469" y="285750"/>
                      <a:pt x="1000125" y="734397"/>
                      <a:pt x="1000125" y="1285875"/>
                    </a:cubicBezTo>
                    <a:close/>
                  </a:path>
                </a:pathLst>
              </a:custGeom>
              <a:solidFill>
                <a:srgbClr val="FFE196"/>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31" name="Freeform: Shape 63">
                <a:extLst>
                  <a:ext uri="{FF2B5EF4-FFF2-40B4-BE49-F238E27FC236}">
                    <a16:creationId xmlns:a16="http://schemas.microsoft.com/office/drawing/2014/main" id="{BE4BB47E-B78D-4645-968F-8EEC1DC995BB}"/>
                  </a:ext>
                </a:extLst>
              </p:cNvPr>
              <p:cNvSpPr/>
              <p:nvPr/>
            </p:nvSpPr>
            <p:spPr>
              <a:xfrm>
                <a:off x="6073385" y="1255379"/>
                <a:ext cx="1487574" cy="1428759"/>
              </a:xfrm>
              <a:custGeom>
                <a:avLst/>
                <a:gdLst>
                  <a:gd name="connsiteX0" fmla="*/ 1115158 w 1487574"/>
                  <a:gd name="connsiteY0" fmla="*/ 1428760 h 1428759"/>
                  <a:gd name="connsiteX1" fmla="*/ 1048692 w 1487574"/>
                  <a:gd name="connsiteY1" fmla="*/ 1412348 h 1428759"/>
                  <a:gd name="connsiteX2" fmla="*/ 743787 w 1487574"/>
                  <a:gd name="connsiteY2" fmla="*/ 1252052 h 1428759"/>
                  <a:gd name="connsiteX3" fmla="*/ 438892 w 1487574"/>
                  <a:gd name="connsiteY3" fmla="*/ 1412348 h 1428759"/>
                  <a:gd name="connsiteX4" fmla="*/ 288425 w 1487574"/>
                  <a:gd name="connsiteY4" fmla="*/ 1401471 h 1428759"/>
                  <a:gd name="connsiteX5" fmla="*/ 231590 w 1487574"/>
                  <a:gd name="connsiteY5" fmla="*/ 1261729 h 1428759"/>
                  <a:gd name="connsiteX6" fmla="*/ 289816 w 1487574"/>
                  <a:gd name="connsiteY6" fmla="*/ 922211 h 1428759"/>
                  <a:gd name="connsiteX7" fmla="*/ 43147 w 1487574"/>
                  <a:gd name="connsiteY7" fmla="*/ 681771 h 1428759"/>
                  <a:gd name="connsiteX8" fmla="*/ 7000 w 1487574"/>
                  <a:gd name="connsiteY8" fmla="*/ 535305 h 1428759"/>
                  <a:gd name="connsiteX9" fmla="*/ 122338 w 1487574"/>
                  <a:gd name="connsiteY9" fmla="*/ 438074 h 1428759"/>
                  <a:gd name="connsiteX10" fmla="*/ 463219 w 1487574"/>
                  <a:gd name="connsiteY10" fmla="*/ 388544 h 1428759"/>
                  <a:gd name="connsiteX11" fmla="*/ 615666 w 1487574"/>
                  <a:gd name="connsiteY11" fmla="*/ 79639 h 1428759"/>
                  <a:gd name="connsiteX12" fmla="*/ 743787 w 1487574"/>
                  <a:gd name="connsiteY12" fmla="*/ 0 h 1428759"/>
                  <a:gd name="connsiteX13" fmla="*/ 871908 w 1487574"/>
                  <a:gd name="connsiteY13" fmla="*/ 79639 h 1428759"/>
                  <a:gd name="connsiteX14" fmla="*/ 1024355 w 1487574"/>
                  <a:gd name="connsiteY14" fmla="*/ 388544 h 1428759"/>
                  <a:gd name="connsiteX15" fmla="*/ 1365236 w 1487574"/>
                  <a:gd name="connsiteY15" fmla="*/ 438074 h 1428759"/>
                  <a:gd name="connsiteX16" fmla="*/ 1480574 w 1487574"/>
                  <a:gd name="connsiteY16" fmla="*/ 535305 h 1428759"/>
                  <a:gd name="connsiteX17" fmla="*/ 1444427 w 1487574"/>
                  <a:gd name="connsiteY17" fmla="*/ 681771 h 1428759"/>
                  <a:gd name="connsiteX18" fmla="*/ 1197758 w 1487574"/>
                  <a:gd name="connsiteY18" fmla="*/ 922211 h 1428759"/>
                  <a:gd name="connsiteX19" fmla="*/ 1255984 w 1487574"/>
                  <a:gd name="connsiteY19" fmla="*/ 1261729 h 1428759"/>
                  <a:gd name="connsiteX20" fmla="*/ 1199149 w 1487574"/>
                  <a:gd name="connsiteY20" fmla="*/ 1401471 h 1428759"/>
                  <a:gd name="connsiteX21" fmla="*/ 1115158 w 1487574"/>
                  <a:gd name="connsiteY21" fmla="*/ 1428760 h 142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87574" h="1428759">
                    <a:moveTo>
                      <a:pt x="1115158" y="1428760"/>
                    </a:moveTo>
                    <a:cubicBezTo>
                      <a:pt x="1092412" y="1428760"/>
                      <a:pt x="1069590" y="1423340"/>
                      <a:pt x="1048692" y="1412348"/>
                    </a:cubicBezTo>
                    <a:lnTo>
                      <a:pt x="743787" y="1252052"/>
                    </a:lnTo>
                    <a:lnTo>
                      <a:pt x="438892" y="1412348"/>
                    </a:lnTo>
                    <a:cubicBezTo>
                      <a:pt x="390753" y="1437637"/>
                      <a:pt x="332431" y="1433436"/>
                      <a:pt x="288425" y="1401471"/>
                    </a:cubicBezTo>
                    <a:cubicBezTo>
                      <a:pt x="244430" y="1369505"/>
                      <a:pt x="222389" y="1315326"/>
                      <a:pt x="231590" y="1261729"/>
                    </a:cubicBezTo>
                    <a:lnTo>
                      <a:pt x="289816" y="922211"/>
                    </a:lnTo>
                    <a:lnTo>
                      <a:pt x="43147" y="681771"/>
                    </a:lnTo>
                    <a:cubicBezTo>
                      <a:pt x="4209" y="643814"/>
                      <a:pt x="-9812" y="587035"/>
                      <a:pt x="7000" y="535305"/>
                    </a:cubicBezTo>
                    <a:cubicBezTo>
                      <a:pt x="23802" y="483584"/>
                      <a:pt x="68522" y="445884"/>
                      <a:pt x="122338" y="438074"/>
                    </a:cubicBezTo>
                    <a:lnTo>
                      <a:pt x="463219" y="388544"/>
                    </a:lnTo>
                    <a:lnTo>
                      <a:pt x="615666" y="79639"/>
                    </a:lnTo>
                    <a:cubicBezTo>
                      <a:pt x="639736" y="30871"/>
                      <a:pt x="689409" y="0"/>
                      <a:pt x="743787" y="0"/>
                    </a:cubicBezTo>
                    <a:cubicBezTo>
                      <a:pt x="798175" y="0"/>
                      <a:pt x="847838" y="30871"/>
                      <a:pt x="871908" y="79639"/>
                    </a:cubicBezTo>
                    <a:lnTo>
                      <a:pt x="1024355" y="388544"/>
                    </a:lnTo>
                    <a:lnTo>
                      <a:pt x="1365236" y="438074"/>
                    </a:lnTo>
                    <a:cubicBezTo>
                      <a:pt x="1419053" y="445884"/>
                      <a:pt x="1463772" y="483584"/>
                      <a:pt x="1480574" y="535305"/>
                    </a:cubicBezTo>
                    <a:cubicBezTo>
                      <a:pt x="1497386" y="587035"/>
                      <a:pt x="1483365" y="643814"/>
                      <a:pt x="1444427" y="681771"/>
                    </a:cubicBezTo>
                    <a:lnTo>
                      <a:pt x="1197758" y="922211"/>
                    </a:lnTo>
                    <a:lnTo>
                      <a:pt x="1255984" y="1261729"/>
                    </a:lnTo>
                    <a:cubicBezTo>
                      <a:pt x="1265176" y="1315326"/>
                      <a:pt x="1243145" y="1369495"/>
                      <a:pt x="1199149" y="1401471"/>
                    </a:cubicBezTo>
                    <a:cubicBezTo>
                      <a:pt x="1174260" y="1419558"/>
                      <a:pt x="1144780" y="1428760"/>
                      <a:pt x="1115158" y="1428760"/>
                    </a:cubicBezTo>
                    <a:close/>
                  </a:path>
                </a:pathLst>
              </a:custGeom>
              <a:solidFill>
                <a:srgbClr val="FFE196"/>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grpSp>
        <p:sp>
          <p:nvSpPr>
            <p:cNvPr id="21" name="Freeform: Shape 55">
              <a:extLst>
                <a:ext uri="{FF2B5EF4-FFF2-40B4-BE49-F238E27FC236}">
                  <a16:creationId xmlns:a16="http://schemas.microsoft.com/office/drawing/2014/main" id="{1FECE3C4-6C2B-44DD-A000-7E449C25E813}"/>
                </a:ext>
              </a:extLst>
            </p:cNvPr>
            <p:cNvSpPr/>
            <p:nvPr/>
          </p:nvSpPr>
          <p:spPr>
            <a:xfrm>
              <a:off x="6817173" y="1255389"/>
              <a:ext cx="743777" cy="1428750"/>
            </a:xfrm>
            <a:custGeom>
              <a:avLst/>
              <a:gdLst>
                <a:gd name="connsiteX0" fmla="*/ 304895 w 743777"/>
                <a:gd name="connsiteY0" fmla="*/ 1412339 h 1428750"/>
                <a:gd name="connsiteX1" fmla="*/ 371361 w 743777"/>
                <a:gd name="connsiteY1" fmla="*/ 1428750 h 1428750"/>
                <a:gd name="connsiteX2" fmla="*/ 455352 w 743777"/>
                <a:gd name="connsiteY2" fmla="*/ 1401470 h 1428750"/>
                <a:gd name="connsiteX3" fmla="*/ 512188 w 743777"/>
                <a:gd name="connsiteY3" fmla="*/ 1261729 h 1428750"/>
                <a:gd name="connsiteX4" fmla="*/ 453962 w 743777"/>
                <a:gd name="connsiteY4" fmla="*/ 922211 h 1428750"/>
                <a:gd name="connsiteX5" fmla="*/ 700631 w 743777"/>
                <a:gd name="connsiteY5" fmla="*/ 681771 h 1428750"/>
                <a:gd name="connsiteX6" fmla="*/ 736778 w 743777"/>
                <a:gd name="connsiteY6" fmla="*/ 535305 h 1428750"/>
                <a:gd name="connsiteX7" fmla="*/ 621440 w 743777"/>
                <a:gd name="connsiteY7" fmla="*/ 438074 h 1428750"/>
                <a:gd name="connsiteX8" fmla="*/ 280559 w 743777"/>
                <a:gd name="connsiteY8" fmla="*/ 388544 h 1428750"/>
                <a:gd name="connsiteX9" fmla="*/ 128111 w 743777"/>
                <a:gd name="connsiteY9" fmla="*/ 79639 h 1428750"/>
                <a:gd name="connsiteX10" fmla="*/ 0 w 743777"/>
                <a:gd name="connsiteY10" fmla="*/ 0 h 1428750"/>
                <a:gd name="connsiteX11" fmla="*/ 0 w 743777"/>
                <a:gd name="connsiteY11" fmla="*/ 1252042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777" h="1428750">
                  <a:moveTo>
                    <a:pt x="304895" y="1412339"/>
                  </a:moveTo>
                  <a:cubicBezTo>
                    <a:pt x="325803" y="1423321"/>
                    <a:pt x="348625" y="1428750"/>
                    <a:pt x="371361" y="1428750"/>
                  </a:cubicBezTo>
                  <a:cubicBezTo>
                    <a:pt x="400983" y="1428750"/>
                    <a:pt x="430463" y="1419549"/>
                    <a:pt x="455352" y="1401470"/>
                  </a:cubicBezTo>
                  <a:cubicBezTo>
                    <a:pt x="499348" y="1369505"/>
                    <a:pt x="521389" y="1315326"/>
                    <a:pt x="512188" y="1261729"/>
                  </a:cubicBezTo>
                  <a:lnTo>
                    <a:pt x="453962" y="922211"/>
                  </a:lnTo>
                  <a:lnTo>
                    <a:pt x="700631" y="681771"/>
                  </a:lnTo>
                  <a:cubicBezTo>
                    <a:pt x="739569" y="643814"/>
                    <a:pt x="753589" y="587035"/>
                    <a:pt x="736778" y="535305"/>
                  </a:cubicBezTo>
                  <a:cubicBezTo>
                    <a:pt x="719976" y="483584"/>
                    <a:pt x="675265" y="445884"/>
                    <a:pt x="621440" y="438074"/>
                  </a:cubicBezTo>
                  <a:lnTo>
                    <a:pt x="280559" y="388544"/>
                  </a:lnTo>
                  <a:lnTo>
                    <a:pt x="128111" y="79639"/>
                  </a:lnTo>
                  <a:cubicBezTo>
                    <a:pt x="104051" y="30871"/>
                    <a:pt x="54388" y="0"/>
                    <a:pt x="0" y="0"/>
                  </a:cubicBezTo>
                  <a:lnTo>
                    <a:pt x="0" y="1252042"/>
                  </a:lnTo>
                  <a:close/>
                </a:path>
              </a:pathLst>
            </a:custGeom>
            <a:solidFill>
              <a:srgbClr val="FFE196"/>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grpSp>
      <p:pic>
        <p:nvPicPr>
          <p:cNvPr id="72" name="Thumb">
            <a:extLst>
              <a:ext uri="{FF2B5EF4-FFF2-40B4-BE49-F238E27FC236}">
                <a16:creationId xmlns:a16="http://schemas.microsoft.com/office/drawing/2014/main" id="{24B41CBB-B28D-460E-BF66-171E60268B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4628" b="80068"/>
          <a:stretch>
            <a:fillRect/>
          </a:stretch>
        </p:blipFill>
        <p:spPr>
          <a:xfrm>
            <a:off x="3778601" y="1281290"/>
            <a:ext cx="1037213" cy="232100"/>
          </a:xfrm>
          <a:custGeom>
            <a:avLst/>
            <a:gdLst>
              <a:gd name="connsiteX0" fmla="*/ 0 w 1382950"/>
              <a:gd name="connsiteY0" fmla="*/ 0 h 309466"/>
              <a:gd name="connsiteX1" fmla="*/ 1382950 w 1382950"/>
              <a:gd name="connsiteY1" fmla="*/ 0 h 309466"/>
              <a:gd name="connsiteX2" fmla="*/ 1382950 w 1382950"/>
              <a:gd name="connsiteY2" fmla="*/ 309466 h 309466"/>
              <a:gd name="connsiteX3" fmla="*/ 0 w 1382950"/>
              <a:gd name="connsiteY3" fmla="*/ 309466 h 309466"/>
              <a:gd name="connsiteX4" fmla="*/ 0 w 1382950"/>
              <a:gd name="connsiteY4" fmla="*/ 0 h 30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50" h="309466">
                <a:moveTo>
                  <a:pt x="0" y="0"/>
                </a:moveTo>
                <a:lnTo>
                  <a:pt x="1382950" y="0"/>
                </a:lnTo>
                <a:lnTo>
                  <a:pt x="1382950" y="309466"/>
                </a:lnTo>
                <a:lnTo>
                  <a:pt x="0" y="309466"/>
                </a:lnTo>
                <a:lnTo>
                  <a:pt x="0" y="0"/>
                </a:lnTo>
                <a:close/>
              </a:path>
            </a:pathLst>
          </a:custGeom>
        </p:spPr>
      </p:pic>
    </p:spTree>
    <p:extLst>
      <p:ext uri="{BB962C8B-B14F-4D97-AF65-F5344CB8AC3E}">
        <p14:creationId xmlns:p14="http://schemas.microsoft.com/office/powerpoint/2010/main" val="4053187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1000" fill="hold"/>
                                        <p:tgtEl>
                                          <p:spTgt spid="55"/>
                                        </p:tgtEl>
                                        <p:attrNameLst>
                                          <p:attrName>ppt_x</p:attrName>
                                        </p:attrNameLst>
                                      </p:cBhvr>
                                      <p:tavLst>
                                        <p:tav tm="0">
                                          <p:val>
                                            <p:strVal val="0-#ppt_w/2"/>
                                          </p:val>
                                        </p:tav>
                                        <p:tav tm="100000">
                                          <p:val>
                                            <p:strVal val="#ppt_x"/>
                                          </p:val>
                                        </p:tav>
                                      </p:tavLst>
                                    </p:anim>
                                    <p:anim calcmode="lin" valueType="num">
                                      <p:cBhvr additive="base">
                                        <p:cTn id="12" dur="1000" fill="hold"/>
                                        <p:tgtEl>
                                          <p:spTgt spid="5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1000" fill="hold"/>
                                        <p:tgtEl>
                                          <p:spTgt spid="72"/>
                                        </p:tgtEl>
                                        <p:attrNameLst>
                                          <p:attrName>ppt_x</p:attrName>
                                        </p:attrNameLst>
                                      </p:cBhvr>
                                      <p:tavLst>
                                        <p:tav tm="0">
                                          <p:val>
                                            <p:strVal val="0-#ppt_w/2"/>
                                          </p:val>
                                        </p:tav>
                                        <p:tav tm="100000">
                                          <p:val>
                                            <p:strVal val="#ppt_x"/>
                                          </p:val>
                                        </p:tav>
                                      </p:tavLst>
                                    </p:anim>
                                    <p:anim calcmode="lin" valueType="num">
                                      <p:cBhvr additive="base">
                                        <p:cTn id="16" dur="1000" fill="hold"/>
                                        <p:tgtEl>
                                          <p:spTgt spid="72"/>
                                        </p:tgtEl>
                                        <p:attrNameLst>
                                          <p:attrName>ppt_y</p:attrName>
                                        </p:attrNameLst>
                                      </p:cBhvr>
                                      <p:tavLst>
                                        <p:tav tm="0">
                                          <p:val>
                                            <p:strVal val="#ppt_y"/>
                                          </p:val>
                                        </p:tav>
                                        <p:tav tm="100000">
                                          <p:val>
                                            <p:strVal val="#ppt_y"/>
                                          </p:val>
                                        </p:tav>
                                      </p:tavLst>
                                    </p:anim>
                                  </p:childTnLst>
                                </p:cTn>
                              </p:par>
                              <p:par>
                                <p:cTn id="17" presetID="2" presetClass="exit" presetSubtype="8" accel="50000" decel="50000" fill="hold" nodeType="withEffect">
                                  <p:stCondLst>
                                    <p:cond delay="1000"/>
                                  </p:stCondLst>
                                  <p:childTnLst>
                                    <p:anim calcmode="lin" valueType="num">
                                      <p:cBhvr additive="base">
                                        <p:cTn id="18" dur="1000"/>
                                        <p:tgtEl>
                                          <p:spTgt spid="55"/>
                                        </p:tgtEl>
                                        <p:attrNameLst>
                                          <p:attrName>ppt_x</p:attrName>
                                        </p:attrNameLst>
                                      </p:cBhvr>
                                      <p:tavLst>
                                        <p:tav tm="0">
                                          <p:val>
                                            <p:strVal val="ppt_x"/>
                                          </p:val>
                                        </p:tav>
                                        <p:tav tm="100000">
                                          <p:val>
                                            <p:strVal val="0-ppt_w/2"/>
                                          </p:val>
                                        </p:tav>
                                      </p:tavLst>
                                    </p:anim>
                                    <p:anim calcmode="lin" valueType="num">
                                      <p:cBhvr additive="base">
                                        <p:cTn id="19" dur="1000"/>
                                        <p:tgtEl>
                                          <p:spTgt spid="55"/>
                                        </p:tgtEl>
                                        <p:attrNameLst>
                                          <p:attrName>ppt_y</p:attrName>
                                        </p:attrNameLst>
                                      </p:cBhvr>
                                      <p:tavLst>
                                        <p:tav tm="0">
                                          <p:val>
                                            <p:strVal val="ppt_y"/>
                                          </p:val>
                                        </p:tav>
                                        <p:tav tm="100000">
                                          <p:val>
                                            <p:strVal val="ppt_y"/>
                                          </p:val>
                                        </p:tav>
                                      </p:tavLst>
                                    </p:anim>
                                    <p:set>
                                      <p:cBhvr>
                                        <p:cTn id="20" dur="1" fill="hold">
                                          <p:stCondLst>
                                            <p:cond delay="999"/>
                                          </p:stCondLst>
                                        </p:cTn>
                                        <p:tgtEl>
                                          <p:spTgt spid="55"/>
                                        </p:tgtEl>
                                        <p:attrNameLst>
                                          <p:attrName>style.visibility</p:attrName>
                                        </p:attrNameLst>
                                      </p:cBhvr>
                                      <p:to>
                                        <p:strVal val="hidden"/>
                                      </p:to>
                                    </p:set>
                                  </p:childTnLst>
                                </p:cTn>
                              </p:par>
                              <p:par>
                                <p:cTn id="21" presetID="2" presetClass="exit" presetSubtype="8" accel="50000" decel="50000" fill="hold" nodeType="withEffect">
                                  <p:stCondLst>
                                    <p:cond delay="1000"/>
                                  </p:stCondLst>
                                  <p:childTnLst>
                                    <p:anim calcmode="lin" valueType="num">
                                      <p:cBhvr additive="base">
                                        <p:cTn id="22" dur="1000"/>
                                        <p:tgtEl>
                                          <p:spTgt spid="72"/>
                                        </p:tgtEl>
                                        <p:attrNameLst>
                                          <p:attrName>ppt_x</p:attrName>
                                        </p:attrNameLst>
                                      </p:cBhvr>
                                      <p:tavLst>
                                        <p:tav tm="0">
                                          <p:val>
                                            <p:strVal val="ppt_x"/>
                                          </p:val>
                                        </p:tav>
                                        <p:tav tm="100000">
                                          <p:val>
                                            <p:strVal val="0-ppt_w/2"/>
                                          </p:val>
                                        </p:tav>
                                      </p:tavLst>
                                    </p:anim>
                                    <p:anim calcmode="lin" valueType="num">
                                      <p:cBhvr additive="base">
                                        <p:cTn id="23" dur="1000"/>
                                        <p:tgtEl>
                                          <p:spTgt spid="72"/>
                                        </p:tgtEl>
                                        <p:attrNameLst>
                                          <p:attrName>ppt_y</p:attrName>
                                        </p:attrNameLst>
                                      </p:cBhvr>
                                      <p:tavLst>
                                        <p:tav tm="0">
                                          <p:val>
                                            <p:strVal val="ppt_y"/>
                                          </p:val>
                                        </p:tav>
                                        <p:tav tm="100000">
                                          <p:val>
                                            <p:strVal val="ppt_y"/>
                                          </p:val>
                                        </p:tav>
                                      </p:tavLst>
                                    </p:anim>
                                    <p:set>
                                      <p:cBhvr>
                                        <p:cTn id="24" dur="1" fill="hold">
                                          <p:stCondLst>
                                            <p:cond delay="999"/>
                                          </p:stCondLst>
                                        </p:cTn>
                                        <p:tgtEl>
                                          <p:spTgt spid="72"/>
                                        </p:tgtEl>
                                        <p:attrNameLst>
                                          <p:attrName>style.visibility</p:attrName>
                                        </p:attrNameLst>
                                      </p:cBhvr>
                                      <p:to>
                                        <p:strVal val="hidden"/>
                                      </p:to>
                                    </p:set>
                                  </p:childTnLst>
                                </p:cTn>
                              </p:par>
                              <p:par>
                                <p:cTn id="25" presetID="10" presetClass="entr" presetSubtype="0" fill="hold" grpId="0" nodeType="withEffect">
                                  <p:stCondLst>
                                    <p:cond delay="100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animBg="1"/>
      <p:bldP spid="7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A4751B3-3B83-4E17-B7E9-A0A20907EF80}"/>
              </a:ext>
            </a:extLst>
          </p:cNvPr>
          <p:cNvSpPr/>
          <p:nvPr/>
        </p:nvSpPr>
        <p:spPr>
          <a:xfrm>
            <a:off x="722870" y="166817"/>
            <a:ext cx="8257403" cy="4809867"/>
          </a:xfrm>
          <a:prstGeom prst="roundRect">
            <a:avLst>
              <a:gd name="adj" fmla="val 4706"/>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 name="Title Background">
            <a:extLst>
              <a:ext uri="{FF2B5EF4-FFF2-40B4-BE49-F238E27FC236}">
                <a16:creationId xmlns:a16="http://schemas.microsoft.com/office/drawing/2014/main" id="{15B327DB-9455-4B2B-ACFF-05E815CB33C8}"/>
              </a:ext>
            </a:extLst>
          </p:cNvPr>
          <p:cNvGrpSpPr/>
          <p:nvPr/>
        </p:nvGrpSpPr>
        <p:grpSpPr>
          <a:xfrm>
            <a:off x="1022881" y="1198618"/>
            <a:ext cx="6151358" cy="1373132"/>
            <a:chOff x="1217765" y="1106159"/>
            <a:chExt cx="5874253" cy="1231193"/>
          </a:xfrm>
        </p:grpSpPr>
        <p:sp>
          <p:nvSpPr>
            <p:cNvPr id="6" name="Freeform: Shape 5">
              <a:extLst>
                <a:ext uri="{FF2B5EF4-FFF2-40B4-BE49-F238E27FC236}">
                  <a16:creationId xmlns:a16="http://schemas.microsoft.com/office/drawing/2014/main" id="{6C1AF9D9-528C-41CC-92A9-03E6338CE5C1}"/>
                </a:ext>
              </a:extLst>
            </p:cNvPr>
            <p:cNvSpPr/>
            <p:nvPr/>
          </p:nvSpPr>
          <p:spPr>
            <a:xfrm>
              <a:off x="1217765" y="1107550"/>
              <a:ext cx="1475562" cy="1013697"/>
            </a:xfrm>
            <a:custGeom>
              <a:avLst/>
              <a:gdLst>
                <a:gd name="connsiteX0" fmla="*/ 117313 w 1531604"/>
                <a:gd name="connsiteY0" fmla="*/ 0 h 1058591"/>
                <a:gd name="connsiteX1" fmla="*/ 1531604 w 1531604"/>
                <a:gd name="connsiteY1" fmla="*/ 0 h 1058591"/>
                <a:gd name="connsiteX2" fmla="*/ 1495746 w 1531604"/>
                <a:gd name="connsiteY2" fmla="*/ 38161 h 1058591"/>
                <a:gd name="connsiteX3" fmla="*/ 779614 w 1531604"/>
                <a:gd name="connsiteY3" fmla="*/ 301082 h 1058591"/>
                <a:gd name="connsiteX4" fmla="*/ 69676 w 1531604"/>
                <a:gd name="connsiteY4" fmla="*/ 1054277 h 1058591"/>
                <a:gd name="connsiteX5" fmla="*/ 0 w 1531604"/>
                <a:gd name="connsiteY5" fmla="*/ 1033893 h 1058591"/>
                <a:gd name="connsiteX6" fmla="*/ 0 w 1531604"/>
                <a:gd name="connsiteY6" fmla="*/ 117313 h 1058591"/>
                <a:gd name="connsiteX7" fmla="*/ 117313 w 1531604"/>
                <a:gd name="connsiteY7" fmla="*/ 0 h 10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604" h="1058591">
                  <a:moveTo>
                    <a:pt x="117313" y="0"/>
                  </a:moveTo>
                  <a:lnTo>
                    <a:pt x="1531604" y="0"/>
                  </a:lnTo>
                  <a:lnTo>
                    <a:pt x="1495746" y="38161"/>
                  </a:lnTo>
                  <a:cubicBezTo>
                    <a:pt x="1320711" y="193456"/>
                    <a:pt x="1039677" y="107926"/>
                    <a:pt x="779614" y="301082"/>
                  </a:cubicBezTo>
                  <a:cubicBezTo>
                    <a:pt x="524993" y="497159"/>
                    <a:pt x="433284" y="1116057"/>
                    <a:pt x="69676" y="1054277"/>
                  </a:cubicBezTo>
                  <a:lnTo>
                    <a:pt x="0" y="1033893"/>
                  </a:lnTo>
                  <a:lnTo>
                    <a:pt x="0" y="117313"/>
                  </a:lnTo>
                  <a:cubicBezTo>
                    <a:pt x="0" y="52523"/>
                    <a:pt x="52523" y="0"/>
                    <a:pt x="11731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7" name="Freeform: Shape 6">
              <a:extLst>
                <a:ext uri="{FF2B5EF4-FFF2-40B4-BE49-F238E27FC236}">
                  <a16:creationId xmlns:a16="http://schemas.microsoft.com/office/drawing/2014/main" id="{649DDFC2-1B14-48CC-848B-DE5E26125C5C}"/>
                </a:ext>
              </a:extLst>
            </p:cNvPr>
            <p:cNvSpPr/>
            <p:nvPr/>
          </p:nvSpPr>
          <p:spPr>
            <a:xfrm>
              <a:off x="5623078" y="1611077"/>
              <a:ext cx="1468940" cy="726275"/>
            </a:xfrm>
            <a:custGeom>
              <a:avLst/>
              <a:gdLst>
                <a:gd name="connsiteX0" fmla="*/ 1520419 w 1520419"/>
                <a:gd name="connsiteY0" fmla="*/ 0 h 752129"/>
                <a:gd name="connsiteX1" fmla="*/ 1520419 w 1520419"/>
                <a:gd name="connsiteY1" fmla="*/ 634816 h 752129"/>
                <a:gd name="connsiteX2" fmla="*/ 1403106 w 1520419"/>
                <a:gd name="connsiteY2" fmla="*/ 752129 h 752129"/>
                <a:gd name="connsiteX3" fmla="*/ 0 w 1520419"/>
                <a:gd name="connsiteY3" fmla="*/ 752129 h 752129"/>
                <a:gd name="connsiteX4" fmla="*/ 12151 w 1520419"/>
                <a:gd name="connsiteY4" fmla="*/ 736383 h 752129"/>
                <a:gd name="connsiteX5" fmla="*/ 869000 w 1520419"/>
                <a:gd name="connsiteY5" fmla="*/ 567837 h 752129"/>
                <a:gd name="connsiteX6" fmla="*/ 1465845 w 1520419"/>
                <a:gd name="connsiteY6" fmla="*/ 26519 h 752129"/>
                <a:gd name="connsiteX7" fmla="*/ 1520419 w 1520419"/>
                <a:gd name="connsiteY7" fmla="*/ 0 h 75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419" h="752129">
                  <a:moveTo>
                    <a:pt x="1520419" y="0"/>
                  </a:moveTo>
                  <a:lnTo>
                    <a:pt x="1520419" y="634816"/>
                  </a:lnTo>
                  <a:cubicBezTo>
                    <a:pt x="1520419" y="699606"/>
                    <a:pt x="1467896" y="752129"/>
                    <a:pt x="1403106" y="752129"/>
                  </a:cubicBezTo>
                  <a:lnTo>
                    <a:pt x="0" y="752129"/>
                  </a:lnTo>
                  <a:lnTo>
                    <a:pt x="12151" y="736383"/>
                  </a:lnTo>
                  <a:cubicBezTo>
                    <a:pt x="234449" y="489619"/>
                    <a:pt x="521533" y="716514"/>
                    <a:pt x="869000" y="567837"/>
                  </a:cubicBezTo>
                  <a:cubicBezTo>
                    <a:pt x="1078439" y="473878"/>
                    <a:pt x="1257163" y="150784"/>
                    <a:pt x="1465845" y="26519"/>
                  </a:cubicBezTo>
                  <a:lnTo>
                    <a:pt x="1520419" y="0"/>
                  </a:ln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r>
                <a:rPr lang="en-PH" sz="1800">
                  <a:solidFill>
                    <a:prstClr val="white"/>
                  </a:solidFill>
                  <a:latin typeface="Calibri" panose="020F0502020204030204"/>
                </a:rPr>
                <a:t> </a:t>
              </a:r>
            </a:p>
          </p:txBody>
        </p:sp>
        <p:sp>
          <p:nvSpPr>
            <p:cNvPr id="8" name="Freeform: Shape 7">
              <a:extLst>
                <a:ext uri="{FF2B5EF4-FFF2-40B4-BE49-F238E27FC236}">
                  <a16:creationId xmlns:a16="http://schemas.microsoft.com/office/drawing/2014/main" id="{B05ABC54-EF7F-4F5D-AB2E-965C6F3814CB}"/>
                </a:ext>
              </a:extLst>
            </p:cNvPr>
            <p:cNvSpPr/>
            <p:nvPr/>
          </p:nvSpPr>
          <p:spPr>
            <a:xfrm>
              <a:off x="5260756" y="1106159"/>
              <a:ext cx="943685" cy="314025"/>
            </a:xfrm>
            <a:custGeom>
              <a:avLst/>
              <a:gdLst>
                <a:gd name="connsiteX0" fmla="*/ 0 w 992401"/>
                <a:gd name="connsiteY0" fmla="*/ 0 h 330236"/>
                <a:gd name="connsiteX1" fmla="*/ 992401 w 992401"/>
                <a:gd name="connsiteY1" fmla="*/ 0 h 330236"/>
                <a:gd name="connsiteX2" fmla="*/ 991880 w 992401"/>
                <a:gd name="connsiteY2" fmla="*/ 1677 h 330236"/>
                <a:gd name="connsiteX3" fmla="*/ 496200 w 992401"/>
                <a:gd name="connsiteY3" fmla="*/ 330236 h 330236"/>
                <a:gd name="connsiteX4" fmla="*/ 520 w 992401"/>
                <a:gd name="connsiteY4" fmla="*/ 1677 h 330236"/>
                <a:gd name="connsiteX5" fmla="*/ 0 w 992401"/>
                <a:gd name="connsiteY5" fmla="*/ 0 h 3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401" h="330236">
                  <a:moveTo>
                    <a:pt x="0" y="0"/>
                  </a:moveTo>
                  <a:lnTo>
                    <a:pt x="992401" y="0"/>
                  </a:lnTo>
                  <a:lnTo>
                    <a:pt x="991880" y="1677"/>
                  </a:lnTo>
                  <a:cubicBezTo>
                    <a:pt x="910214" y="194757"/>
                    <a:pt x="719028" y="330236"/>
                    <a:pt x="496200" y="330236"/>
                  </a:cubicBezTo>
                  <a:cubicBezTo>
                    <a:pt x="273372" y="330236"/>
                    <a:pt x="82187" y="194757"/>
                    <a:pt x="520" y="1677"/>
                  </a:cubicBezTo>
                  <a:lnTo>
                    <a:pt x="0" y="0"/>
                  </a:ln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9" name="Freeform: Shape 8">
              <a:extLst>
                <a:ext uri="{FF2B5EF4-FFF2-40B4-BE49-F238E27FC236}">
                  <a16:creationId xmlns:a16="http://schemas.microsoft.com/office/drawing/2014/main" id="{758E176B-3044-45D5-B739-F85A1DD6D4B6}"/>
                </a:ext>
              </a:extLst>
            </p:cNvPr>
            <p:cNvSpPr/>
            <p:nvPr/>
          </p:nvSpPr>
          <p:spPr>
            <a:xfrm>
              <a:off x="2125522" y="1839401"/>
              <a:ext cx="1709491" cy="497434"/>
            </a:xfrm>
            <a:custGeom>
              <a:avLst/>
              <a:gdLst>
                <a:gd name="connsiteX0" fmla="*/ 898870 w 1797740"/>
                <a:gd name="connsiteY0" fmla="*/ 0 h 523113"/>
                <a:gd name="connsiteX1" fmla="*/ 1757190 w 1797740"/>
                <a:gd name="connsiteY1" fmla="*/ 456365 h 523113"/>
                <a:gd name="connsiteX2" fmla="*/ 1797740 w 1797740"/>
                <a:gd name="connsiteY2" fmla="*/ 523113 h 523113"/>
                <a:gd name="connsiteX3" fmla="*/ 0 w 1797740"/>
                <a:gd name="connsiteY3" fmla="*/ 523113 h 523113"/>
                <a:gd name="connsiteX4" fmla="*/ 40550 w 1797740"/>
                <a:gd name="connsiteY4" fmla="*/ 456365 h 523113"/>
                <a:gd name="connsiteX5" fmla="*/ 898870 w 1797740"/>
                <a:gd name="connsiteY5" fmla="*/ 0 h 52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740" h="523113">
                  <a:moveTo>
                    <a:pt x="898870" y="0"/>
                  </a:moveTo>
                  <a:cubicBezTo>
                    <a:pt x="1256163" y="0"/>
                    <a:pt x="1571175" y="181027"/>
                    <a:pt x="1757190" y="456365"/>
                  </a:cubicBezTo>
                  <a:lnTo>
                    <a:pt x="1797740" y="523113"/>
                  </a:lnTo>
                  <a:lnTo>
                    <a:pt x="0" y="523113"/>
                  </a:lnTo>
                  <a:lnTo>
                    <a:pt x="40550" y="456365"/>
                  </a:lnTo>
                  <a:cubicBezTo>
                    <a:pt x="226565" y="181027"/>
                    <a:pt x="541577" y="0"/>
                    <a:pt x="898870"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0" name="Freeform: Shape 9">
              <a:extLst>
                <a:ext uri="{FF2B5EF4-FFF2-40B4-BE49-F238E27FC236}">
                  <a16:creationId xmlns:a16="http://schemas.microsoft.com/office/drawing/2014/main" id="{BD5C8CB3-7DB3-4D01-91BC-B9FE737BF0DE}"/>
                </a:ext>
              </a:extLst>
            </p:cNvPr>
            <p:cNvSpPr/>
            <p:nvPr/>
          </p:nvSpPr>
          <p:spPr>
            <a:xfrm>
              <a:off x="1222883" y="1111103"/>
              <a:ext cx="5862990" cy="1219439"/>
            </a:xfrm>
            <a:custGeom>
              <a:avLst/>
              <a:gdLst>
                <a:gd name="connsiteX0" fmla="*/ 1531604 w 6165654"/>
                <a:gd name="connsiteY0" fmla="*/ 0 h 1282390"/>
                <a:gd name="connsiteX1" fmla="*/ 4246318 w 6165654"/>
                <a:gd name="connsiteY1" fmla="*/ 0 h 1282390"/>
                <a:gd name="connsiteX2" fmla="*/ 4246838 w 6165654"/>
                <a:gd name="connsiteY2" fmla="*/ 1677 h 1282390"/>
                <a:gd name="connsiteX3" fmla="*/ 4742518 w 6165654"/>
                <a:gd name="connsiteY3" fmla="*/ 330236 h 1282390"/>
                <a:gd name="connsiteX4" fmla="*/ 5238198 w 6165654"/>
                <a:gd name="connsiteY4" fmla="*/ 1677 h 1282390"/>
                <a:gd name="connsiteX5" fmla="*/ 5238719 w 6165654"/>
                <a:gd name="connsiteY5" fmla="*/ 0 h 1282390"/>
                <a:gd name="connsiteX6" fmla="*/ 6048341 w 6165654"/>
                <a:gd name="connsiteY6" fmla="*/ 0 h 1282390"/>
                <a:gd name="connsiteX7" fmla="*/ 6165654 w 6165654"/>
                <a:gd name="connsiteY7" fmla="*/ 117313 h 1282390"/>
                <a:gd name="connsiteX8" fmla="*/ 6165654 w 6165654"/>
                <a:gd name="connsiteY8" fmla="*/ 530261 h 1282390"/>
                <a:gd name="connsiteX9" fmla="*/ 6111080 w 6165654"/>
                <a:gd name="connsiteY9" fmla="*/ 556780 h 1282390"/>
                <a:gd name="connsiteX10" fmla="*/ 5514235 w 6165654"/>
                <a:gd name="connsiteY10" fmla="*/ 1098098 h 1282390"/>
                <a:gd name="connsiteX11" fmla="*/ 4657386 w 6165654"/>
                <a:gd name="connsiteY11" fmla="*/ 1266644 h 1282390"/>
                <a:gd name="connsiteX12" fmla="*/ 4645235 w 6165654"/>
                <a:gd name="connsiteY12" fmla="*/ 1282390 h 1282390"/>
                <a:gd name="connsiteX13" fmla="*/ 2746976 w 6165654"/>
                <a:gd name="connsiteY13" fmla="*/ 1282390 h 1282390"/>
                <a:gd name="connsiteX14" fmla="*/ 2706426 w 6165654"/>
                <a:gd name="connsiteY14" fmla="*/ 1215642 h 1282390"/>
                <a:gd name="connsiteX15" fmla="*/ 1848106 w 6165654"/>
                <a:gd name="connsiteY15" fmla="*/ 759277 h 1282390"/>
                <a:gd name="connsiteX16" fmla="*/ 989786 w 6165654"/>
                <a:gd name="connsiteY16" fmla="*/ 1215642 h 1282390"/>
                <a:gd name="connsiteX17" fmla="*/ 949236 w 6165654"/>
                <a:gd name="connsiteY17" fmla="*/ 1282390 h 1282390"/>
                <a:gd name="connsiteX18" fmla="*/ 117313 w 6165654"/>
                <a:gd name="connsiteY18" fmla="*/ 1282390 h 1282390"/>
                <a:gd name="connsiteX19" fmla="*/ 0 w 6165654"/>
                <a:gd name="connsiteY19" fmla="*/ 1165077 h 1282390"/>
                <a:gd name="connsiteX20" fmla="*/ 0 w 6165654"/>
                <a:gd name="connsiteY20" fmla="*/ 1033893 h 1282390"/>
                <a:gd name="connsiteX21" fmla="*/ 69676 w 6165654"/>
                <a:gd name="connsiteY21" fmla="*/ 1054277 h 1282390"/>
                <a:gd name="connsiteX22" fmla="*/ 779614 w 6165654"/>
                <a:gd name="connsiteY22" fmla="*/ 301082 h 1282390"/>
                <a:gd name="connsiteX23" fmla="*/ 1495746 w 6165654"/>
                <a:gd name="connsiteY23" fmla="*/ 38161 h 1282390"/>
                <a:gd name="connsiteX24" fmla="*/ 1531604 w 6165654"/>
                <a:gd name="connsiteY24" fmla="*/ 0 h 128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65654" h="1282390">
                  <a:moveTo>
                    <a:pt x="1531604" y="0"/>
                  </a:moveTo>
                  <a:lnTo>
                    <a:pt x="4246318" y="0"/>
                  </a:lnTo>
                  <a:lnTo>
                    <a:pt x="4246838" y="1677"/>
                  </a:lnTo>
                  <a:cubicBezTo>
                    <a:pt x="4328505" y="194757"/>
                    <a:pt x="4519690" y="330236"/>
                    <a:pt x="4742518" y="330236"/>
                  </a:cubicBezTo>
                  <a:cubicBezTo>
                    <a:pt x="4965346" y="330236"/>
                    <a:pt x="5156532" y="194757"/>
                    <a:pt x="5238198" y="1677"/>
                  </a:cubicBezTo>
                  <a:lnTo>
                    <a:pt x="5238719" y="0"/>
                  </a:lnTo>
                  <a:lnTo>
                    <a:pt x="6048341" y="0"/>
                  </a:lnTo>
                  <a:cubicBezTo>
                    <a:pt x="6113131" y="0"/>
                    <a:pt x="6165654" y="52523"/>
                    <a:pt x="6165654" y="117313"/>
                  </a:cubicBezTo>
                  <a:lnTo>
                    <a:pt x="6165654" y="530261"/>
                  </a:lnTo>
                  <a:lnTo>
                    <a:pt x="6111080" y="556780"/>
                  </a:lnTo>
                  <a:cubicBezTo>
                    <a:pt x="5902398" y="681045"/>
                    <a:pt x="5723674" y="1004139"/>
                    <a:pt x="5514235" y="1098098"/>
                  </a:cubicBezTo>
                  <a:cubicBezTo>
                    <a:pt x="5166768" y="1246775"/>
                    <a:pt x="4879684" y="1019880"/>
                    <a:pt x="4657386" y="1266644"/>
                  </a:cubicBezTo>
                  <a:lnTo>
                    <a:pt x="4645235" y="1282390"/>
                  </a:lnTo>
                  <a:lnTo>
                    <a:pt x="2746976" y="1282390"/>
                  </a:lnTo>
                  <a:lnTo>
                    <a:pt x="2706426" y="1215642"/>
                  </a:lnTo>
                  <a:cubicBezTo>
                    <a:pt x="2520411" y="940304"/>
                    <a:pt x="2205399" y="759277"/>
                    <a:pt x="1848106" y="759277"/>
                  </a:cubicBezTo>
                  <a:cubicBezTo>
                    <a:pt x="1490813" y="759277"/>
                    <a:pt x="1175801" y="940304"/>
                    <a:pt x="989786" y="1215642"/>
                  </a:cubicBezTo>
                  <a:lnTo>
                    <a:pt x="949236" y="1282390"/>
                  </a:lnTo>
                  <a:lnTo>
                    <a:pt x="117313" y="1282390"/>
                  </a:lnTo>
                  <a:cubicBezTo>
                    <a:pt x="52523" y="1282390"/>
                    <a:pt x="0" y="1229867"/>
                    <a:pt x="0" y="1165077"/>
                  </a:cubicBezTo>
                  <a:lnTo>
                    <a:pt x="0" y="1033893"/>
                  </a:lnTo>
                  <a:lnTo>
                    <a:pt x="69676" y="1054277"/>
                  </a:lnTo>
                  <a:cubicBezTo>
                    <a:pt x="433284" y="1116057"/>
                    <a:pt x="524993" y="497159"/>
                    <a:pt x="779614" y="301082"/>
                  </a:cubicBezTo>
                  <a:cubicBezTo>
                    <a:pt x="1039677" y="107926"/>
                    <a:pt x="1320711" y="193456"/>
                    <a:pt x="1495746" y="38161"/>
                  </a:cubicBezTo>
                  <a:lnTo>
                    <a:pt x="1531604" y="0"/>
                  </a:lnTo>
                  <a:close/>
                </a:path>
              </a:pathLst>
            </a:custGeom>
            <a:solidFill>
              <a:srgbClr val="F9CA45"/>
            </a:solidFill>
            <a:ln>
              <a:solidFill>
                <a:srgbClr val="F9CB4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1" name="Freeform: Shape 10">
              <a:extLst>
                <a:ext uri="{FF2B5EF4-FFF2-40B4-BE49-F238E27FC236}">
                  <a16:creationId xmlns:a16="http://schemas.microsoft.com/office/drawing/2014/main" id="{F76FED6F-3B67-43D1-B550-32FE38E9F611}"/>
                </a:ext>
              </a:extLst>
            </p:cNvPr>
            <p:cNvSpPr/>
            <p:nvPr/>
          </p:nvSpPr>
          <p:spPr>
            <a:xfrm>
              <a:off x="6700879" y="1207107"/>
              <a:ext cx="157625" cy="157625"/>
            </a:xfrm>
            <a:custGeom>
              <a:avLst/>
              <a:gdLst>
                <a:gd name="connsiteX0" fmla="*/ 571500 w 1428750"/>
                <a:gd name="connsiteY0" fmla="*/ 1285875 h 1428750"/>
                <a:gd name="connsiteX1" fmla="*/ 714375 w 1428750"/>
                <a:gd name="connsiteY1" fmla="*/ 1428750 h 1428750"/>
                <a:gd name="connsiteX2" fmla="*/ 857250 w 1428750"/>
                <a:gd name="connsiteY2" fmla="*/ 1285875 h 1428750"/>
                <a:gd name="connsiteX3" fmla="*/ 1285875 w 1428750"/>
                <a:gd name="connsiteY3" fmla="*/ 857250 h 1428750"/>
                <a:gd name="connsiteX4" fmla="*/ 1428750 w 1428750"/>
                <a:gd name="connsiteY4" fmla="*/ 714375 h 1428750"/>
                <a:gd name="connsiteX5" fmla="*/ 1285875 w 1428750"/>
                <a:gd name="connsiteY5" fmla="*/ 571500 h 1428750"/>
                <a:gd name="connsiteX6" fmla="*/ 857250 w 1428750"/>
                <a:gd name="connsiteY6" fmla="*/ 142875 h 1428750"/>
                <a:gd name="connsiteX7" fmla="*/ 714375 w 1428750"/>
                <a:gd name="connsiteY7" fmla="*/ 0 h 1428750"/>
                <a:gd name="connsiteX8" fmla="*/ 571500 w 1428750"/>
                <a:gd name="connsiteY8" fmla="*/ 142875 h 1428750"/>
                <a:gd name="connsiteX9" fmla="*/ 142875 w 1428750"/>
                <a:gd name="connsiteY9" fmla="*/ 571500 h 1428750"/>
                <a:gd name="connsiteX10" fmla="*/ 0 w 1428750"/>
                <a:gd name="connsiteY10" fmla="*/ 714375 h 1428750"/>
                <a:gd name="connsiteX11" fmla="*/ 142875 w 1428750"/>
                <a:gd name="connsiteY11" fmla="*/ 857250 h 1428750"/>
                <a:gd name="connsiteX12" fmla="*/ 571500 w 1428750"/>
                <a:gd name="connsiteY12" fmla="*/ 1285875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0" h="1428750">
                  <a:moveTo>
                    <a:pt x="571500" y="1285875"/>
                  </a:moveTo>
                  <a:cubicBezTo>
                    <a:pt x="571500" y="1364847"/>
                    <a:pt x="635403" y="1428750"/>
                    <a:pt x="714375" y="1428750"/>
                  </a:cubicBezTo>
                  <a:cubicBezTo>
                    <a:pt x="793347" y="1428750"/>
                    <a:pt x="857250" y="1364847"/>
                    <a:pt x="857250" y="1285875"/>
                  </a:cubicBezTo>
                  <a:cubicBezTo>
                    <a:pt x="857250" y="1049522"/>
                    <a:pt x="1049522" y="857250"/>
                    <a:pt x="1285875" y="857250"/>
                  </a:cubicBezTo>
                  <a:cubicBezTo>
                    <a:pt x="1364847" y="857250"/>
                    <a:pt x="1428750" y="793347"/>
                    <a:pt x="1428750" y="714375"/>
                  </a:cubicBezTo>
                  <a:cubicBezTo>
                    <a:pt x="1428750" y="635403"/>
                    <a:pt x="1364847" y="571500"/>
                    <a:pt x="1285875" y="571500"/>
                  </a:cubicBezTo>
                  <a:cubicBezTo>
                    <a:pt x="1049522" y="571500"/>
                    <a:pt x="857250" y="379228"/>
                    <a:pt x="857250" y="142875"/>
                  </a:cubicBezTo>
                  <a:cubicBezTo>
                    <a:pt x="857250" y="63903"/>
                    <a:pt x="793347" y="0"/>
                    <a:pt x="714375" y="0"/>
                  </a:cubicBezTo>
                  <a:cubicBezTo>
                    <a:pt x="635403" y="0"/>
                    <a:pt x="571500" y="63903"/>
                    <a:pt x="571500" y="142875"/>
                  </a:cubicBezTo>
                  <a:cubicBezTo>
                    <a:pt x="571500" y="379228"/>
                    <a:pt x="379228" y="571500"/>
                    <a:pt x="142875" y="571500"/>
                  </a:cubicBezTo>
                  <a:cubicBezTo>
                    <a:pt x="63903" y="571500"/>
                    <a:pt x="0" y="635403"/>
                    <a:pt x="0" y="714375"/>
                  </a:cubicBezTo>
                  <a:cubicBezTo>
                    <a:pt x="0" y="793347"/>
                    <a:pt x="63903" y="857250"/>
                    <a:pt x="142875" y="857250"/>
                  </a:cubicBezTo>
                  <a:cubicBezTo>
                    <a:pt x="379228" y="857250"/>
                    <a:pt x="571500" y="1049522"/>
                    <a:pt x="57150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2" name="Freeform: Shape 11">
              <a:extLst>
                <a:ext uri="{FF2B5EF4-FFF2-40B4-BE49-F238E27FC236}">
                  <a16:creationId xmlns:a16="http://schemas.microsoft.com/office/drawing/2014/main" id="{DE3E61D7-53A3-442D-9EEE-83F777CE7511}"/>
                </a:ext>
              </a:extLst>
            </p:cNvPr>
            <p:cNvSpPr/>
            <p:nvPr/>
          </p:nvSpPr>
          <p:spPr>
            <a:xfrm>
              <a:off x="2747791" y="1284572"/>
              <a:ext cx="239837" cy="239837"/>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3" name="Freeform: Shape 12">
              <a:extLst>
                <a:ext uri="{FF2B5EF4-FFF2-40B4-BE49-F238E27FC236}">
                  <a16:creationId xmlns:a16="http://schemas.microsoft.com/office/drawing/2014/main" id="{62DB7258-A433-4CC6-992E-507875ECDDD5}"/>
                </a:ext>
              </a:extLst>
            </p:cNvPr>
            <p:cNvSpPr/>
            <p:nvPr/>
          </p:nvSpPr>
          <p:spPr>
            <a:xfrm>
              <a:off x="6155672" y="1529441"/>
              <a:ext cx="426260" cy="426260"/>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4" name="Freeform: Shape 13">
              <a:extLst>
                <a:ext uri="{FF2B5EF4-FFF2-40B4-BE49-F238E27FC236}">
                  <a16:creationId xmlns:a16="http://schemas.microsoft.com/office/drawing/2014/main" id="{F4436864-AB27-445B-AB51-65A498F43C05}"/>
                </a:ext>
              </a:extLst>
            </p:cNvPr>
            <p:cNvSpPr/>
            <p:nvPr/>
          </p:nvSpPr>
          <p:spPr>
            <a:xfrm>
              <a:off x="3892215" y="2067814"/>
              <a:ext cx="221697" cy="221697"/>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5" name="Freeform: Shape 14">
              <a:extLst>
                <a:ext uri="{FF2B5EF4-FFF2-40B4-BE49-F238E27FC236}">
                  <a16:creationId xmlns:a16="http://schemas.microsoft.com/office/drawing/2014/main" id="{5A71011D-A430-4836-8C30-563365310420}"/>
                </a:ext>
              </a:extLst>
            </p:cNvPr>
            <p:cNvSpPr/>
            <p:nvPr/>
          </p:nvSpPr>
          <p:spPr>
            <a:xfrm>
              <a:off x="5473469" y="2174433"/>
              <a:ext cx="110849" cy="110849"/>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grpSp>
      <p:sp>
        <p:nvSpPr>
          <p:cNvPr id="16" name="TextBox 15">
            <a:extLst>
              <a:ext uri="{FF2B5EF4-FFF2-40B4-BE49-F238E27FC236}">
                <a16:creationId xmlns:a16="http://schemas.microsoft.com/office/drawing/2014/main" id="{D93EC67A-F91A-4CDE-86E5-3F11B45FF67A}"/>
              </a:ext>
            </a:extLst>
          </p:cNvPr>
          <p:cNvSpPr txBox="1"/>
          <p:nvPr/>
        </p:nvSpPr>
        <p:spPr>
          <a:xfrm>
            <a:off x="1688611" y="254857"/>
            <a:ext cx="3079376" cy="830997"/>
          </a:xfrm>
          <a:prstGeom prst="rect">
            <a:avLst/>
          </a:prstGeom>
          <a:noFill/>
        </p:spPr>
        <p:txBody>
          <a:bodyPr wrap="square" rtlCol="0">
            <a:spAutoFit/>
          </a:bodyPr>
          <a:lstStyle/>
          <a:p>
            <a:pPr algn="ctr"/>
            <a:r>
              <a:rPr lang="en-US" sz="2400" b="1" dirty="0">
                <a:solidFill>
                  <a:schemeClr val="accent4">
                    <a:lumMod val="50000"/>
                  </a:schemeClr>
                </a:solidFill>
              </a:rPr>
              <a:t>TƯ TƯỞNG</a:t>
            </a:r>
          </a:p>
          <a:p>
            <a:pPr algn="ctr"/>
            <a:r>
              <a:rPr lang="en-US" sz="2400" b="1" dirty="0">
                <a:solidFill>
                  <a:schemeClr val="accent4">
                    <a:lumMod val="50000"/>
                  </a:schemeClr>
                </a:solidFill>
              </a:rPr>
              <a:t>HỒ CHÍ MINH</a:t>
            </a:r>
          </a:p>
        </p:txBody>
      </p:sp>
      <p:sp>
        <p:nvSpPr>
          <p:cNvPr id="77" name="Oval 76">
            <a:extLst>
              <a:ext uri="{FF2B5EF4-FFF2-40B4-BE49-F238E27FC236}">
                <a16:creationId xmlns:a16="http://schemas.microsoft.com/office/drawing/2014/main" id="{06F3F76D-FB0B-44BC-990D-01B1DB19703A}"/>
              </a:ext>
            </a:extLst>
          </p:cNvPr>
          <p:cNvSpPr/>
          <p:nvPr/>
        </p:nvSpPr>
        <p:spPr>
          <a:xfrm>
            <a:off x="1903237" y="2729350"/>
            <a:ext cx="121226" cy="1212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sp>
        <p:nvSpPr>
          <p:cNvPr id="84" name="Rectangle: Rounded Corners 83">
            <a:extLst>
              <a:ext uri="{FF2B5EF4-FFF2-40B4-BE49-F238E27FC236}">
                <a16:creationId xmlns:a16="http://schemas.microsoft.com/office/drawing/2014/main" id="{61C1A93E-CDDE-49AC-94FD-D352B15AE463}"/>
              </a:ext>
            </a:extLst>
          </p:cNvPr>
          <p:cNvSpPr/>
          <p:nvPr/>
        </p:nvSpPr>
        <p:spPr>
          <a:xfrm>
            <a:off x="837170" y="2575983"/>
            <a:ext cx="8005826" cy="2325470"/>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0" name="Group 89">
            <a:extLst>
              <a:ext uri="{FF2B5EF4-FFF2-40B4-BE49-F238E27FC236}">
                <a16:creationId xmlns:a16="http://schemas.microsoft.com/office/drawing/2014/main" id="{59DA8A03-B376-4EF6-B440-EF7E48326D83}"/>
              </a:ext>
            </a:extLst>
          </p:cNvPr>
          <p:cNvGrpSpPr/>
          <p:nvPr/>
        </p:nvGrpSpPr>
        <p:grpSpPr>
          <a:xfrm>
            <a:off x="-56633" y="460541"/>
            <a:ext cx="921189" cy="836720"/>
            <a:chOff x="-104388" y="614054"/>
            <a:chExt cx="1228252" cy="1115626"/>
          </a:xfrm>
        </p:grpSpPr>
        <p:sp>
          <p:nvSpPr>
            <p:cNvPr id="85" name="Oval 84">
              <a:extLst>
                <a:ext uri="{FF2B5EF4-FFF2-40B4-BE49-F238E27FC236}">
                  <a16:creationId xmlns:a16="http://schemas.microsoft.com/office/drawing/2014/main" id="{0E0C08EE-340D-4971-825C-5F991836A5BC}"/>
                </a:ext>
              </a:extLst>
            </p:cNvPr>
            <p:cNvSpPr/>
            <p:nvPr/>
          </p:nvSpPr>
          <p:spPr>
            <a:xfrm>
              <a:off x="218303" y="614054"/>
              <a:ext cx="585169" cy="582263"/>
            </a:xfrm>
            <a:prstGeom prst="ellipse">
              <a:avLst/>
            </a:prstGeom>
            <a:solidFill>
              <a:srgbClr val="E7AC07"/>
            </a:solidFill>
            <a:ln w="28575">
              <a:solidFill>
                <a:srgbClr val="B688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TextBox 88">
              <a:extLst>
                <a:ext uri="{FF2B5EF4-FFF2-40B4-BE49-F238E27FC236}">
                  <a16:creationId xmlns:a16="http://schemas.microsoft.com/office/drawing/2014/main" id="{D99B7F7B-8C7F-425C-A996-943F2877AD9A}"/>
                </a:ext>
              </a:extLst>
            </p:cNvPr>
            <p:cNvSpPr txBox="1"/>
            <p:nvPr/>
          </p:nvSpPr>
          <p:spPr>
            <a:xfrm>
              <a:off x="-104388" y="1175683"/>
              <a:ext cx="1228252" cy="553997"/>
            </a:xfrm>
            <a:prstGeom prst="rect">
              <a:avLst/>
            </a:prstGeom>
            <a:noFill/>
          </p:spPr>
          <p:txBody>
            <a:bodyPr wrap="square" rtlCol="0">
              <a:spAutoFit/>
            </a:bodyPr>
            <a:lstStyle/>
            <a:p>
              <a:pPr algn="ctr"/>
              <a:r>
                <a:rPr lang="en-US" sz="1050" b="1">
                  <a:solidFill>
                    <a:schemeClr val="bg1"/>
                  </a:solidFill>
                </a:rPr>
                <a:t>Group Name</a:t>
              </a:r>
            </a:p>
          </p:txBody>
        </p:sp>
      </p:grpSp>
      <p:sp>
        <p:nvSpPr>
          <p:cNvPr id="91" name="Rectangle: Rounded Corners 90">
            <a:extLst>
              <a:ext uri="{FF2B5EF4-FFF2-40B4-BE49-F238E27FC236}">
                <a16:creationId xmlns:a16="http://schemas.microsoft.com/office/drawing/2014/main" id="{77CCBA01-5668-41C2-9F30-458973F26425}"/>
              </a:ext>
            </a:extLst>
          </p:cNvPr>
          <p:cNvSpPr/>
          <p:nvPr/>
        </p:nvSpPr>
        <p:spPr>
          <a:xfrm>
            <a:off x="7242000" y="1172170"/>
            <a:ext cx="1496431" cy="1372226"/>
          </a:xfrm>
          <a:prstGeom prst="roundRect">
            <a:avLst>
              <a:gd name="adj" fmla="val 103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TextBox 97">
            <a:extLst>
              <a:ext uri="{FF2B5EF4-FFF2-40B4-BE49-F238E27FC236}">
                <a16:creationId xmlns:a16="http://schemas.microsoft.com/office/drawing/2014/main" id="{264FC6E7-BD1A-4300-B5FA-F6DEA7B1BF30}"/>
              </a:ext>
            </a:extLst>
          </p:cNvPr>
          <p:cNvSpPr txBox="1"/>
          <p:nvPr/>
        </p:nvSpPr>
        <p:spPr>
          <a:xfrm>
            <a:off x="3071389" y="1333717"/>
            <a:ext cx="2572952" cy="369332"/>
          </a:xfrm>
          <a:prstGeom prst="rect">
            <a:avLst/>
          </a:prstGeom>
          <a:noFill/>
        </p:spPr>
        <p:txBody>
          <a:bodyPr wrap="square" rtlCol="0">
            <a:spAutoFit/>
          </a:bodyPr>
          <a:lstStyle/>
          <a:p>
            <a:pPr algn="ctr"/>
            <a:r>
              <a:rPr lang="en-US" sz="1800" b="1">
                <a:solidFill>
                  <a:schemeClr val="bg1"/>
                </a:solidFill>
                <a:latin typeface="Arial" panose="020B0604020202020204" pitchFamily="34" charset="0"/>
                <a:cs typeface="Arial" panose="020B0604020202020204" pitchFamily="34" charset="0"/>
              </a:rPr>
              <a:t>Mini Game nho nhỏ</a:t>
            </a:r>
          </a:p>
        </p:txBody>
      </p:sp>
      <p:sp>
        <p:nvSpPr>
          <p:cNvPr id="99" name="TextBox 98">
            <a:extLst>
              <a:ext uri="{FF2B5EF4-FFF2-40B4-BE49-F238E27FC236}">
                <a16:creationId xmlns:a16="http://schemas.microsoft.com/office/drawing/2014/main" id="{6C5D2FD5-DE8B-4BAC-B693-EB74F59C792D}"/>
              </a:ext>
            </a:extLst>
          </p:cNvPr>
          <p:cNvSpPr txBox="1"/>
          <p:nvPr/>
        </p:nvSpPr>
        <p:spPr>
          <a:xfrm>
            <a:off x="3564665" y="1737085"/>
            <a:ext cx="1728988"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Game </a:t>
            </a:r>
            <a:r>
              <a:rPr lang="en-US" sz="1200" dirty="0" err="1">
                <a:solidFill>
                  <a:schemeClr val="bg1"/>
                </a:solidFill>
                <a:latin typeface="Arial" panose="020B0604020202020204" pitchFamily="34" charset="0"/>
                <a:cs typeface="Arial" panose="020B0604020202020204" pitchFamily="34" charset="0"/>
              </a:rPr>
              <a:t>nhỏ</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mà</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quà</a:t>
            </a:r>
            <a:r>
              <a:rPr lang="en-US" sz="1200" dirty="0">
                <a:solidFill>
                  <a:schemeClr val="bg1"/>
                </a:solidFill>
                <a:latin typeface="Arial" panose="020B0604020202020204" pitchFamily="34" charset="0"/>
                <a:cs typeface="Arial" panose="020B0604020202020204" pitchFamily="34" charset="0"/>
              </a:rPr>
              <a:t> to</a:t>
            </a:r>
          </a:p>
        </p:txBody>
      </p:sp>
      <p:grpSp>
        <p:nvGrpSpPr>
          <p:cNvPr id="112" name="Group 111">
            <a:extLst>
              <a:ext uri="{FF2B5EF4-FFF2-40B4-BE49-F238E27FC236}">
                <a16:creationId xmlns:a16="http://schemas.microsoft.com/office/drawing/2014/main" id="{A7FD7C65-7FAD-41CD-BE5C-363ED63D6159}"/>
              </a:ext>
            </a:extLst>
          </p:cNvPr>
          <p:cNvGrpSpPr/>
          <p:nvPr/>
        </p:nvGrpSpPr>
        <p:grpSpPr>
          <a:xfrm>
            <a:off x="1052611" y="2818806"/>
            <a:ext cx="1686238" cy="2004978"/>
            <a:chOff x="1403481" y="3758408"/>
            <a:chExt cx="2248318" cy="2673304"/>
          </a:xfrm>
        </p:grpSpPr>
        <p:sp>
          <p:nvSpPr>
            <p:cNvPr id="100" name="Rectangle: Rounded Corners 99">
              <a:hlinkClick r:id="rId2" action="ppaction://hlinksldjump"/>
              <a:extLst>
                <a:ext uri="{FF2B5EF4-FFF2-40B4-BE49-F238E27FC236}">
                  <a16:creationId xmlns:a16="http://schemas.microsoft.com/office/drawing/2014/main" id="{32BAF10B-79E3-4516-8716-479F470510FD}"/>
                </a:ext>
              </a:extLst>
            </p:cNvPr>
            <p:cNvSpPr/>
            <p:nvPr/>
          </p:nvSpPr>
          <p:spPr>
            <a:xfrm>
              <a:off x="1403481" y="3758408"/>
              <a:ext cx="2209295" cy="2673304"/>
            </a:xfrm>
            <a:prstGeom prst="roundRect">
              <a:avLst>
                <a:gd name="adj" fmla="val 859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4" name="Graphic 103">
              <a:hlinkClick r:id="rId2" action="ppaction://hlinksldjump"/>
              <a:extLst>
                <a:ext uri="{FF2B5EF4-FFF2-40B4-BE49-F238E27FC236}">
                  <a16:creationId xmlns:a16="http://schemas.microsoft.com/office/drawing/2014/main" id="{49A2D20B-301D-428C-9247-4280B080DA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8326" y="3902651"/>
              <a:ext cx="1421951" cy="1873963"/>
            </a:xfrm>
            <a:prstGeom prst="rect">
              <a:avLst/>
            </a:prstGeom>
          </p:spPr>
        </p:pic>
        <p:sp>
          <p:nvSpPr>
            <p:cNvPr id="108" name="TextBox 107">
              <a:hlinkClick r:id="rId2" action="ppaction://hlinksldjump"/>
              <a:extLst>
                <a:ext uri="{FF2B5EF4-FFF2-40B4-BE49-F238E27FC236}">
                  <a16:creationId xmlns:a16="http://schemas.microsoft.com/office/drawing/2014/main" id="{4E4F0474-DBCA-438B-BA89-76F4D8898C27}"/>
                </a:ext>
              </a:extLst>
            </p:cNvPr>
            <p:cNvSpPr txBox="1"/>
            <p:nvPr/>
          </p:nvSpPr>
          <p:spPr>
            <a:xfrm>
              <a:off x="1584401" y="5752272"/>
              <a:ext cx="2067398" cy="492443"/>
            </a:xfrm>
            <a:prstGeom prst="rect">
              <a:avLst/>
            </a:prstGeom>
            <a:noFill/>
          </p:spPr>
          <p:txBody>
            <a:bodyPr wrap="square" rtlCol="0">
              <a:spAutoFit/>
            </a:bodyPr>
            <a:lstStyle/>
            <a:p>
              <a:r>
                <a:rPr lang="en-US" sz="1800" b="1" dirty="0" err="1">
                  <a:solidFill>
                    <a:schemeClr val="bg1"/>
                  </a:solidFill>
                  <a:latin typeface="Arial" panose="020B0604020202020204" pitchFamily="34" charset="0"/>
                  <a:cs typeface="Arial" panose="020B0604020202020204" pitchFamily="34" charset="0"/>
                </a:rPr>
                <a:t>Nội</a:t>
              </a:r>
              <a:r>
                <a:rPr lang="en-US" sz="1800" b="1" dirty="0">
                  <a:solidFill>
                    <a:schemeClr val="bg1"/>
                  </a:solidFill>
                  <a:latin typeface="Arial" panose="020B0604020202020204" pitchFamily="34" charset="0"/>
                  <a:cs typeface="Arial" panose="020B0604020202020204" pitchFamily="34" charset="0"/>
                </a:rPr>
                <a:t> dung 1</a:t>
              </a:r>
            </a:p>
          </p:txBody>
        </p:sp>
      </p:grpSp>
      <p:grpSp>
        <p:nvGrpSpPr>
          <p:cNvPr id="113" name="Group 112">
            <a:extLst>
              <a:ext uri="{FF2B5EF4-FFF2-40B4-BE49-F238E27FC236}">
                <a16:creationId xmlns:a16="http://schemas.microsoft.com/office/drawing/2014/main" id="{95C1B3FE-2396-4175-9CC5-4E3725DEBEEF}"/>
              </a:ext>
            </a:extLst>
          </p:cNvPr>
          <p:cNvGrpSpPr/>
          <p:nvPr/>
        </p:nvGrpSpPr>
        <p:grpSpPr>
          <a:xfrm>
            <a:off x="2868525" y="2804612"/>
            <a:ext cx="1711369" cy="2004978"/>
            <a:chOff x="3824699" y="3739482"/>
            <a:chExt cx="2281826" cy="2673304"/>
          </a:xfrm>
        </p:grpSpPr>
        <p:sp>
          <p:nvSpPr>
            <p:cNvPr id="101" name="Rectangle: Rounded Corners 100">
              <a:hlinkClick r:id="rId5" action="ppaction://hlinksldjump"/>
              <a:extLst>
                <a:ext uri="{FF2B5EF4-FFF2-40B4-BE49-F238E27FC236}">
                  <a16:creationId xmlns:a16="http://schemas.microsoft.com/office/drawing/2014/main" id="{A3D7D722-2085-4DA7-B73F-33CA599A619C}"/>
                </a:ext>
              </a:extLst>
            </p:cNvPr>
            <p:cNvSpPr/>
            <p:nvPr/>
          </p:nvSpPr>
          <p:spPr>
            <a:xfrm>
              <a:off x="3824699" y="3739482"/>
              <a:ext cx="2209295" cy="2673304"/>
            </a:xfrm>
            <a:prstGeom prst="roundRect">
              <a:avLst>
                <a:gd name="adj" fmla="val 859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5" name="Notebook">
              <a:hlinkClick r:id="rId5" action="ppaction://hlinksldjump"/>
              <a:extLst>
                <a:ext uri="{FF2B5EF4-FFF2-40B4-BE49-F238E27FC236}">
                  <a16:creationId xmlns:a16="http://schemas.microsoft.com/office/drawing/2014/main" id="{6F9FE206-1193-4D25-B7D6-C557977B16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667288">
              <a:off x="4524443" y="4069531"/>
              <a:ext cx="1210512" cy="1566048"/>
            </a:xfrm>
            <a:prstGeom prst="rect">
              <a:avLst/>
            </a:prstGeom>
          </p:spPr>
        </p:pic>
        <p:sp>
          <p:nvSpPr>
            <p:cNvPr id="109" name="TextBox 108">
              <a:hlinkClick r:id="rId5" action="ppaction://hlinksldjump"/>
              <a:extLst>
                <a:ext uri="{FF2B5EF4-FFF2-40B4-BE49-F238E27FC236}">
                  <a16:creationId xmlns:a16="http://schemas.microsoft.com/office/drawing/2014/main" id="{48987DE3-763A-4476-846E-C563E3F749FC}"/>
                </a:ext>
              </a:extLst>
            </p:cNvPr>
            <p:cNvSpPr txBox="1"/>
            <p:nvPr/>
          </p:nvSpPr>
          <p:spPr>
            <a:xfrm>
              <a:off x="3908370" y="5752271"/>
              <a:ext cx="2198155" cy="492443"/>
            </a:xfrm>
            <a:prstGeom prst="rect">
              <a:avLst/>
            </a:prstGeom>
            <a:noFill/>
          </p:spPr>
          <p:txBody>
            <a:bodyPr wrap="square" rtlCol="0">
              <a:spAutoFit/>
            </a:bodyPr>
            <a:lstStyle/>
            <a:p>
              <a:r>
                <a:rPr lang="en-US" sz="1800" b="1" dirty="0" err="1">
                  <a:solidFill>
                    <a:schemeClr val="bg1"/>
                  </a:solidFill>
                  <a:latin typeface="Arial" panose="020B0604020202020204" pitchFamily="34" charset="0"/>
                  <a:cs typeface="Arial" panose="020B0604020202020204" pitchFamily="34" charset="0"/>
                </a:rPr>
                <a:t>Nội</a:t>
              </a:r>
              <a:r>
                <a:rPr lang="en-US" sz="1800" b="1" dirty="0">
                  <a:solidFill>
                    <a:schemeClr val="bg1"/>
                  </a:solidFill>
                  <a:latin typeface="Arial" panose="020B0604020202020204" pitchFamily="34" charset="0"/>
                  <a:cs typeface="Arial" panose="020B0604020202020204" pitchFamily="34" charset="0"/>
                </a:rPr>
                <a:t> dung 2</a:t>
              </a:r>
            </a:p>
          </p:txBody>
        </p:sp>
      </p:grpSp>
      <p:grpSp>
        <p:nvGrpSpPr>
          <p:cNvPr id="114" name="Group 113">
            <a:extLst>
              <a:ext uri="{FF2B5EF4-FFF2-40B4-BE49-F238E27FC236}">
                <a16:creationId xmlns:a16="http://schemas.microsoft.com/office/drawing/2014/main" id="{FDA798B8-A423-4D79-AA0A-47FD018BF92D}"/>
              </a:ext>
            </a:extLst>
          </p:cNvPr>
          <p:cNvGrpSpPr/>
          <p:nvPr/>
        </p:nvGrpSpPr>
        <p:grpSpPr>
          <a:xfrm>
            <a:off x="4708891" y="2802249"/>
            <a:ext cx="1656971" cy="2004978"/>
            <a:chOff x="6278521" y="3736332"/>
            <a:chExt cx="2209295" cy="2673304"/>
          </a:xfrm>
        </p:grpSpPr>
        <p:sp>
          <p:nvSpPr>
            <p:cNvPr id="102" name="Rectangle: Rounded Corners 101">
              <a:hlinkClick r:id="rId8" action="ppaction://hlinksldjump"/>
              <a:extLst>
                <a:ext uri="{FF2B5EF4-FFF2-40B4-BE49-F238E27FC236}">
                  <a16:creationId xmlns:a16="http://schemas.microsoft.com/office/drawing/2014/main" id="{F224E2C6-9109-41C9-B8BE-C84B53E09D2F}"/>
                </a:ext>
              </a:extLst>
            </p:cNvPr>
            <p:cNvSpPr/>
            <p:nvPr/>
          </p:nvSpPr>
          <p:spPr>
            <a:xfrm>
              <a:off x="6278521" y="3736332"/>
              <a:ext cx="2209295" cy="2673304"/>
            </a:xfrm>
            <a:prstGeom prst="roundRect">
              <a:avLst>
                <a:gd name="adj" fmla="val 859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6" name="Graphic 105">
              <a:hlinkClick r:id="rId8" action="ppaction://hlinksldjump"/>
              <a:extLst>
                <a:ext uri="{FF2B5EF4-FFF2-40B4-BE49-F238E27FC236}">
                  <a16:creationId xmlns:a16="http://schemas.microsoft.com/office/drawing/2014/main" id="{5F360535-71FB-40B7-AEE2-D38B07304D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2710" y="4098602"/>
              <a:ext cx="1195687" cy="1478001"/>
            </a:xfrm>
            <a:prstGeom prst="rect">
              <a:avLst/>
            </a:prstGeom>
          </p:spPr>
        </p:pic>
        <p:sp>
          <p:nvSpPr>
            <p:cNvPr id="110" name="TextBox 109">
              <a:hlinkClick r:id="rId8" action="ppaction://hlinksldjump"/>
              <a:extLst>
                <a:ext uri="{FF2B5EF4-FFF2-40B4-BE49-F238E27FC236}">
                  <a16:creationId xmlns:a16="http://schemas.microsoft.com/office/drawing/2014/main" id="{F00D73C4-2DF9-4B21-8DB4-8BC6D2843F97}"/>
                </a:ext>
              </a:extLst>
            </p:cNvPr>
            <p:cNvSpPr txBox="1"/>
            <p:nvPr/>
          </p:nvSpPr>
          <p:spPr>
            <a:xfrm>
              <a:off x="6513425" y="5659675"/>
              <a:ext cx="1828363" cy="492443"/>
            </a:xfrm>
            <a:prstGeom prst="rect">
              <a:avLst/>
            </a:prstGeom>
            <a:noFill/>
          </p:spPr>
          <p:txBody>
            <a:bodyPr wrap="square" rtlCol="0">
              <a:spAutoFit/>
            </a:bodyPr>
            <a:lstStyle/>
            <a:p>
              <a:r>
                <a:rPr lang="en-US" sz="1800" b="1">
                  <a:solidFill>
                    <a:schemeClr val="bg1"/>
                  </a:solidFill>
                  <a:latin typeface="Arial" panose="020B0604020202020204" pitchFamily="34" charset="0"/>
                  <a:cs typeface="Arial" panose="020B0604020202020204" pitchFamily="34" charset="0"/>
                </a:rPr>
                <a:t>Nội dung 3</a:t>
              </a:r>
            </a:p>
          </p:txBody>
        </p:sp>
      </p:grpSp>
      <p:grpSp>
        <p:nvGrpSpPr>
          <p:cNvPr id="115" name="Group 114">
            <a:extLst>
              <a:ext uri="{FF2B5EF4-FFF2-40B4-BE49-F238E27FC236}">
                <a16:creationId xmlns:a16="http://schemas.microsoft.com/office/drawing/2014/main" id="{509EAE86-0C9D-4CD5-A321-95805B94DE27}"/>
              </a:ext>
            </a:extLst>
          </p:cNvPr>
          <p:cNvGrpSpPr/>
          <p:nvPr/>
        </p:nvGrpSpPr>
        <p:grpSpPr>
          <a:xfrm>
            <a:off x="6549258" y="2797218"/>
            <a:ext cx="1656971" cy="2004978"/>
            <a:chOff x="8732343" y="3729624"/>
            <a:chExt cx="2209295" cy="2673304"/>
          </a:xfrm>
        </p:grpSpPr>
        <p:sp>
          <p:nvSpPr>
            <p:cNvPr id="103" name="Rectangle: Rounded Corners 102">
              <a:hlinkClick r:id="rId11" action="ppaction://hlinksldjump"/>
              <a:extLst>
                <a:ext uri="{FF2B5EF4-FFF2-40B4-BE49-F238E27FC236}">
                  <a16:creationId xmlns:a16="http://schemas.microsoft.com/office/drawing/2014/main" id="{81A3CCF2-5876-4586-9391-50CA7190DD2D}"/>
                </a:ext>
              </a:extLst>
            </p:cNvPr>
            <p:cNvSpPr/>
            <p:nvPr/>
          </p:nvSpPr>
          <p:spPr>
            <a:xfrm>
              <a:off x="8732343" y="3729624"/>
              <a:ext cx="2209295" cy="2673304"/>
            </a:xfrm>
            <a:prstGeom prst="roundRect">
              <a:avLst>
                <a:gd name="adj" fmla="val 8597"/>
              </a:avLst>
            </a:prstGeom>
            <a:solidFill>
              <a:srgbClr val="B17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7" name="Graphic 106">
              <a:hlinkClick r:id="rId11" action="ppaction://hlinksldjump"/>
              <a:extLst>
                <a:ext uri="{FF2B5EF4-FFF2-40B4-BE49-F238E27FC236}">
                  <a16:creationId xmlns:a16="http://schemas.microsoft.com/office/drawing/2014/main" id="{CBD83E35-A4E1-48F1-A82B-5766A56B24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9612" y="4109241"/>
              <a:ext cx="1337415" cy="1536780"/>
            </a:xfrm>
            <a:prstGeom prst="rect">
              <a:avLst/>
            </a:prstGeom>
          </p:spPr>
        </p:pic>
        <p:sp>
          <p:nvSpPr>
            <p:cNvPr id="111" name="TextBox 110">
              <a:hlinkClick r:id="rId11" action="ppaction://hlinksldjump"/>
              <a:extLst>
                <a:ext uri="{FF2B5EF4-FFF2-40B4-BE49-F238E27FC236}">
                  <a16:creationId xmlns:a16="http://schemas.microsoft.com/office/drawing/2014/main" id="{18D760F2-F871-46B7-8996-798C329F4245}"/>
                </a:ext>
              </a:extLst>
            </p:cNvPr>
            <p:cNvSpPr txBox="1"/>
            <p:nvPr/>
          </p:nvSpPr>
          <p:spPr>
            <a:xfrm>
              <a:off x="8922808" y="5688137"/>
              <a:ext cx="1828363" cy="492443"/>
            </a:xfrm>
            <a:prstGeom prst="rect">
              <a:avLst/>
            </a:prstGeom>
            <a:noFill/>
          </p:spPr>
          <p:txBody>
            <a:bodyPr wrap="square" rtlCol="0">
              <a:spAutoFit/>
            </a:bodyPr>
            <a:lstStyle/>
            <a:p>
              <a:r>
                <a:rPr lang="en-US" sz="1800" b="1">
                  <a:solidFill>
                    <a:schemeClr val="bg1"/>
                  </a:solidFill>
                  <a:latin typeface="Arial" panose="020B0604020202020204" pitchFamily="34" charset="0"/>
                  <a:cs typeface="Arial" panose="020B0604020202020204" pitchFamily="34" charset="0"/>
                </a:rPr>
                <a:t>Nội dung 4</a:t>
              </a:r>
            </a:p>
          </p:txBody>
        </p:sp>
      </p:grpSp>
      <p:sp>
        <p:nvSpPr>
          <p:cNvPr id="116" name="Rectangle: Rounded Corners 115">
            <a:extLst>
              <a:ext uri="{FF2B5EF4-FFF2-40B4-BE49-F238E27FC236}">
                <a16:creationId xmlns:a16="http://schemas.microsoft.com/office/drawing/2014/main" id="{A237D9D2-5600-40B2-BF9F-D61C45677B6B}"/>
              </a:ext>
            </a:extLst>
          </p:cNvPr>
          <p:cNvSpPr/>
          <p:nvPr/>
        </p:nvSpPr>
        <p:spPr>
          <a:xfrm>
            <a:off x="8712274" y="2789647"/>
            <a:ext cx="261599" cy="2031311"/>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 name="Rectangle: Rounded Corners 116">
            <a:extLst>
              <a:ext uri="{FF2B5EF4-FFF2-40B4-BE49-F238E27FC236}">
                <a16:creationId xmlns:a16="http://schemas.microsoft.com/office/drawing/2014/main" id="{58CBC8AC-F8D7-47B8-8D14-10662ADE341F}"/>
              </a:ext>
            </a:extLst>
          </p:cNvPr>
          <p:cNvSpPr/>
          <p:nvPr/>
        </p:nvSpPr>
        <p:spPr>
          <a:xfrm>
            <a:off x="8980273" y="2780251"/>
            <a:ext cx="167297" cy="2031311"/>
          </a:xfrm>
          <a:prstGeom prst="roundRect">
            <a:avLst>
              <a:gd name="adj" fmla="val 0"/>
            </a:avLst>
          </a:prstGeom>
          <a:solidFill>
            <a:srgbClr val="F9C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Rectangle: Rounded Corners 92">
            <a:extLst>
              <a:ext uri="{FF2B5EF4-FFF2-40B4-BE49-F238E27FC236}">
                <a16:creationId xmlns:a16="http://schemas.microsoft.com/office/drawing/2014/main" id="{19D9236E-4EBD-4191-A231-0F31B6C1C21E}"/>
              </a:ext>
            </a:extLst>
          </p:cNvPr>
          <p:cNvSpPr/>
          <p:nvPr/>
        </p:nvSpPr>
        <p:spPr>
          <a:xfrm>
            <a:off x="7217008" y="164379"/>
            <a:ext cx="1554092" cy="955336"/>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6" name="Notification icon">
            <a:extLst>
              <a:ext uri="{FF2B5EF4-FFF2-40B4-BE49-F238E27FC236}">
                <a16:creationId xmlns:a16="http://schemas.microsoft.com/office/drawing/2014/main" id="{28D1270A-B6E4-419A-A33F-0705EC6BFC8F}"/>
              </a:ext>
            </a:extLst>
          </p:cNvPr>
          <p:cNvGrpSpPr/>
          <p:nvPr/>
        </p:nvGrpSpPr>
        <p:grpSpPr>
          <a:xfrm>
            <a:off x="8421130" y="293340"/>
            <a:ext cx="349969" cy="334406"/>
            <a:chOff x="1115510" y="119092"/>
            <a:chExt cx="230943" cy="230943"/>
          </a:xfrm>
        </p:grpSpPr>
        <p:sp>
          <p:nvSpPr>
            <p:cNvPr id="87" name="Rectangle: Rounded Corners 86">
              <a:extLst>
                <a:ext uri="{FF2B5EF4-FFF2-40B4-BE49-F238E27FC236}">
                  <a16:creationId xmlns:a16="http://schemas.microsoft.com/office/drawing/2014/main" id="{39F8CAE9-7A66-4736-9E69-F3A22C0E050E}"/>
                </a:ext>
              </a:extLst>
            </p:cNvPr>
            <p:cNvSpPr/>
            <p:nvPr/>
          </p:nvSpPr>
          <p:spPr>
            <a:xfrm>
              <a:off x="1115510" y="119092"/>
              <a:ext cx="230943" cy="230943"/>
            </a:xfrm>
            <a:prstGeom prst="roundRect">
              <a:avLst/>
            </a:pr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88" name="Graphic 87">
              <a:extLst>
                <a:ext uri="{FF2B5EF4-FFF2-40B4-BE49-F238E27FC236}">
                  <a16:creationId xmlns:a16="http://schemas.microsoft.com/office/drawing/2014/main" id="{81B2C4B2-0BC1-4034-8AB8-8072A7865B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092" y="153494"/>
              <a:ext cx="162137" cy="162137"/>
            </a:xfrm>
            <a:prstGeom prst="rect">
              <a:avLst/>
            </a:prstGeom>
          </p:spPr>
        </p:pic>
      </p:grpSp>
      <p:sp>
        <p:nvSpPr>
          <p:cNvPr id="94" name="Rectangle: Rounded Corners 93">
            <a:extLst>
              <a:ext uri="{FF2B5EF4-FFF2-40B4-BE49-F238E27FC236}">
                <a16:creationId xmlns:a16="http://schemas.microsoft.com/office/drawing/2014/main" id="{AA6C8773-23AB-4862-A031-D72091C745A9}"/>
              </a:ext>
            </a:extLst>
          </p:cNvPr>
          <p:cNvSpPr/>
          <p:nvPr/>
        </p:nvSpPr>
        <p:spPr>
          <a:xfrm>
            <a:off x="7150534" y="-2533"/>
            <a:ext cx="1692462" cy="166817"/>
          </a:xfrm>
          <a:prstGeom prst="roundRect">
            <a:avLst>
              <a:gd name="adj" fmla="val 0"/>
            </a:avLst>
          </a:prstGeom>
          <a:solidFill>
            <a:srgbClr val="F9C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4" name="Rectangle: Rounded Corners 123">
            <a:extLst>
              <a:ext uri="{FF2B5EF4-FFF2-40B4-BE49-F238E27FC236}">
                <a16:creationId xmlns:a16="http://schemas.microsoft.com/office/drawing/2014/main" id="{B346D3B9-D267-412F-8BF2-B32CEA60D62C}"/>
              </a:ext>
            </a:extLst>
          </p:cNvPr>
          <p:cNvSpPr/>
          <p:nvPr/>
        </p:nvSpPr>
        <p:spPr>
          <a:xfrm>
            <a:off x="1432902" y="1462683"/>
            <a:ext cx="88788" cy="112311"/>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26" name="Hình chữ nhật 25">
            <a:extLst>
              <a:ext uri="{FF2B5EF4-FFF2-40B4-BE49-F238E27FC236}">
                <a16:creationId xmlns:a16="http://schemas.microsoft.com/office/drawing/2014/main" id="{294DF9DD-5090-4E61-B180-8E9D7B67E8A0}"/>
              </a:ext>
            </a:extLst>
          </p:cNvPr>
          <p:cNvSpPr/>
          <p:nvPr/>
        </p:nvSpPr>
        <p:spPr>
          <a:xfrm>
            <a:off x="1284543" y="1544342"/>
            <a:ext cx="941154" cy="358061"/>
          </a:xfrm>
          <a:custGeom>
            <a:avLst/>
            <a:gdLst>
              <a:gd name="connsiteX0" fmla="*/ 0 w 1212265"/>
              <a:gd name="connsiteY0" fmla="*/ 0 h 412249"/>
              <a:gd name="connsiteX1" fmla="*/ 1212265 w 1212265"/>
              <a:gd name="connsiteY1" fmla="*/ 0 h 412249"/>
              <a:gd name="connsiteX2" fmla="*/ 1212265 w 1212265"/>
              <a:gd name="connsiteY2" fmla="*/ 412249 h 412249"/>
              <a:gd name="connsiteX3" fmla="*/ 0 w 1212265"/>
              <a:gd name="connsiteY3" fmla="*/ 412249 h 412249"/>
              <a:gd name="connsiteX4" fmla="*/ 0 w 1212265"/>
              <a:gd name="connsiteY4" fmla="*/ 0 h 412249"/>
              <a:gd name="connsiteX0" fmla="*/ 29497 w 1241762"/>
              <a:gd name="connsiteY0" fmla="*/ 0 h 412249"/>
              <a:gd name="connsiteX1" fmla="*/ 1241762 w 1241762"/>
              <a:gd name="connsiteY1" fmla="*/ 0 h 412249"/>
              <a:gd name="connsiteX2" fmla="*/ 1241762 w 1241762"/>
              <a:gd name="connsiteY2" fmla="*/ 412249 h 412249"/>
              <a:gd name="connsiteX3" fmla="*/ 0 w 1241762"/>
              <a:gd name="connsiteY3" fmla="*/ 389307 h 412249"/>
              <a:gd name="connsiteX4" fmla="*/ 29497 w 1241762"/>
              <a:gd name="connsiteY4" fmla="*/ 0 h 412249"/>
              <a:gd name="connsiteX0" fmla="*/ 29497 w 1241762"/>
              <a:gd name="connsiteY0" fmla="*/ 0 h 422568"/>
              <a:gd name="connsiteX1" fmla="*/ 1241762 w 1241762"/>
              <a:gd name="connsiteY1" fmla="*/ 0 h 422568"/>
              <a:gd name="connsiteX2" fmla="*/ 1241762 w 1241762"/>
              <a:gd name="connsiteY2" fmla="*/ 412249 h 422568"/>
              <a:gd name="connsiteX3" fmla="*/ 0 w 1241762"/>
              <a:gd name="connsiteY3" fmla="*/ 389307 h 422568"/>
              <a:gd name="connsiteX4" fmla="*/ 29497 w 1241762"/>
              <a:gd name="connsiteY4" fmla="*/ 0 h 422568"/>
              <a:gd name="connsiteX0" fmla="*/ 29497 w 1241762"/>
              <a:gd name="connsiteY0" fmla="*/ 0 h 432501"/>
              <a:gd name="connsiteX1" fmla="*/ 1241762 w 1241762"/>
              <a:gd name="connsiteY1" fmla="*/ 0 h 432501"/>
              <a:gd name="connsiteX2" fmla="*/ 1241762 w 1241762"/>
              <a:gd name="connsiteY2" fmla="*/ 412249 h 432501"/>
              <a:gd name="connsiteX3" fmla="*/ 0 w 1241762"/>
              <a:gd name="connsiteY3" fmla="*/ 389307 h 432501"/>
              <a:gd name="connsiteX4" fmla="*/ 29497 w 1241762"/>
              <a:gd name="connsiteY4" fmla="*/ 0 h 432501"/>
              <a:gd name="connsiteX0" fmla="*/ 36051 w 1241762"/>
              <a:gd name="connsiteY0" fmla="*/ 0 h 475107"/>
              <a:gd name="connsiteX1" fmla="*/ 1241762 w 1241762"/>
              <a:gd name="connsiteY1" fmla="*/ 42606 h 475107"/>
              <a:gd name="connsiteX2" fmla="*/ 1241762 w 1241762"/>
              <a:gd name="connsiteY2" fmla="*/ 454855 h 475107"/>
              <a:gd name="connsiteX3" fmla="*/ 0 w 1241762"/>
              <a:gd name="connsiteY3" fmla="*/ 431913 h 475107"/>
              <a:gd name="connsiteX4" fmla="*/ 36051 w 1241762"/>
              <a:gd name="connsiteY4" fmla="*/ 0 h 475107"/>
              <a:gd name="connsiteX0" fmla="*/ 36051 w 1254872"/>
              <a:gd name="connsiteY0" fmla="*/ 0 h 455800"/>
              <a:gd name="connsiteX1" fmla="*/ 1241762 w 1254872"/>
              <a:gd name="connsiteY1" fmla="*/ 42606 h 455800"/>
              <a:gd name="connsiteX2" fmla="*/ 1254872 w 1254872"/>
              <a:gd name="connsiteY2" fmla="*/ 349978 h 455800"/>
              <a:gd name="connsiteX3" fmla="*/ 0 w 1254872"/>
              <a:gd name="connsiteY3" fmla="*/ 431913 h 455800"/>
              <a:gd name="connsiteX4" fmla="*/ 36051 w 1254872"/>
              <a:gd name="connsiteY4" fmla="*/ 0 h 455800"/>
              <a:gd name="connsiteX0" fmla="*/ 36051 w 1254872"/>
              <a:gd name="connsiteY0" fmla="*/ 0 h 455800"/>
              <a:gd name="connsiteX1" fmla="*/ 1241762 w 1254872"/>
              <a:gd name="connsiteY1" fmla="*/ 42606 h 455800"/>
              <a:gd name="connsiteX2" fmla="*/ 1254872 w 1254872"/>
              <a:gd name="connsiteY2" fmla="*/ 349978 h 455800"/>
              <a:gd name="connsiteX3" fmla="*/ 0 w 1254872"/>
              <a:gd name="connsiteY3" fmla="*/ 431913 h 455800"/>
              <a:gd name="connsiteX4" fmla="*/ 36051 w 1254872"/>
              <a:gd name="connsiteY4" fmla="*/ 0 h 455800"/>
              <a:gd name="connsiteX0" fmla="*/ 36051 w 1254872"/>
              <a:gd name="connsiteY0" fmla="*/ 0 h 477414"/>
              <a:gd name="connsiteX1" fmla="*/ 1241762 w 1254872"/>
              <a:gd name="connsiteY1" fmla="*/ 42606 h 477414"/>
              <a:gd name="connsiteX2" fmla="*/ 1254872 w 1254872"/>
              <a:gd name="connsiteY2" fmla="*/ 349978 h 477414"/>
              <a:gd name="connsiteX3" fmla="*/ 0 w 1254872"/>
              <a:gd name="connsiteY3" fmla="*/ 431913 h 477414"/>
              <a:gd name="connsiteX4" fmla="*/ 36051 w 1254872"/>
              <a:gd name="connsiteY4" fmla="*/ 0 h 477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72" h="477414">
                <a:moveTo>
                  <a:pt x="36051" y="0"/>
                </a:moveTo>
                <a:lnTo>
                  <a:pt x="1241762" y="42606"/>
                </a:lnTo>
                <a:lnTo>
                  <a:pt x="1254872" y="349978"/>
                </a:lnTo>
                <a:cubicBezTo>
                  <a:pt x="860615" y="476705"/>
                  <a:pt x="286102" y="518217"/>
                  <a:pt x="0" y="431913"/>
                </a:cubicBezTo>
                <a:lnTo>
                  <a:pt x="3605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5" name="Rectangle: Rounded Corners 124">
            <a:extLst>
              <a:ext uri="{FF2B5EF4-FFF2-40B4-BE49-F238E27FC236}">
                <a16:creationId xmlns:a16="http://schemas.microsoft.com/office/drawing/2014/main" id="{50752E38-C9F2-440B-AC3B-FD01DFBCC3EC}"/>
              </a:ext>
            </a:extLst>
          </p:cNvPr>
          <p:cNvSpPr/>
          <p:nvPr/>
        </p:nvSpPr>
        <p:spPr>
          <a:xfrm>
            <a:off x="2002877" y="1464356"/>
            <a:ext cx="88788" cy="112311"/>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19" name="Rectangle: Rounded Corners 55">
            <a:extLst>
              <a:ext uri="{FF2B5EF4-FFF2-40B4-BE49-F238E27FC236}">
                <a16:creationId xmlns:a16="http://schemas.microsoft.com/office/drawing/2014/main" id="{2E68E196-A20A-4442-9951-2EEC277E6836}"/>
              </a:ext>
            </a:extLst>
          </p:cNvPr>
          <p:cNvSpPr/>
          <p:nvPr/>
        </p:nvSpPr>
        <p:spPr>
          <a:xfrm>
            <a:off x="1370005" y="1829745"/>
            <a:ext cx="786566" cy="730574"/>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18" name="Freeform: Shape 117">
            <a:extLst>
              <a:ext uri="{FF2B5EF4-FFF2-40B4-BE49-F238E27FC236}">
                <a16:creationId xmlns:a16="http://schemas.microsoft.com/office/drawing/2014/main" id="{2B59255D-E494-4D7B-9342-F3F06804991A}"/>
              </a:ext>
            </a:extLst>
          </p:cNvPr>
          <p:cNvSpPr/>
          <p:nvPr/>
        </p:nvSpPr>
        <p:spPr>
          <a:xfrm>
            <a:off x="1406091" y="1832103"/>
            <a:ext cx="756562" cy="728903"/>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235">
              <a:solidFill>
                <a:prstClr val="white"/>
              </a:solidFill>
              <a:latin typeface="Calibri" panose="020F0502020204030204"/>
            </a:endParaRPr>
          </a:p>
        </p:txBody>
      </p:sp>
      <p:cxnSp>
        <p:nvCxnSpPr>
          <p:cNvPr id="120" name="Straight Connector 119">
            <a:extLst>
              <a:ext uri="{FF2B5EF4-FFF2-40B4-BE49-F238E27FC236}">
                <a16:creationId xmlns:a16="http://schemas.microsoft.com/office/drawing/2014/main" id="{89198EAB-7170-4BCE-BEAF-542ED1131923}"/>
              </a:ext>
            </a:extLst>
          </p:cNvPr>
          <p:cNvCxnSpPr>
            <a:cxnSpLocks/>
          </p:cNvCxnSpPr>
          <p:nvPr/>
        </p:nvCxnSpPr>
        <p:spPr>
          <a:xfrm flipH="1">
            <a:off x="1537788" y="2160061"/>
            <a:ext cx="29138" cy="24071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327730E-0654-4ADE-A9AF-FE4D4FE5C912}"/>
              </a:ext>
            </a:extLst>
          </p:cNvPr>
          <p:cNvCxnSpPr>
            <a:cxnSpLocks/>
          </p:cNvCxnSpPr>
          <p:nvPr/>
        </p:nvCxnSpPr>
        <p:spPr>
          <a:xfrm>
            <a:off x="2025478" y="2153688"/>
            <a:ext cx="19829" cy="1638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8" name="Freeform: Shape 147">
            <a:extLst>
              <a:ext uri="{FF2B5EF4-FFF2-40B4-BE49-F238E27FC236}">
                <a16:creationId xmlns:a16="http://schemas.microsoft.com/office/drawing/2014/main" id="{04089760-D9BF-4675-86E7-2AB89932D9F5}"/>
              </a:ext>
            </a:extLst>
          </p:cNvPr>
          <p:cNvSpPr/>
          <p:nvPr/>
        </p:nvSpPr>
        <p:spPr>
          <a:xfrm>
            <a:off x="1610957" y="1839897"/>
            <a:ext cx="158564" cy="30606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49" name="Freeform: Shape 148">
            <a:extLst>
              <a:ext uri="{FF2B5EF4-FFF2-40B4-BE49-F238E27FC236}">
                <a16:creationId xmlns:a16="http://schemas.microsoft.com/office/drawing/2014/main" id="{D9044D11-4EC9-4489-BED8-B8BD0D1020C4}"/>
              </a:ext>
            </a:extLst>
          </p:cNvPr>
          <p:cNvSpPr/>
          <p:nvPr/>
        </p:nvSpPr>
        <p:spPr>
          <a:xfrm flipH="1">
            <a:off x="1767213" y="1837969"/>
            <a:ext cx="149213" cy="306065"/>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50" name="Rectangle: Rounded Corners 149">
            <a:extLst>
              <a:ext uri="{FF2B5EF4-FFF2-40B4-BE49-F238E27FC236}">
                <a16:creationId xmlns:a16="http://schemas.microsoft.com/office/drawing/2014/main" id="{9BAADE32-22DD-4F83-AD0D-EA4912BE8FDD}"/>
              </a:ext>
            </a:extLst>
          </p:cNvPr>
          <p:cNvSpPr/>
          <p:nvPr/>
        </p:nvSpPr>
        <p:spPr>
          <a:xfrm>
            <a:off x="1713231" y="2145780"/>
            <a:ext cx="113719" cy="171722"/>
          </a:xfrm>
          <a:prstGeom prst="roundRect">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51" name="Oval 150">
            <a:extLst>
              <a:ext uri="{FF2B5EF4-FFF2-40B4-BE49-F238E27FC236}">
                <a16:creationId xmlns:a16="http://schemas.microsoft.com/office/drawing/2014/main" id="{F993BB5E-C60C-41D1-9701-DB6A15627EBA}"/>
              </a:ext>
            </a:extLst>
          </p:cNvPr>
          <p:cNvSpPr/>
          <p:nvPr/>
        </p:nvSpPr>
        <p:spPr>
          <a:xfrm>
            <a:off x="1742233" y="2179270"/>
            <a:ext cx="52589" cy="5258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52" name="Rectangle: Rounded Corners 151">
            <a:extLst>
              <a:ext uri="{FF2B5EF4-FFF2-40B4-BE49-F238E27FC236}">
                <a16:creationId xmlns:a16="http://schemas.microsoft.com/office/drawing/2014/main" id="{042808F5-C652-46D2-ADD1-9C44A8E5704A}"/>
              </a:ext>
            </a:extLst>
          </p:cNvPr>
          <p:cNvSpPr/>
          <p:nvPr/>
        </p:nvSpPr>
        <p:spPr>
          <a:xfrm>
            <a:off x="1753368" y="2222120"/>
            <a:ext cx="32717" cy="30789"/>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22" name="Rectangle: Rounded Corners 121">
            <a:extLst>
              <a:ext uri="{FF2B5EF4-FFF2-40B4-BE49-F238E27FC236}">
                <a16:creationId xmlns:a16="http://schemas.microsoft.com/office/drawing/2014/main" id="{298379F3-A373-4E75-98D4-5F3978725ADB}"/>
              </a:ext>
            </a:extLst>
          </p:cNvPr>
          <p:cNvSpPr/>
          <p:nvPr/>
        </p:nvSpPr>
        <p:spPr>
          <a:xfrm>
            <a:off x="1698705" y="1696428"/>
            <a:ext cx="130885" cy="214220"/>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23" name="Rectangle: Rounded Corners 122">
            <a:extLst>
              <a:ext uri="{FF2B5EF4-FFF2-40B4-BE49-F238E27FC236}">
                <a16:creationId xmlns:a16="http://schemas.microsoft.com/office/drawing/2014/main" id="{4D3A8690-8ACC-4060-90E0-86CBBA33B2D6}"/>
              </a:ext>
            </a:extLst>
          </p:cNvPr>
          <p:cNvSpPr/>
          <p:nvPr/>
        </p:nvSpPr>
        <p:spPr>
          <a:xfrm>
            <a:off x="1480819" y="1020144"/>
            <a:ext cx="568037" cy="75966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38" name="Rectangle: Rounded Corners 175">
            <a:extLst>
              <a:ext uri="{FF2B5EF4-FFF2-40B4-BE49-F238E27FC236}">
                <a16:creationId xmlns:a16="http://schemas.microsoft.com/office/drawing/2014/main" id="{5E968F57-CD75-4E42-B885-4969E422C72E}"/>
              </a:ext>
            </a:extLst>
          </p:cNvPr>
          <p:cNvSpPr/>
          <p:nvPr/>
        </p:nvSpPr>
        <p:spPr>
          <a:xfrm>
            <a:off x="1712725" y="1578307"/>
            <a:ext cx="124055" cy="38492"/>
          </a:xfrm>
          <a:prstGeom prst="roundRect">
            <a:avLst>
              <a:gd name="adj" fmla="val 50000"/>
            </a:avLst>
          </a:prstGeom>
          <a:solidFill>
            <a:srgbClr val="E4A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nvGrpSpPr>
          <p:cNvPr id="139" name="Mouth">
            <a:extLst>
              <a:ext uri="{FF2B5EF4-FFF2-40B4-BE49-F238E27FC236}">
                <a16:creationId xmlns:a16="http://schemas.microsoft.com/office/drawing/2014/main" id="{CEA1B7C9-3301-42AE-A586-F8DFB5DF7044}"/>
              </a:ext>
            </a:extLst>
          </p:cNvPr>
          <p:cNvGrpSpPr/>
          <p:nvPr/>
        </p:nvGrpSpPr>
        <p:grpSpPr>
          <a:xfrm>
            <a:off x="1706782" y="1655966"/>
            <a:ext cx="135941" cy="63842"/>
            <a:chOff x="11738413" y="5361789"/>
            <a:chExt cx="471124" cy="226131"/>
          </a:xfrm>
        </p:grpSpPr>
        <p:sp>
          <p:nvSpPr>
            <p:cNvPr id="140" name="Freeform: Shape 139">
              <a:extLst>
                <a:ext uri="{FF2B5EF4-FFF2-40B4-BE49-F238E27FC236}">
                  <a16:creationId xmlns:a16="http://schemas.microsoft.com/office/drawing/2014/main" id="{B0F31A68-C261-432C-BE9B-BED11AEF8C2B}"/>
                </a:ext>
              </a:extLst>
            </p:cNvPr>
            <p:cNvSpPr/>
            <p:nvPr/>
          </p:nvSpPr>
          <p:spPr>
            <a:xfrm>
              <a:off x="11738413" y="5361789"/>
              <a:ext cx="471124" cy="226131"/>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41" name="Freeform: Shape 140">
              <a:extLst>
                <a:ext uri="{FF2B5EF4-FFF2-40B4-BE49-F238E27FC236}">
                  <a16:creationId xmlns:a16="http://schemas.microsoft.com/office/drawing/2014/main" id="{7DC97657-82D8-48B5-9B0D-7E99B0A2F92E}"/>
                </a:ext>
              </a:extLst>
            </p:cNvPr>
            <p:cNvSpPr/>
            <p:nvPr/>
          </p:nvSpPr>
          <p:spPr>
            <a:xfrm>
              <a:off x="11763062" y="5361789"/>
              <a:ext cx="419314" cy="68127"/>
            </a:xfrm>
            <a:custGeom>
              <a:avLst/>
              <a:gdLst>
                <a:gd name="connsiteX0" fmla="*/ 0 w 419314"/>
                <a:gd name="connsiteY0" fmla="*/ 0 h 87994"/>
                <a:gd name="connsiteX1" fmla="*/ 419314 w 419314"/>
                <a:gd name="connsiteY1" fmla="*/ 0 h 87994"/>
                <a:gd name="connsiteX2" fmla="*/ 419314 w 419314"/>
                <a:gd name="connsiteY2" fmla="*/ 34867 h 87994"/>
                <a:gd name="connsiteX3" fmla="*/ 366187 w 419314"/>
                <a:gd name="connsiteY3" fmla="*/ 87994 h 87994"/>
                <a:gd name="connsiteX4" fmla="*/ 53127 w 419314"/>
                <a:gd name="connsiteY4" fmla="*/ 87994 h 87994"/>
                <a:gd name="connsiteX5" fmla="*/ 0 w 419314"/>
                <a:gd name="connsiteY5" fmla="*/ 34867 h 8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14" h="87994">
                  <a:moveTo>
                    <a:pt x="0" y="0"/>
                  </a:moveTo>
                  <a:lnTo>
                    <a:pt x="419314" y="0"/>
                  </a:lnTo>
                  <a:lnTo>
                    <a:pt x="419314" y="34867"/>
                  </a:lnTo>
                  <a:cubicBezTo>
                    <a:pt x="419314" y="64208"/>
                    <a:pt x="395528" y="87994"/>
                    <a:pt x="366187" y="87994"/>
                  </a:cubicBezTo>
                  <a:lnTo>
                    <a:pt x="53127" y="87994"/>
                  </a:lnTo>
                  <a:cubicBezTo>
                    <a:pt x="23786" y="87994"/>
                    <a:pt x="0" y="64208"/>
                    <a:pt x="0" y="348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42" name="Freeform: Shape 141">
              <a:extLst>
                <a:ext uri="{FF2B5EF4-FFF2-40B4-BE49-F238E27FC236}">
                  <a16:creationId xmlns:a16="http://schemas.microsoft.com/office/drawing/2014/main" id="{9D1BC681-15EF-4BD3-BC1E-6CD25B7CBB5D}"/>
                </a:ext>
              </a:extLst>
            </p:cNvPr>
            <p:cNvSpPr/>
            <p:nvPr/>
          </p:nvSpPr>
          <p:spPr>
            <a:xfrm>
              <a:off x="11813548" y="5474843"/>
              <a:ext cx="320079" cy="113067"/>
            </a:xfrm>
            <a:custGeom>
              <a:avLst/>
              <a:gdLst>
                <a:gd name="connsiteX0" fmla="*/ 159171 w 320078"/>
                <a:gd name="connsiteY0" fmla="*/ 0 h 113066"/>
                <a:gd name="connsiteX1" fmla="*/ 250862 w 320078"/>
                <a:gd name="connsiteY1" fmla="*/ 13765 h 113066"/>
                <a:gd name="connsiteX2" fmla="*/ 320078 w 320078"/>
                <a:gd name="connsiteY2" fmla="*/ 48465 h 113066"/>
                <a:gd name="connsiteX3" fmla="*/ 310928 w 320078"/>
                <a:gd name="connsiteY3" fmla="*/ 59034 h 113066"/>
                <a:gd name="connsiteX4" fmla="*/ 160416 w 320078"/>
                <a:gd name="connsiteY4" fmla="*/ 113066 h 113066"/>
                <a:gd name="connsiteX5" fmla="*/ 9904 w 320078"/>
                <a:gd name="connsiteY5" fmla="*/ 59034 h 113066"/>
                <a:gd name="connsiteX6" fmla="*/ 0 w 320078"/>
                <a:gd name="connsiteY6" fmla="*/ 47595 h 113066"/>
                <a:gd name="connsiteX7" fmla="*/ 67480 w 320078"/>
                <a:gd name="connsiteY7" fmla="*/ 13765 h 113066"/>
                <a:gd name="connsiteX8" fmla="*/ 159171 w 320078"/>
                <a:gd name="connsiteY8" fmla="*/ 0 h 11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78" h="113066">
                  <a:moveTo>
                    <a:pt x="159171" y="0"/>
                  </a:moveTo>
                  <a:cubicBezTo>
                    <a:pt x="191695" y="0"/>
                    <a:pt x="222680" y="4902"/>
                    <a:pt x="250862" y="13765"/>
                  </a:cubicBezTo>
                  <a:lnTo>
                    <a:pt x="320078" y="48465"/>
                  </a:lnTo>
                  <a:lnTo>
                    <a:pt x="310928" y="59034"/>
                  </a:lnTo>
                  <a:cubicBezTo>
                    <a:pt x="270026" y="92789"/>
                    <a:pt x="217589" y="113066"/>
                    <a:pt x="160416" y="113066"/>
                  </a:cubicBezTo>
                  <a:cubicBezTo>
                    <a:pt x="103243" y="113066"/>
                    <a:pt x="50806" y="92789"/>
                    <a:pt x="9904" y="59034"/>
                  </a:cubicBezTo>
                  <a:lnTo>
                    <a:pt x="0" y="47595"/>
                  </a:lnTo>
                  <a:lnTo>
                    <a:pt x="67480" y="13765"/>
                  </a:lnTo>
                  <a:cubicBezTo>
                    <a:pt x="95662" y="4902"/>
                    <a:pt x="126647" y="0"/>
                    <a:pt x="15917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grpSp>
      <p:grpSp>
        <p:nvGrpSpPr>
          <p:cNvPr id="25" name="Nhóm 24">
            <a:extLst>
              <a:ext uri="{FF2B5EF4-FFF2-40B4-BE49-F238E27FC236}">
                <a16:creationId xmlns:a16="http://schemas.microsoft.com/office/drawing/2014/main" id="{F79F5BFC-7DF4-4A75-BB3D-62A46A4A43D7}"/>
              </a:ext>
            </a:extLst>
          </p:cNvPr>
          <p:cNvGrpSpPr/>
          <p:nvPr/>
        </p:nvGrpSpPr>
        <p:grpSpPr>
          <a:xfrm>
            <a:off x="1277116" y="918139"/>
            <a:ext cx="949565" cy="989424"/>
            <a:chOff x="1904742" y="1316735"/>
            <a:chExt cx="866287" cy="972122"/>
          </a:xfrm>
        </p:grpSpPr>
        <p:sp>
          <p:nvSpPr>
            <p:cNvPr id="18" name="Hình Bầu dục 17">
              <a:extLst>
                <a:ext uri="{FF2B5EF4-FFF2-40B4-BE49-F238E27FC236}">
                  <a16:creationId xmlns:a16="http://schemas.microsoft.com/office/drawing/2014/main" id="{E6B40CC6-1F2D-4E27-B3F2-55388CA393EB}"/>
                </a:ext>
              </a:extLst>
            </p:cNvPr>
            <p:cNvSpPr/>
            <p:nvPr/>
          </p:nvSpPr>
          <p:spPr>
            <a:xfrm rot="21100047">
              <a:off x="1929551" y="1316735"/>
              <a:ext cx="773907" cy="473557"/>
            </a:xfrm>
            <a:custGeom>
              <a:avLst/>
              <a:gdLst>
                <a:gd name="connsiteX0" fmla="*/ 0 w 758337"/>
                <a:gd name="connsiteY0" fmla="*/ 234221 h 468441"/>
                <a:gd name="connsiteX1" fmla="*/ 379169 w 758337"/>
                <a:gd name="connsiteY1" fmla="*/ 0 h 468441"/>
                <a:gd name="connsiteX2" fmla="*/ 758338 w 758337"/>
                <a:gd name="connsiteY2" fmla="*/ 234221 h 468441"/>
                <a:gd name="connsiteX3" fmla="*/ 379169 w 758337"/>
                <a:gd name="connsiteY3" fmla="*/ 468442 h 468441"/>
                <a:gd name="connsiteX4" fmla="*/ 0 w 758337"/>
                <a:gd name="connsiteY4" fmla="*/ 234221 h 468441"/>
                <a:gd name="connsiteX0" fmla="*/ 0 w 758338"/>
                <a:gd name="connsiteY0" fmla="*/ 234508 h 468729"/>
                <a:gd name="connsiteX1" fmla="*/ 379169 w 758338"/>
                <a:gd name="connsiteY1" fmla="*/ 287 h 468729"/>
                <a:gd name="connsiteX2" fmla="*/ 758338 w 758338"/>
                <a:gd name="connsiteY2" fmla="*/ 234508 h 468729"/>
                <a:gd name="connsiteX3" fmla="*/ 379169 w 758338"/>
                <a:gd name="connsiteY3" fmla="*/ 468729 h 468729"/>
                <a:gd name="connsiteX4" fmla="*/ 0 w 758338"/>
                <a:gd name="connsiteY4" fmla="*/ 234508 h 468729"/>
                <a:gd name="connsiteX0" fmla="*/ 0 w 758338"/>
                <a:gd name="connsiteY0" fmla="*/ 237449 h 471670"/>
                <a:gd name="connsiteX1" fmla="*/ 379169 w 758338"/>
                <a:gd name="connsiteY1" fmla="*/ 3228 h 471670"/>
                <a:gd name="connsiteX2" fmla="*/ 758338 w 758338"/>
                <a:gd name="connsiteY2" fmla="*/ 237449 h 471670"/>
                <a:gd name="connsiteX3" fmla="*/ 379169 w 758338"/>
                <a:gd name="connsiteY3" fmla="*/ 471670 h 471670"/>
                <a:gd name="connsiteX4" fmla="*/ 0 w 758338"/>
                <a:gd name="connsiteY4" fmla="*/ 237449 h 471670"/>
                <a:gd name="connsiteX0" fmla="*/ 0 w 758338"/>
                <a:gd name="connsiteY0" fmla="*/ 241190 h 475411"/>
                <a:gd name="connsiteX1" fmla="*/ 379169 w 758338"/>
                <a:gd name="connsiteY1" fmla="*/ 6969 h 475411"/>
                <a:gd name="connsiteX2" fmla="*/ 758338 w 758338"/>
                <a:gd name="connsiteY2" fmla="*/ 241190 h 475411"/>
                <a:gd name="connsiteX3" fmla="*/ 379169 w 758338"/>
                <a:gd name="connsiteY3" fmla="*/ 475411 h 475411"/>
                <a:gd name="connsiteX4" fmla="*/ 0 w 758338"/>
                <a:gd name="connsiteY4" fmla="*/ 241190 h 475411"/>
                <a:gd name="connsiteX0" fmla="*/ 0 w 724050"/>
                <a:gd name="connsiteY0" fmla="*/ 280074 h 469385"/>
                <a:gd name="connsiteX1" fmla="*/ 344881 w 724050"/>
                <a:gd name="connsiteY1" fmla="*/ 363 h 469385"/>
                <a:gd name="connsiteX2" fmla="*/ 724050 w 724050"/>
                <a:gd name="connsiteY2" fmla="*/ 234584 h 469385"/>
                <a:gd name="connsiteX3" fmla="*/ 344881 w 724050"/>
                <a:gd name="connsiteY3" fmla="*/ 468805 h 469385"/>
                <a:gd name="connsiteX4" fmla="*/ 0 w 724050"/>
                <a:gd name="connsiteY4" fmla="*/ 280074 h 469385"/>
                <a:gd name="connsiteX0" fmla="*/ 0 w 762265"/>
                <a:gd name="connsiteY0" fmla="*/ 287735 h 469768"/>
                <a:gd name="connsiteX1" fmla="*/ 383096 w 762265"/>
                <a:gd name="connsiteY1" fmla="*/ 483 h 469768"/>
                <a:gd name="connsiteX2" fmla="*/ 762265 w 762265"/>
                <a:gd name="connsiteY2" fmla="*/ 234704 h 469768"/>
                <a:gd name="connsiteX3" fmla="*/ 383096 w 762265"/>
                <a:gd name="connsiteY3" fmla="*/ 468925 h 469768"/>
                <a:gd name="connsiteX4" fmla="*/ 0 w 762265"/>
                <a:gd name="connsiteY4" fmla="*/ 287735 h 469768"/>
                <a:gd name="connsiteX0" fmla="*/ 11 w 762276"/>
                <a:gd name="connsiteY0" fmla="*/ 287735 h 469836"/>
                <a:gd name="connsiteX1" fmla="*/ 383107 w 762276"/>
                <a:gd name="connsiteY1" fmla="*/ 483 h 469836"/>
                <a:gd name="connsiteX2" fmla="*/ 762276 w 762276"/>
                <a:gd name="connsiteY2" fmla="*/ 234704 h 469836"/>
                <a:gd name="connsiteX3" fmla="*/ 383107 w 762276"/>
                <a:gd name="connsiteY3" fmla="*/ 468925 h 469836"/>
                <a:gd name="connsiteX4" fmla="*/ 11 w 762276"/>
                <a:gd name="connsiteY4" fmla="*/ 287735 h 469836"/>
                <a:gd name="connsiteX0" fmla="*/ 11 w 762276"/>
                <a:gd name="connsiteY0" fmla="*/ 289692 h 471793"/>
                <a:gd name="connsiteX1" fmla="*/ 383107 w 762276"/>
                <a:gd name="connsiteY1" fmla="*/ 2440 h 471793"/>
                <a:gd name="connsiteX2" fmla="*/ 762276 w 762276"/>
                <a:gd name="connsiteY2" fmla="*/ 236661 h 471793"/>
                <a:gd name="connsiteX3" fmla="*/ 383107 w 762276"/>
                <a:gd name="connsiteY3" fmla="*/ 470882 h 471793"/>
                <a:gd name="connsiteX4" fmla="*/ 11 w 762276"/>
                <a:gd name="connsiteY4" fmla="*/ 289692 h 471793"/>
                <a:gd name="connsiteX0" fmla="*/ 11 w 762276"/>
                <a:gd name="connsiteY0" fmla="*/ 289692 h 477983"/>
                <a:gd name="connsiteX1" fmla="*/ 383107 w 762276"/>
                <a:gd name="connsiteY1" fmla="*/ 2440 h 477983"/>
                <a:gd name="connsiteX2" fmla="*/ 762276 w 762276"/>
                <a:gd name="connsiteY2" fmla="*/ 236661 h 477983"/>
                <a:gd name="connsiteX3" fmla="*/ 383107 w 762276"/>
                <a:gd name="connsiteY3" fmla="*/ 470882 h 477983"/>
                <a:gd name="connsiteX4" fmla="*/ 11 w 762276"/>
                <a:gd name="connsiteY4" fmla="*/ 289692 h 477983"/>
                <a:gd name="connsiteX0" fmla="*/ 11 w 762276"/>
                <a:gd name="connsiteY0" fmla="*/ 289692 h 470985"/>
                <a:gd name="connsiteX1" fmla="*/ 383107 w 762276"/>
                <a:gd name="connsiteY1" fmla="*/ 2440 h 470985"/>
                <a:gd name="connsiteX2" fmla="*/ 762276 w 762276"/>
                <a:gd name="connsiteY2" fmla="*/ 236661 h 470985"/>
                <a:gd name="connsiteX3" fmla="*/ 383107 w 762276"/>
                <a:gd name="connsiteY3" fmla="*/ 470882 h 470985"/>
                <a:gd name="connsiteX4" fmla="*/ 11 w 762276"/>
                <a:gd name="connsiteY4" fmla="*/ 289692 h 470985"/>
                <a:gd name="connsiteX0" fmla="*/ 12 w 762277"/>
                <a:gd name="connsiteY0" fmla="*/ 289692 h 471000"/>
                <a:gd name="connsiteX1" fmla="*/ 383108 w 762277"/>
                <a:gd name="connsiteY1" fmla="*/ 2440 h 471000"/>
                <a:gd name="connsiteX2" fmla="*/ 762277 w 762277"/>
                <a:gd name="connsiteY2" fmla="*/ 236661 h 471000"/>
                <a:gd name="connsiteX3" fmla="*/ 383108 w 762277"/>
                <a:gd name="connsiteY3" fmla="*/ 470882 h 471000"/>
                <a:gd name="connsiteX4" fmla="*/ 12 w 762277"/>
                <a:gd name="connsiteY4" fmla="*/ 289692 h 471000"/>
                <a:gd name="connsiteX0" fmla="*/ 12 w 774077"/>
                <a:gd name="connsiteY0" fmla="*/ 289692 h 471005"/>
                <a:gd name="connsiteX1" fmla="*/ 383108 w 774077"/>
                <a:gd name="connsiteY1" fmla="*/ 2440 h 471005"/>
                <a:gd name="connsiteX2" fmla="*/ 762277 w 774077"/>
                <a:gd name="connsiteY2" fmla="*/ 236661 h 471005"/>
                <a:gd name="connsiteX3" fmla="*/ 383108 w 774077"/>
                <a:gd name="connsiteY3" fmla="*/ 470882 h 471005"/>
                <a:gd name="connsiteX4" fmla="*/ 12 w 774077"/>
                <a:gd name="connsiteY4" fmla="*/ 289692 h 471005"/>
                <a:gd name="connsiteX0" fmla="*/ 12 w 774077"/>
                <a:gd name="connsiteY0" fmla="*/ 287255 h 468568"/>
                <a:gd name="connsiteX1" fmla="*/ 383108 w 774077"/>
                <a:gd name="connsiteY1" fmla="*/ 3 h 468568"/>
                <a:gd name="connsiteX2" fmla="*/ 762277 w 774077"/>
                <a:gd name="connsiteY2" fmla="*/ 234224 h 468568"/>
                <a:gd name="connsiteX3" fmla="*/ 383108 w 774077"/>
                <a:gd name="connsiteY3" fmla="*/ 468445 h 468568"/>
                <a:gd name="connsiteX4" fmla="*/ 12 w 774077"/>
                <a:gd name="connsiteY4" fmla="*/ 287255 h 468568"/>
                <a:gd name="connsiteX0" fmla="*/ 12 w 774077"/>
                <a:gd name="connsiteY0" fmla="*/ 289322 h 470635"/>
                <a:gd name="connsiteX1" fmla="*/ 383108 w 774077"/>
                <a:gd name="connsiteY1" fmla="*/ 2070 h 470635"/>
                <a:gd name="connsiteX2" fmla="*/ 762277 w 774077"/>
                <a:gd name="connsiteY2" fmla="*/ 236291 h 470635"/>
                <a:gd name="connsiteX3" fmla="*/ 383108 w 774077"/>
                <a:gd name="connsiteY3" fmla="*/ 470512 h 470635"/>
                <a:gd name="connsiteX4" fmla="*/ 12 w 774077"/>
                <a:gd name="connsiteY4" fmla="*/ 289322 h 470635"/>
                <a:gd name="connsiteX0" fmla="*/ 12 w 774077"/>
                <a:gd name="connsiteY0" fmla="*/ 289322 h 470635"/>
                <a:gd name="connsiteX1" fmla="*/ 383108 w 774077"/>
                <a:gd name="connsiteY1" fmla="*/ 2070 h 470635"/>
                <a:gd name="connsiteX2" fmla="*/ 762277 w 774077"/>
                <a:gd name="connsiteY2" fmla="*/ 236291 h 470635"/>
                <a:gd name="connsiteX3" fmla="*/ 383108 w 774077"/>
                <a:gd name="connsiteY3" fmla="*/ 470512 h 470635"/>
                <a:gd name="connsiteX4" fmla="*/ 12 w 774077"/>
                <a:gd name="connsiteY4" fmla="*/ 289322 h 470635"/>
                <a:gd name="connsiteX0" fmla="*/ 12 w 774077"/>
                <a:gd name="connsiteY0" fmla="*/ 287470 h 468783"/>
                <a:gd name="connsiteX1" fmla="*/ 383108 w 774077"/>
                <a:gd name="connsiteY1" fmla="*/ 218 h 468783"/>
                <a:gd name="connsiteX2" fmla="*/ 762277 w 774077"/>
                <a:gd name="connsiteY2" fmla="*/ 234439 h 468783"/>
                <a:gd name="connsiteX3" fmla="*/ 383108 w 774077"/>
                <a:gd name="connsiteY3" fmla="*/ 468660 h 468783"/>
                <a:gd name="connsiteX4" fmla="*/ 12 w 774077"/>
                <a:gd name="connsiteY4" fmla="*/ 287470 h 468783"/>
                <a:gd name="connsiteX0" fmla="*/ 13 w 774159"/>
                <a:gd name="connsiteY0" fmla="*/ 287470 h 468724"/>
                <a:gd name="connsiteX1" fmla="*/ 383109 w 774159"/>
                <a:gd name="connsiteY1" fmla="*/ 218 h 468724"/>
                <a:gd name="connsiteX2" fmla="*/ 762278 w 774159"/>
                <a:gd name="connsiteY2" fmla="*/ 234439 h 468724"/>
                <a:gd name="connsiteX3" fmla="*/ 383109 w 774159"/>
                <a:gd name="connsiteY3" fmla="*/ 468660 h 468724"/>
                <a:gd name="connsiteX4" fmla="*/ 13 w 774159"/>
                <a:gd name="connsiteY4" fmla="*/ 287470 h 468724"/>
                <a:gd name="connsiteX0" fmla="*/ 11 w 774546"/>
                <a:gd name="connsiteY0" fmla="*/ 287416 h 478825"/>
                <a:gd name="connsiteX1" fmla="*/ 383107 w 774546"/>
                <a:gd name="connsiteY1" fmla="*/ 164 h 478825"/>
                <a:gd name="connsiteX2" fmla="*/ 762276 w 774546"/>
                <a:gd name="connsiteY2" fmla="*/ 234385 h 478825"/>
                <a:gd name="connsiteX3" fmla="*/ 394196 w 774546"/>
                <a:gd name="connsiteY3" fmla="*/ 478767 h 478825"/>
                <a:gd name="connsiteX4" fmla="*/ 11 w 774546"/>
                <a:gd name="connsiteY4" fmla="*/ 287416 h 478825"/>
                <a:gd name="connsiteX0" fmla="*/ 11 w 773825"/>
                <a:gd name="connsiteY0" fmla="*/ 287415 h 473510"/>
                <a:gd name="connsiteX1" fmla="*/ 383107 w 773825"/>
                <a:gd name="connsiteY1" fmla="*/ 163 h 473510"/>
                <a:gd name="connsiteX2" fmla="*/ 762276 w 773825"/>
                <a:gd name="connsiteY2" fmla="*/ 234384 h 473510"/>
                <a:gd name="connsiteX3" fmla="*/ 373040 w 773825"/>
                <a:gd name="connsiteY3" fmla="*/ 473449 h 473510"/>
                <a:gd name="connsiteX4" fmla="*/ 11 w 773825"/>
                <a:gd name="connsiteY4" fmla="*/ 287415 h 473510"/>
                <a:gd name="connsiteX0" fmla="*/ 93 w 773907"/>
                <a:gd name="connsiteY0" fmla="*/ 287462 h 473557"/>
                <a:gd name="connsiteX1" fmla="*/ 383189 w 773907"/>
                <a:gd name="connsiteY1" fmla="*/ 210 h 473557"/>
                <a:gd name="connsiteX2" fmla="*/ 762358 w 773907"/>
                <a:gd name="connsiteY2" fmla="*/ 234431 h 473557"/>
                <a:gd name="connsiteX3" fmla="*/ 373122 w 773907"/>
                <a:gd name="connsiteY3" fmla="*/ 473496 h 473557"/>
                <a:gd name="connsiteX4" fmla="*/ 93 w 773907"/>
                <a:gd name="connsiteY4" fmla="*/ 287462 h 47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907" h="473557">
                  <a:moveTo>
                    <a:pt x="93" y="287462"/>
                  </a:moveTo>
                  <a:cubicBezTo>
                    <a:pt x="-5581" y="157876"/>
                    <a:pt x="247013" y="-6706"/>
                    <a:pt x="383189" y="210"/>
                  </a:cubicBezTo>
                  <a:cubicBezTo>
                    <a:pt x="519365" y="7126"/>
                    <a:pt x="733378" y="80276"/>
                    <a:pt x="762358" y="234431"/>
                  </a:cubicBezTo>
                  <a:cubicBezTo>
                    <a:pt x="835987" y="368651"/>
                    <a:pt x="539961" y="476502"/>
                    <a:pt x="373122" y="473496"/>
                  </a:cubicBezTo>
                  <a:cubicBezTo>
                    <a:pt x="206283" y="470490"/>
                    <a:pt x="5767" y="417048"/>
                    <a:pt x="93" y="28746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Hình chữ nhật 20">
              <a:extLst>
                <a:ext uri="{FF2B5EF4-FFF2-40B4-BE49-F238E27FC236}">
                  <a16:creationId xmlns:a16="http://schemas.microsoft.com/office/drawing/2014/main" id="{EE2D588C-4665-429E-B9E6-ACA6CAC2D38F}"/>
                </a:ext>
              </a:extLst>
            </p:cNvPr>
            <p:cNvSpPr/>
            <p:nvPr/>
          </p:nvSpPr>
          <p:spPr>
            <a:xfrm>
              <a:off x="2595228" y="1398396"/>
              <a:ext cx="175801" cy="842042"/>
            </a:xfrm>
            <a:custGeom>
              <a:avLst/>
              <a:gdLst>
                <a:gd name="connsiteX0" fmla="*/ 0 w 179709"/>
                <a:gd name="connsiteY0" fmla="*/ 0 h 612948"/>
                <a:gd name="connsiteX1" fmla="*/ 179709 w 179709"/>
                <a:gd name="connsiteY1" fmla="*/ 0 h 612948"/>
                <a:gd name="connsiteX2" fmla="*/ 179709 w 179709"/>
                <a:gd name="connsiteY2" fmla="*/ 612948 h 612948"/>
                <a:gd name="connsiteX3" fmla="*/ 0 w 179709"/>
                <a:gd name="connsiteY3" fmla="*/ 612948 h 612948"/>
                <a:gd name="connsiteX4" fmla="*/ 0 w 179709"/>
                <a:gd name="connsiteY4" fmla="*/ 0 h 612948"/>
                <a:gd name="connsiteX0" fmla="*/ 0 w 179709"/>
                <a:gd name="connsiteY0" fmla="*/ 0 h 632698"/>
                <a:gd name="connsiteX1" fmla="*/ 179709 w 179709"/>
                <a:gd name="connsiteY1" fmla="*/ 0 h 632698"/>
                <a:gd name="connsiteX2" fmla="*/ 179709 w 179709"/>
                <a:gd name="connsiteY2" fmla="*/ 612948 h 632698"/>
                <a:gd name="connsiteX3" fmla="*/ 77023 w 179709"/>
                <a:gd name="connsiteY3" fmla="*/ 632698 h 632698"/>
                <a:gd name="connsiteX4" fmla="*/ 0 w 179709"/>
                <a:gd name="connsiteY4" fmla="*/ 0 h 632698"/>
                <a:gd name="connsiteX0" fmla="*/ 0 w 179709"/>
                <a:gd name="connsiteY0" fmla="*/ 0 h 632698"/>
                <a:gd name="connsiteX1" fmla="*/ 179709 w 179709"/>
                <a:gd name="connsiteY1" fmla="*/ 0 h 632698"/>
                <a:gd name="connsiteX2" fmla="*/ 179709 w 179709"/>
                <a:gd name="connsiteY2" fmla="*/ 612948 h 632698"/>
                <a:gd name="connsiteX3" fmla="*/ 77023 w 179709"/>
                <a:gd name="connsiteY3" fmla="*/ 632698 h 632698"/>
                <a:gd name="connsiteX4" fmla="*/ 0 w 179709"/>
                <a:gd name="connsiteY4" fmla="*/ 0 h 632698"/>
                <a:gd name="connsiteX0" fmla="*/ 0 w 161934"/>
                <a:gd name="connsiteY0" fmla="*/ 88872 h 632698"/>
                <a:gd name="connsiteX1" fmla="*/ 161934 w 161934"/>
                <a:gd name="connsiteY1" fmla="*/ 0 h 632698"/>
                <a:gd name="connsiteX2" fmla="*/ 161934 w 161934"/>
                <a:gd name="connsiteY2" fmla="*/ 612948 h 632698"/>
                <a:gd name="connsiteX3" fmla="*/ 59248 w 161934"/>
                <a:gd name="connsiteY3" fmla="*/ 632698 h 632698"/>
                <a:gd name="connsiteX4" fmla="*/ 0 w 161934"/>
                <a:gd name="connsiteY4" fmla="*/ 88872 h 632698"/>
                <a:gd name="connsiteX0" fmla="*/ 0 w 161934"/>
                <a:gd name="connsiteY0" fmla="*/ 88872 h 632698"/>
                <a:gd name="connsiteX1" fmla="*/ 161934 w 161934"/>
                <a:gd name="connsiteY1" fmla="*/ 0 h 632698"/>
                <a:gd name="connsiteX2" fmla="*/ 161934 w 161934"/>
                <a:gd name="connsiteY2" fmla="*/ 612948 h 632698"/>
                <a:gd name="connsiteX3" fmla="*/ 59248 w 161934"/>
                <a:gd name="connsiteY3" fmla="*/ 632698 h 632698"/>
                <a:gd name="connsiteX4" fmla="*/ 0 w 161934"/>
                <a:gd name="connsiteY4" fmla="*/ 88872 h 632698"/>
                <a:gd name="connsiteX0" fmla="*/ 0 w 161934"/>
                <a:gd name="connsiteY0" fmla="*/ 88872 h 656397"/>
                <a:gd name="connsiteX1" fmla="*/ 161934 w 161934"/>
                <a:gd name="connsiteY1" fmla="*/ 0 h 656397"/>
                <a:gd name="connsiteX2" fmla="*/ 161934 w 161934"/>
                <a:gd name="connsiteY2" fmla="*/ 612948 h 656397"/>
                <a:gd name="connsiteX3" fmla="*/ 11849 w 161934"/>
                <a:gd name="connsiteY3" fmla="*/ 656397 h 656397"/>
                <a:gd name="connsiteX4" fmla="*/ 0 w 161934"/>
                <a:gd name="connsiteY4" fmla="*/ 88872 h 656397"/>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97483"/>
                <a:gd name="connsiteY0" fmla="*/ 154045 h 788718"/>
                <a:gd name="connsiteX1" fmla="*/ 13813 w 197483"/>
                <a:gd name="connsiteY1" fmla="*/ 0 h 788718"/>
                <a:gd name="connsiteX2" fmla="*/ 197483 w 197483"/>
                <a:gd name="connsiteY2" fmla="*/ 788718 h 788718"/>
                <a:gd name="connsiteX3" fmla="*/ 11849 w 197483"/>
                <a:gd name="connsiteY3" fmla="*/ 721570 h 788718"/>
                <a:gd name="connsiteX4" fmla="*/ 0 w 197483"/>
                <a:gd name="connsiteY4" fmla="*/ 154045 h 788718"/>
                <a:gd name="connsiteX0" fmla="*/ 0 w 197483"/>
                <a:gd name="connsiteY0" fmla="*/ 154045 h 834142"/>
                <a:gd name="connsiteX1" fmla="*/ 13813 w 197483"/>
                <a:gd name="connsiteY1" fmla="*/ 0 h 834142"/>
                <a:gd name="connsiteX2" fmla="*/ 197483 w 197483"/>
                <a:gd name="connsiteY2" fmla="*/ 788718 h 834142"/>
                <a:gd name="connsiteX3" fmla="*/ 11849 w 197483"/>
                <a:gd name="connsiteY3" fmla="*/ 834142 h 834142"/>
                <a:gd name="connsiteX4" fmla="*/ 0 w 197483"/>
                <a:gd name="connsiteY4" fmla="*/ 154045 h 834142"/>
                <a:gd name="connsiteX0" fmla="*/ 0 w 201433"/>
                <a:gd name="connsiteY0" fmla="*/ 177744 h 834142"/>
                <a:gd name="connsiteX1" fmla="*/ 17763 w 201433"/>
                <a:gd name="connsiteY1" fmla="*/ 0 h 834142"/>
                <a:gd name="connsiteX2" fmla="*/ 201433 w 201433"/>
                <a:gd name="connsiteY2" fmla="*/ 788718 h 834142"/>
                <a:gd name="connsiteX3" fmla="*/ 15799 w 201433"/>
                <a:gd name="connsiteY3" fmla="*/ 834142 h 834142"/>
                <a:gd name="connsiteX4" fmla="*/ 0 w 201433"/>
                <a:gd name="connsiteY4" fmla="*/ 177744 h 834142"/>
                <a:gd name="connsiteX0" fmla="*/ 0 w 201433"/>
                <a:gd name="connsiteY0" fmla="*/ 185644 h 842042"/>
                <a:gd name="connsiteX1" fmla="*/ 19738 w 201433"/>
                <a:gd name="connsiteY1" fmla="*/ 0 h 842042"/>
                <a:gd name="connsiteX2" fmla="*/ 201433 w 201433"/>
                <a:gd name="connsiteY2" fmla="*/ 796618 h 842042"/>
                <a:gd name="connsiteX3" fmla="*/ 15799 w 201433"/>
                <a:gd name="connsiteY3" fmla="*/ 842042 h 842042"/>
                <a:gd name="connsiteX4" fmla="*/ 0 w 201433"/>
                <a:gd name="connsiteY4" fmla="*/ 185644 h 8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33" h="842042">
                  <a:moveTo>
                    <a:pt x="0" y="185644"/>
                  </a:moveTo>
                  <a:lnTo>
                    <a:pt x="19738" y="0"/>
                  </a:lnTo>
                  <a:cubicBezTo>
                    <a:pt x="246857" y="166792"/>
                    <a:pt x="152059" y="570578"/>
                    <a:pt x="201433" y="796618"/>
                  </a:cubicBezTo>
                  <a:lnTo>
                    <a:pt x="15799" y="842042"/>
                  </a:lnTo>
                  <a:cubicBezTo>
                    <a:pt x="25674" y="605468"/>
                    <a:pt x="23699" y="376793"/>
                    <a:pt x="0" y="18564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1" name="Hình chữ nhật 20">
              <a:extLst>
                <a:ext uri="{FF2B5EF4-FFF2-40B4-BE49-F238E27FC236}">
                  <a16:creationId xmlns:a16="http://schemas.microsoft.com/office/drawing/2014/main" id="{64B6A727-AA41-4517-B1FA-ACA86FF01D38}"/>
                </a:ext>
              </a:extLst>
            </p:cNvPr>
            <p:cNvSpPr/>
            <p:nvPr/>
          </p:nvSpPr>
          <p:spPr>
            <a:xfrm flipH="1">
              <a:off x="1904742" y="1446815"/>
              <a:ext cx="216078" cy="842042"/>
            </a:xfrm>
            <a:custGeom>
              <a:avLst/>
              <a:gdLst>
                <a:gd name="connsiteX0" fmla="*/ 0 w 179709"/>
                <a:gd name="connsiteY0" fmla="*/ 0 h 612948"/>
                <a:gd name="connsiteX1" fmla="*/ 179709 w 179709"/>
                <a:gd name="connsiteY1" fmla="*/ 0 h 612948"/>
                <a:gd name="connsiteX2" fmla="*/ 179709 w 179709"/>
                <a:gd name="connsiteY2" fmla="*/ 612948 h 612948"/>
                <a:gd name="connsiteX3" fmla="*/ 0 w 179709"/>
                <a:gd name="connsiteY3" fmla="*/ 612948 h 612948"/>
                <a:gd name="connsiteX4" fmla="*/ 0 w 179709"/>
                <a:gd name="connsiteY4" fmla="*/ 0 h 612948"/>
                <a:gd name="connsiteX0" fmla="*/ 0 w 179709"/>
                <a:gd name="connsiteY0" fmla="*/ 0 h 632698"/>
                <a:gd name="connsiteX1" fmla="*/ 179709 w 179709"/>
                <a:gd name="connsiteY1" fmla="*/ 0 h 632698"/>
                <a:gd name="connsiteX2" fmla="*/ 179709 w 179709"/>
                <a:gd name="connsiteY2" fmla="*/ 612948 h 632698"/>
                <a:gd name="connsiteX3" fmla="*/ 77023 w 179709"/>
                <a:gd name="connsiteY3" fmla="*/ 632698 h 632698"/>
                <a:gd name="connsiteX4" fmla="*/ 0 w 179709"/>
                <a:gd name="connsiteY4" fmla="*/ 0 h 632698"/>
                <a:gd name="connsiteX0" fmla="*/ 0 w 179709"/>
                <a:gd name="connsiteY0" fmla="*/ 0 h 632698"/>
                <a:gd name="connsiteX1" fmla="*/ 179709 w 179709"/>
                <a:gd name="connsiteY1" fmla="*/ 0 h 632698"/>
                <a:gd name="connsiteX2" fmla="*/ 179709 w 179709"/>
                <a:gd name="connsiteY2" fmla="*/ 612948 h 632698"/>
                <a:gd name="connsiteX3" fmla="*/ 77023 w 179709"/>
                <a:gd name="connsiteY3" fmla="*/ 632698 h 632698"/>
                <a:gd name="connsiteX4" fmla="*/ 0 w 179709"/>
                <a:gd name="connsiteY4" fmla="*/ 0 h 632698"/>
                <a:gd name="connsiteX0" fmla="*/ 0 w 161934"/>
                <a:gd name="connsiteY0" fmla="*/ 88872 h 632698"/>
                <a:gd name="connsiteX1" fmla="*/ 161934 w 161934"/>
                <a:gd name="connsiteY1" fmla="*/ 0 h 632698"/>
                <a:gd name="connsiteX2" fmla="*/ 161934 w 161934"/>
                <a:gd name="connsiteY2" fmla="*/ 612948 h 632698"/>
                <a:gd name="connsiteX3" fmla="*/ 59248 w 161934"/>
                <a:gd name="connsiteY3" fmla="*/ 632698 h 632698"/>
                <a:gd name="connsiteX4" fmla="*/ 0 w 161934"/>
                <a:gd name="connsiteY4" fmla="*/ 88872 h 632698"/>
                <a:gd name="connsiteX0" fmla="*/ 0 w 161934"/>
                <a:gd name="connsiteY0" fmla="*/ 88872 h 632698"/>
                <a:gd name="connsiteX1" fmla="*/ 161934 w 161934"/>
                <a:gd name="connsiteY1" fmla="*/ 0 h 632698"/>
                <a:gd name="connsiteX2" fmla="*/ 161934 w 161934"/>
                <a:gd name="connsiteY2" fmla="*/ 612948 h 632698"/>
                <a:gd name="connsiteX3" fmla="*/ 59248 w 161934"/>
                <a:gd name="connsiteY3" fmla="*/ 632698 h 632698"/>
                <a:gd name="connsiteX4" fmla="*/ 0 w 161934"/>
                <a:gd name="connsiteY4" fmla="*/ 88872 h 632698"/>
                <a:gd name="connsiteX0" fmla="*/ 0 w 161934"/>
                <a:gd name="connsiteY0" fmla="*/ 88872 h 656397"/>
                <a:gd name="connsiteX1" fmla="*/ 161934 w 161934"/>
                <a:gd name="connsiteY1" fmla="*/ 0 h 656397"/>
                <a:gd name="connsiteX2" fmla="*/ 161934 w 161934"/>
                <a:gd name="connsiteY2" fmla="*/ 612948 h 656397"/>
                <a:gd name="connsiteX3" fmla="*/ 11849 w 161934"/>
                <a:gd name="connsiteY3" fmla="*/ 656397 h 656397"/>
                <a:gd name="connsiteX4" fmla="*/ 0 w 161934"/>
                <a:gd name="connsiteY4" fmla="*/ 88872 h 656397"/>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97483"/>
                <a:gd name="connsiteY0" fmla="*/ 154045 h 788718"/>
                <a:gd name="connsiteX1" fmla="*/ 13813 w 197483"/>
                <a:gd name="connsiteY1" fmla="*/ 0 h 788718"/>
                <a:gd name="connsiteX2" fmla="*/ 197483 w 197483"/>
                <a:gd name="connsiteY2" fmla="*/ 788718 h 788718"/>
                <a:gd name="connsiteX3" fmla="*/ 11849 w 197483"/>
                <a:gd name="connsiteY3" fmla="*/ 721570 h 788718"/>
                <a:gd name="connsiteX4" fmla="*/ 0 w 197483"/>
                <a:gd name="connsiteY4" fmla="*/ 154045 h 788718"/>
                <a:gd name="connsiteX0" fmla="*/ 0 w 197483"/>
                <a:gd name="connsiteY0" fmla="*/ 154045 h 834142"/>
                <a:gd name="connsiteX1" fmla="*/ 13813 w 197483"/>
                <a:gd name="connsiteY1" fmla="*/ 0 h 834142"/>
                <a:gd name="connsiteX2" fmla="*/ 197483 w 197483"/>
                <a:gd name="connsiteY2" fmla="*/ 788718 h 834142"/>
                <a:gd name="connsiteX3" fmla="*/ 11849 w 197483"/>
                <a:gd name="connsiteY3" fmla="*/ 834142 h 834142"/>
                <a:gd name="connsiteX4" fmla="*/ 0 w 197483"/>
                <a:gd name="connsiteY4" fmla="*/ 154045 h 834142"/>
                <a:gd name="connsiteX0" fmla="*/ 0 w 201433"/>
                <a:gd name="connsiteY0" fmla="*/ 177744 h 834142"/>
                <a:gd name="connsiteX1" fmla="*/ 17763 w 201433"/>
                <a:gd name="connsiteY1" fmla="*/ 0 h 834142"/>
                <a:gd name="connsiteX2" fmla="*/ 201433 w 201433"/>
                <a:gd name="connsiteY2" fmla="*/ 788718 h 834142"/>
                <a:gd name="connsiteX3" fmla="*/ 15799 w 201433"/>
                <a:gd name="connsiteY3" fmla="*/ 834142 h 834142"/>
                <a:gd name="connsiteX4" fmla="*/ 0 w 201433"/>
                <a:gd name="connsiteY4" fmla="*/ 177744 h 834142"/>
                <a:gd name="connsiteX0" fmla="*/ 0 w 201433"/>
                <a:gd name="connsiteY0" fmla="*/ 185644 h 842042"/>
                <a:gd name="connsiteX1" fmla="*/ 19738 w 201433"/>
                <a:gd name="connsiteY1" fmla="*/ 0 h 842042"/>
                <a:gd name="connsiteX2" fmla="*/ 201433 w 201433"/>
                <a:gd name="connsiteY2" fmla="*/ 796618 h 842042"/>
                <a:gd name="connsiteX3" fmla="*/ 15799 w 201433"/>
                <a:gd name="connsiteY3" fmla="*/ 842042 h 842042"/>
                <a:gd name="connsiteX4" fmla="*/ 0 w 201433"/>
                <a:gd name="connsiteY4" fmla="*/ 185644 h 8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33" h="842042">
                  <a:moveTo>
                    <a:pt x="0" y="185644"/>
                  </a:moveTo>
                  <a:lnTo>
                    <a:pt x="19738" y="0"/>
                  </a:lnTo>
                  <a:cubicBezTo>
                    <a:pt x="246857" y="166792"/>
                    <a:pt x="152059" y="570578"/>
                    <a:pt x="201433" y="796618"/>
                  </a:cubicBezTo>
                  <a:lnTo>
                    <a:pt x="15799" y="842042"/>
                  </a:lnTo>
                  <a:cubicBezTo>
                    <a:pt x="25674" y="605468"/>
                    <a:pt x="23699" y="376793"/>
                    <a:pt x="0" y="18564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43" name="Arm">
            <a:extLst>
              <a:ext uri="{FF2B5EF4-FFF2-40B4-BE49-F238E27FC236}">
                <a16:creationId xmlns:a16="http://schemas.microsoft.com/office/drawing/2014/main" id="{8B45A0EA-BA21-45CB-92CD-4BF34D570739}"/>
              </a:ext>
            </a:extLst>
          </p:cNvPr>
          <p:cNvGrpSpPr/>
          <p:nvPr/>
        </p:nvGrpSpPr>
        <p:grpSpPr>
          <a:xfrm>
            <a:off x="1840609" y="1755578"/>
            <a:ext cx="528302" cy="1242450"/>
            <a:chOff x="2162973" y="1707612"/>
            <a:chExt cx="472489" cy="1160533"/>
          </a:xfrm>
        </p:grpSpPr>
        <p:grpSp>
          <p:nvGrpSpPr>
            <p:cNvPr id="144" name="Group 75">
              <a:extLst>
                <a:ext uri="{FF2B5EF4-FFF2-40B4-BE49-F238E27FC236}">
                  <a16:creationId xmlns:a16="http://schemas.microsoft.com/office/drawing/2014/main" id="{4188787F-D086-426D-A89F-0FC9D0D89EAF}"/>
                </a:ext>
              </a:extLst>
            </p:cNvPr>
            <p:cNvGrpSpPr/>
            <p:nvPr/>
          </p:nvGrpSpPr>
          <p:grpSpPr>
            <a:xfrm>
              <a:off x="2366888" y="1707612"/>
              <a:ext cx="268574" cy="687780"/>
              <a:chOff x="2366888" y="1707612"/>
              <a:chExt cx="268574" cy="687780"/>
            </a:xfrm>
          </p:grpSpPr>
          <p:sp>
            <p:nvSpPr>
              <p:cNvPr id="146" name="Oval 77">
                <a:extLst>
                  <a:ext uri="{FF2B5EF4-FFF2-40B4-BE49-F238E27FC236}">
                    <a16:creationId xmlns:a16="http://schemas.microsoft.com/office/drawing/2014/main" id="{F7B603BD-3B11-4C89-9FCE-11B0F3315C4E}"/>
                  </a:ext>
                </a:extLst>
              </p:cNvPr>
              <p:cNvSpPr/>
              <p:nvPr/>
            </p:nvSpPr>
            <p:spPr>
              <a:xfrm>
                <a:off x="2404328" y="1707612"/>
                <a:ext cx="231134" cy="231134"/>
              </a:xfrm>
              <a:prstGeom prst="ellipse">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47" name="Rectangle: Rounded Corners 78">
                <a:extLst>
                  <a:ext uri="{FF2B5EF4-FFF2-40B4-BE49-F238E27FC236}">
                    <a16:creationId xmlns:a16="http://schemas.microsoft.com/office/drawing/2014/main" id="{37CDEAFD-3DFB-4FD1-8509-60EF535AECEF}"/>
                  </a:ext>
                </a:extLst>
              </p:cNvPr>
              <p:cNvSpPr/>
              <p:nvPr/>
            </p:nvSpPr>
            <p:spPr>
              <a:xfrm rot="912596">
                <a:off x="2366888" y="1832884"/>
                <a:ext cx="135228" cy="56250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145" name="Oval 76">
              <a:extLst>
                <a:ext uri="{FF2B5EF4-FFF2-40B4-BE49-F238E27FC236}">
                  <a16:creationId xmlns:a16="http://schemas.microsoft.com/office/drawing/2014/main" id="{E6A12381-890A-4BBF-8F6C-CD3C8A8EFD02}"/>
                </a:ext>
              </a:extLst>
            </p:cNvPr>
            <p:cNvSpPr/>
            <p:nvPr/>
          </p:nvSpPr>
          <p:spPr>
            <a:xfrm>
              <a:off x="2162973" y="2742017"/>
              <a:ext cx="126128" cy="1261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grpSp>
      <p:sp>
        <p:nvSpPr>
          <p:cNvPr id="160" name="Oval 40">
            <a:extLst>
              <a:ext uri="{FF2B5EF4-FFF2-40B4-BE49-F238E27FC236}">
                <a16:creationId xmlns:a16="http://schemas.microsoft.com/office/drawing/2014/main" id="{38E7D921-2345-4105-806F-4FAFBD038F60}"/>
              </a:ext>
            </a:extLst>
          </p:cNvPr>
          <p:cNvSpPr/>
          <p:nvPr/>
        </p:nvSpPr>
        <p:spPr>
          <a:xfrm>
            <a:off x="1545464" y="1576667"/>
            <a:ext cx="97638" cy="97638"/>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61" name="Oval 41">
            <a:extLst>
              <a:ext uri="{FF2B5EF4-FFF2-40B4-BE49-F238E27FC236}">
                <a16:creationId xmlns:a16="http://schemas.microsoft.com/office/drawing/2014/main" id="{17398256-784C-422E-B1A3-15CFF3FCAFA6}"/>
              </a:ext>
            </a:extLst>
          </p:cNvPr>
          <p:cNvSpPr/>
          <p:nvPr/>
        </p:nvSpPr>
        <p:spPr>
          <a:xfrm>
            <a:off x="1899755" y="1573743"/>
            <a:ext cx="97638" cy="97638"/>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62" name="Rectangle: Rounded Corners 42">
            <a:extLst>
              <a:ext uri="{FF2B5EF4-FFF2-40B4-BE49-F238E27FC236}">
                <a16:creationId xmlns:a16="http://schemas.microsoft.com/office/drawing/2014/main" id="{9F49F40F-5E43-48C7-A375-D4D472748408}"/>
              </a:ext>
            </a:extLst>
          </p:cNvPr>
          <p:cNvSpPr/>
          <p:nvPr/>
        </p:nvSpPr>
        <p:spPr>
          <a:xfrm>
            <a:off x="1578736" y="1428146"/>
            <a:ext cx="82104" cy="3521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63" name="Rectangle: Rounded Corners 43">
            <a:extLst>
              <a:ext uri="{FF2B5EF4-FFF2-40B4-BE49-F238E27FC236}">
                <a16:creationId xmlns:a16="http://schemas.microsoft.com/office/drawing/2014/main" id="{4ECBDE67-2414-4A01-B162-F666AC6E6223}"/>
              </a:ext>
            </a:extLst>
          </p:cNvPr>
          <p:cNvSpPr/>
          <p:nvPr/>
        </p:nvSpPr>
        <p:spPr>
          <a:xfrm>
            <a:off x="1886498" y="1428146"/>
            <a:ext cx="82104" cy="3521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64" name="Block Arc 71">
            <a:extLst>
              <a:ext uri="{FF2B5EF4-FFF2-40B4-BE49-F238E27FC236}">
                <a16:creationId xmlns:a16="http://schemas.microsoft.com/office/drawing/2014/main" id="{AE141C1A-C053-4327-8FED-31ED7FF57619}"/>
              </a:ext>
            </a:extLst>
          </p:cNvPr>
          <p:cNvSpPr/>
          <p:nvPr/>
        </p:nvSpPr>
        <p:spPr>
          <a:xfrm rot="616168">
            <a:off x="1563284" y="1483145"/>
            <a:ext cx="133807" cy="152744"/>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165" name="Oval 72">
            <a:extLst>
              <a:ext uri="{FF2B5EF4-FFF2-40B4-BE49-F238E27FC236}">
                <a16:creationId xmlns:a16="http://schemas.microsoft.com/office/drawing/2014/main" id="{C2716EF7-175C-4A04-8447-174CCAEEC156}"/>
              </a:ext>
            </a:extLst>
          </p:cNvPr>
          <p:cNvSpPr/>
          <p:nvPr/>
        </p:nvSpPr>
        <p:spPr>
          <a:xfrm rot="616168">
            <a:off x="1572667" y="1514915"/>
            <a:ext cx="19067" cy="2106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66" name="Oval 73">
            <a:extLst>
              <a:ext uri="{FF2B5EF4-FFF2-40B4-BE49-F238E27FC236}">
                <a16:creationId xmlns:a16="http://schemas.microsoft.com/office/drawing/2014/main" id="{9196FF36-FEBB-4D80-8B70-56EB568D80AD}"/>
              </a:ext>
            </a:extLst>
          </p:cNvPr>
          <p:cNvSpPr/>
          <p:nvPr/>
        </p:nvSpPr>
        <p:spPr>
          <a:xfrm rot="616168">
            <a:off x="1670266" y="1510941"/>
            <a:ext cx="19067" cy="2106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67" name="Rectangle: Rounded Corners 45">
            <a:extLst>
              <a:ext uri="{FF2B5EF4-FFF2-40B4-BE49-F238E27FC236}">
                <a16:creationId xmlns:a16="http://schemas.microsoft.com/office/drawing/2014/main" id="{CED1CFE7-DD72-4308-A3C0-CB46C3FE6D4A}"/>
              </a:ext>
            </a:extLst>
          </p:cNvPr>
          <p:cNvSpPr/>
          <p:nvPr/>
        </p:nvSpPr>
        <p:spPr>
          <a:xfrm rot="1906099">
            <a:off x="1571175" y="1487655"/>
            <a:ext cx="39133" cy="17623"/>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68" name="Block Arc 68">
            <a:extLst>
              <a:ext uri="{FF2B5EF4-FFF2-40B4-BE49-F238E27FC236}">
                <a16:creationId xmlns:a16="http://schemas.microsoft.com/office/drawing/2014/main" id="{30F48D3F-4391-4BD6-982F-EE9C6BDE2CCB}"/>
              </a:ext>
            </a:extLst>
          </p:cNvPr>
          <p:cNvSpPr/>
          <p:nvPr/>
        </p:nvSpPr>
        <p:spPr>
          <a:xfrm rot="20983832" flipH="1">
            <a:off x="1847259" y="1478705"/>
            <a:ext cx="133807" cy="152744"/>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169" name="Oval 69">
            <a:extLst>
              <a:ext uri="{FF2B5EF4-FFF2-40B4-BE49-F238E27FC236}">
                <a16:creationId xmlns:a16="http://schemas.microsoft.com/office/drawing/2014/main" id="{FE3B0EAF-324F-494C-8B1C-A98FCBBE1297}"/>
              </a:ext>
            </a:extLst>
          </p:cNvPr>
          <p:cNvSpPr/>
          <p:nvPr/>
        </p:nvSpPr>
        <p:spPr>
          <a:xfrm rot="20983832" flipH="1">
            <a:off x="1953463" y="1508844"/>
            <a:ext cx="19067" cy="2106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70" name="Oval 70">
            <a:extLst>
              <a:ext uri="{FF2B5EF4-FFF2-40B4-BE49-F238E27FC236}">
                <a16:creationId xmlns:a16="http://schemas.microsoft.com/office/drawing/2014/main" id="{F9F0EAEB-6B06-43B4-B4AE-E43EEBCEF18A}"/>
              </a:ext>
            </a:extLst>
          </p:cNvPr>
          <p:cNvSpPr/>
          <p:nvPr/>
        </p:nvSpPr>
        <p:spPr>
          <a:xfrm rot="20983832" flipH="1">
            <a:off x="1855017" y="1506501"/>
            <a:ext cx="19067" cy="2106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71" name="Rectangle: Rounded Corners 47">
            <a:extLst>
              <a:ext uri="{FF2B5EF4-FFF2-40B4-BE49-F238E27FC236}">
                <a16:creationId xmlns:a16="http://schemas.microsoft.com/office/drawing/2014/main" id="{62612ABC-BE13-4889-ADD3-06C89830209A}"/>
              </a:ext>
            </a:extLst>
          </p:cNvPr>
          <p:cNvSpPr/>
          <p:nvPr/>
        </p:nvSpPr>
        <p:spPr>
          <a:xfrm rot="19693901" flipV="1">
            <a:off x="1927200" y="1481055"/>
            <a:ext cx="39133" cy="17623"/>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72" name="Oval 55">
            <a:extLst>
              <a:ext uri="{FF2B5EF4-FFF2-40B4-BE49-F238E27FC236}">
                <a16:creationId xmlns:a16="http://schemas.microsoft.com/office/drawing/2014/main" id="{1454C58F-686A-48E7-9328-6E92AB817D27}"/>
              </a:ext>
            </a:extLst>
          </p:cNvPr>
          <p:cNvSpPr/>
          <p:nvPr/>
        </p:nvSpPr>
        <p:spPr>
          <a:xfrm>
            <a:off x="1602523" y="1493864"/>
            <a:ext cx="55973" cy="55973"/>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73" name="Oval 56">
            <a:extLst>
              <a:ext uri="{FF2B5EF4-FFF2-40B4-BE49-F238E27FC236}">
                <a16:creationId xmlns:a16="http://schemas.microsoft.com/office/drawing/2014/main" id="{3CF7D611-DBFD-4EA7-A990-C3275E2D777D}"/>
              </a:ext>
            </a:extLst>
          </p:cNvPr>
          <p:cNvSpPr/>
          <p:nvPr/>
        </p:nvSpPr>
        <p:spPr>
          <a:xfrm flipH="1">
            <a:off x="1886497" y="1489424"/>
            <a:ext cx="55973" cy="55973"/>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pic>
        <p:nvPicPr>
          <p:cNvPr id="2" name="Picture 2" descr="Hình Ảnh Dấu Hỏi Chấm: Thêm Sức Hút Cho Bài Thuyết Trình Của Bạn">
            <a:extLst>
              <a:ext uri="{FF2B5EF4-FFF2-40B4-BE49-F238E27FC236}">
                <a16:creationId xmlns:a16="http://schemas.microsoft.com/office/drawing/2014/main" id="{A28716AB-01EA-B153-C907-D4099FD33BC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707" r="-1336" b="-289"/>
          <a:stretch/>
        </p:blipFill>
        <p:spPr bwMode="auto">
          <a:xfrm>
            <a:off x="7631835" y="1268940"/>
            <a:ext cx="716759" cy="113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635765"/>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grpId="0" nodeType="withEffect">
                                  <p:stCondLst>
                                    <p:cond delay="900"/>
                                  </p:stCondLst>
                                  <p:iterate type="lt">
                                    <p:tmPct val="10000"/>
                                  </p:iterate>
                                  <p:childTnLst>
                                    <p:animMotion origin="layout" path="M 1.875E-6 -2.22222E-6 L 1.875E-6 -0.05231 " pathEditMode="relative" rAng="0" ptsTypes="AA">
                                      <p:cBhvr>
                                        <p:cTn id="6" dur="300" accel="50000" decel="50000" autoRev="1" fill="hold">
                                          <p:stCondLst>
                                            <p:cond delay="0"/>
                                          </p:stCondLst>
                                        </p:cTn>
                                        <p:tgtEl>
                                          <p:spTgt spid="99"/>
                                        </p:tgtEl>
                                        <p:attrNameLst>
                                          <p:attrName>ppt_x</p:attrName>
                                          <p:attrName>ppt_y</p:attrName>
                                        </p:attrNameLst>
                                      </p:cBhvr>
                                      <p:rCtr x="0" y="-2616"/>
                                    </p:animMotion>
                                    <p:animRot by="1500000">
                                      <p:cBhvr>
                                        <p:cTn id="7" dur="150" fill="hold">
                                          <p:stCondLst>
                                            <p:cond delay="0"/>
                                          </p:stCondLst>
                                        </p:cTn>
                                        <p:tgtEl>
                                          <p:spTgt spid="99"/>
                                        </p:tgtEl>
                                        <p:attrNameLst>
                                          <p:attrName>r</p:attrName>
                                        </p:attrNameLst>
                                      </p:cBhvr>
                                    </p:animRot>
                                    <p:animRot by="-1500000">
                                      <p:cBhvr>
                                        <p:cTn id="8" dur="150" fill="hold">
                                          <p:stCondLst>
                                            <p:cond delay="150"/>
                                          </p:stCondLst>
                                        </p:cTn>
                                        <p:tgtEl>
                                          <p:spTgt spid="99"/>
                                        </p:tgtEl>
                                        <p:attrNameLst>
                                          <p:attrName>r</p:attrName>
                                        </p:attrNameLst>
                                      </p:cBhvr>
                                    </p:animRot>
                                    <p:animRot by="-1500000">
                                      <p:cBhvr>
                                        <p:cTn id="9" dur="150" fill="hold">
                                          <p:stCondLst>
                                            <p:cond delay="300"/>
                                          </p:stCondLst>
                                        </p:cTn>
                                        <p:tgtEl>
                                          <p:spTgt spid="99"/>
                                        </p:tgtEl>
                                        <p:attrNameLst>
                                          <p:attrName>r</p:attrName>
                                        </p:attrNameLst>
                                      </p:cBhvr>
                                    </p:animRot>
                                    <p:animRot by="1500000">
                                      <p:cBhvr>
                                        <p:cTn id="10" dur="150" fill="hold">
                                          <p:stCondLst>
                                            <p:cond delay="450"/>
                                          </p:stCondLst>
                                        </p:cTn>
                                        <p:tgtEl>
                                          <p:spTgt spid="99"/>
                                        </p:tgtEl>
                                        <p:attrNameLst>
                                          <p:attrName>r</p:attrName>
                                        </p:attrNameLst>
                                      </p:cBhvr>
                                    </p:animRot>
                                  </p:childTnLst>
                                </p:cTn>
                              </p:par>
                              <p:par>
                                <p:cTn id="11" presetID="8" presetClass="emph" presetSubtype="0" repeatCount="indefinite" accel="25000" decel="25000" autoRev="1" fill="hold" nodeType="withEffect">
                                  <p:stCondLst>
                                    <p:cond delay="0"/>
                                  </p:stCondLst>
                                  <p:childTnLst>
                                    <p:animRot by="600000">
                                      <p:cBhvr>
                                        <p:cTn id="12" dur="1000" fill="hold"/>
                                        <p:tgtEl>
                                          <p:spTgt spid="143"/>
                                        </p:tgtEl>
                                        <p:attrNameLst>
                                          <p:attrName>r</p:attrName>
                                        </p:attrNameLst>
                                      </p:cBhvr>
                                    </p:animRot>
                                  </p:childTnLst>
                                </p:cTn>
                              </p:par>
                              <p:par>
                                <p:cTn id="13" presetID="6" presetClass="emph" presetSubtype="0" repeatCount="indefinite" accel="25000" decel="25000" autoRev="1" fill="hold" nodeType="withEffect">
                                  <p:stCondLst>
                                    <p:cond delay="0"/>
                                  </p:stCondLst>
                                  <p:childTnLst>
                                    <p:animScale>
                                      <p:cBhvr>
                                        <p:cTn id="14" dur="1000" fill="hold"/>
                                        <p:tgtEl>
                                          <p:spTgt spid="1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6CD052D-A353-46C6-9D38-52A251120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8453718 w 9144000"/>
              <a:gd name="connsiteY3" fmla="*/ 5143500 h 5143500"/>
              <a:gd name="connsiteX4" fmla="*/ 8453718 w 9144000"/>
              <a:gd name="connsiteY4" fmla="*/ 4959766 h 5143500"/>
              <a:gd name="connsiteX5" fmla="*/ 5674668 w 9144000"/>
              <a:gd name="connsiteY5" fmla="*/ 4959766 h 5143500"/>
              <a:gd name="connsiteX6" fmla="*/ 5674668 w 9144000"/>
              <a:gd name="connsiteY6" fmla="*/ 5143500 h 5143500"/>
              <a:gd name="connsiteX7" fmla="*/ 0 w 9144000"/>
              <a:gd name="connsiteY7" fmla="*/ 5143500 h 5143500"/>
              <a:gd name="connsiteX8" fmla="*/ 0 w 9144000"/>
              <a:gd name="connsiteY8"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0"/>
                </a:moveTo>
                <a:lnTo>
                  <a:pt x="9144000" y="0"/>
                </a:lnTo>
                <a:lnTo>
                  <a:pt x="9144000" y="5143500"/>
                </a:lnTo>
                <a:lnTo>
                  <a:pt x="8453718" y="5143500"/>
                </a:lnTo>
                <a:lnTo>
                  <a:pt x="8453718" y="4959766"/>
                </a:lnTo>
                <a:lnTo>
                  <a:pt x="5674668" y="4959766"/>
                </a:lnTo>
                <a:lnTo>
                  <a:pt x="5674668" y="5143500"/>
                </a:lnTo>
                <a:lnTo>
                  <a:pt x="0" y="5143500"/>
                </a:lnTo>
                <a:lnTo>
                  <a:pt x="0" y="0"/>
                </a:lnTo>
                <a:close/>
              </a:path>
            </a:pathLst>
          </a:custGeom>
        </p:spPr>
      </p:pic>
      <p:sp>
        <p:nvSpPr>
          <p:cNvPr id="19" name="Freeform: Shape 18">
            <a:extLst>
              <a:ext uri="{FF2B5EF4-FFF2-40B4-BE49-F238E27FC236}">
                <a16:creationId xmlns:a16="http://schemas.microsoft.com/office/drawing/2014/main" id="{A02F2A3F-90F2-4447-A93E-2921DD7B2BE4}"/>
              </a:ext>
            </a:extLst>
          </p:cNvPr>
          <p:cNvSpPr/>
          <p:nvPr/>
        </p:nvSpPr>
        <p:spPr>
          <a:xfrm>
            <a:off x="158886" y="232998"/>
            <a:ext cx="8826228" cy="4776031"/>
          </a:xfrm>
          <a:custGeom>
            <a:avLst/>
            <a:gdLst>
              <a:gd name="connsiteX0" fmla="*/ 214778 w 8826228"/>
              <a:gd name="connsiteY0" fmla="*/ 0 h 4776031"/>
              <a:gd name="connsiteX1" fmla="*/ 8611450 w 8826228"/>
              <a:gd name="connsiteY1" fmla="*/ 0 h 4776031"/>
              <a:gd name="connsiteX2" fmla="*/ 8826228 w 8826228"/>
              <a:gd name="connsiteY2" fmla="*/ 214778 h 4776031"/>
              <a:gd name="connsiteX3" fmla="*/ 8826228 w 8826228"/>
              <a:gd name="connsiteY3" fmla="*/ 4561253 h 4776031"/>
              <a:gd name="connsiteX4" fmla="*/ 8611450 w 8826228"/>
              <a:gd name="connsiteY4" fmla="*/ 4776031 h 4776031"/>
              <a:gd name="connsiteX5" fmla="*/ 8090812 w 8826228"/>
              <a:gd name="connsiteY5" fmla="*/ 4776031 h 4776031"/>
              <a:gd name="connsiteX6" fmla="*/ 8090812 w 8826228"/>
              <a:gd name="connsiteY6" fmla="*/ 3668529 h 4776031"/>
              <a:gd name="connsiteX7" fmla="*/ 5699304 w 8826228"/>
              <a:gd name="connsiteY7" fmla="*/ 3668529 h 4776031"/>
              <a:gd name="connsiteX8" fmla="*/ 5699304 w 8826228"/>
              <a:gd name="connsiteY8" fmla="*/ 4776031 h 4776031"/>
              <a:gd name="connsiteX9" fmla="*/ 214778 w 8826228"/>
              <a:gd name="connsiteY9" fmla="*/ 4776031 h 4776031"/>
              <a:gd name="connsiteX10" fmla="*/ 0 w 8826228"/>
              <a:gd name="connsiteY10" fmla="*/ 4561253 h 4776031"/>
              <a:gd name="connsiteX11" fmla="*/ 0 w 8826228"/>
              <a:gd name="connsiteY11" fmla="*/ 214778 h 4776031"/>
              <a:gd name="connsiteX12" fmla="*/ 214778 w 8826228"/>
              <a:gd name="connsiteY12" fmla="*/ 0 h 477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6228" h="4776031">
                <a:moveTo>
                  <a:pt x="214778" y="0"/>
                </a:moveTo>
                <a:lnTo>
                  <a:pt x="8611450" y="0"/>
                </a:lnTo>
                <a:cubicBezTo>
                  <a:pt x="8730069" y="0"/>
                  <a:pt x="8826228" y="96159"/>
                  <a:pt x="8826228" y="214778"/>
                </a:cubicBezTo>
                <a:lnTo>
                  <a:pt x="8826228" y="4561253"/>
                </a:lnTo>
                <a:cubicBezTo>
                  <a:pt x="8826228" y="4679872"/>
                  <a:pt x="8730069" y="4776031"/>
                  <a:pt x="8611450" y="4776031"/>
                </a:cubicBezTo>
                <a:lnTo>
                  <a:pt x="8090812" y="4776031"/>
                </a:lnTo>
                <a:lnTo>
                  <a:pt x="8090812" y="3668529"/>
                </a:lnTo>
                <a:lnTo>
                  <a:pt x="5699304" y="3668529"/>
                </a:lnTo>
                <a:lnTo>
                  <a:pt x="5699304" y="4776031"/>
                </a:lnTo>
                <a:lnTo>
                  <a:pt x="214778" y="4776031"/>
                </a:lnTo>
                <a:cubicBezTo>
                  <a:pt x="96159" y="4776031"/>
                  <a:pt x="0" y="4679872"/>
                  <a:pt x="0" y="4561253"/>
                </a:cubicBezTo>
                <a:lnTo>
                  <a:pt x="0" y="214778"/>
                </a:lnTo>
                <a:cubicBezTo>
                  <a:pt x="0" y="96159"/>
                  <a:pt x="96159" y="0"/>
                  <a:pt x="2147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dirty="0">
              <a:solidFill>
                <a:prstClr val="white"/>
              </a:solidFill>
              <a:latin typeface="Calibri" panose="020F0502020204030204"/>
            </a:endParaRPr>
          </a:p>
        </p:txBody>
      </p:sp>
      <p:sp>
        <p:nvSpPr>
          <p:cNvPr id="4" name="Topic 1 (Text)">
            <a:extLst>
              <a:ext uri="{FF2B5EF4-FFF2-40B4-BE49-F238E27FC236}">
                <a16:creationId xmlns:a16="http://schemas.microsoft.com/office/drawing/2014/main" id="{2F6E4C3C-0B83-4660-9475-787559E83381}"/>
              </a:ext>
            </a:extLst>
          </p:cNvPr>
          <p:cNvSpPr txBox="1"/>
          <p:nvPr/>
        </p:nvSpPr>
        <p:spPr>
          <a:xfrm>
            <a:off x="-364518" y="1502001"/>
            <a:ext cx="6522076" cy="646331"/>
          </a:xfrm>
          <a:prstGeom prst="rect">
            <a:avLst/>
          </a:prstGeom>
          <a:noFill/>
        </p:spPr>
        <p:txBody>
          <a:bodyPr wrap="square" rtlCol="0">
            <a:spAutoFit/>
          </a:bodyPr>
          <a:lstStyle/>
          <a:p>
            <a:pPr algn="ctr" defTabSz="457178"/>
            <a:r>
              <a:rPr lang="en-PH" sz="3600" b="1" dirty="0" err="1">
                <a:solidFill>
                  <a:srgbClr val="3AAFFF"/>
                </a:solidFill>
                <a:latin typeface="Arial" panose="020B0604020202020204" pitchFamily="34" charset="0"/>
                <a:cs typeface="Arial" panose="020B0604020202020204" pitchFamily="34" charset="0"/>
              </a:rPr>
              <a:t>Nội</a:t>
            </a:r>
            <a:r>
              <a:rPr lang="en-PH" sz="3600" b="1" dirty="0">
                <a:solidFill>
                  <a:srgbClr val="3AAFFF"/>
                </a:solidFill>
                <a:latin typeface="Arial" panose="020B0604020202020204" pitchFamily="34" charset="0"/>
                <a:cs typeface="Arial" panose="020B0604020202020204" pitchFamily="34" charset="0"/>
              </a:rPr>
              <a:t> dung 3</a:t>
            </a:r>
          </a:p>
        </p:txBody>
      </p:sp>
      <p:sp>
        <p:nvSpPr>
          <p:cNvPr id="5" name="Rectangle 4">
            <a:extLst>
              <a:ext uri="{FF2B5EF4-FFF2-40B4-BE49-F238E27FC236}">
                <a16:creationId xmlns:a16="http://schemas.microsoft.com/office/drawing/2014/main" id="{C8F005B9-8F23-493F-AA64-D85526038F6A}"/>
              </a:ext>
            </a:extLst>
          </p:cNvPr>
          <p:cNvSpPr/>
          <p:nvPr/>
        </p:nvSpPr>
        <p:spPr>
          <a:xfrm>
            <a:off x="531447" y="2702329"/>
            <a:ext cx="4715305" cy="12913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grpSp>
        <p:nvGrpSpPr>
          <p:cNvPr id="17" name="Group 16">
            <a:extLst>
              <a:ext uri="{FF2B5EF4-FFF2-40B4-BE49-F238E27FC236}">
                <a16:creationId xmlns:a16="http://schemas.microsoft.com/office/drawing/2014/main" id="{CBAA51E7-A29D-4394-A7B8-E54DDC69CEBB}"/>
              </a:ext>
            </a:extLst>
          </p:cNvPr>
          <p:cNvGrpSpPr/>
          <p:nvPr/>
        </p:nvGrpSpPr>
        <p:grpSpPr>
          <a:xfrm>
            <a:off x="5993169" y="2783391"/>
            <a:ext cx="490609" cy="1082506"/>
            <a:chOff x="5993168" y="2783390"/>
            <a:chExt cx="490609" cy="1082506"/>
          </a:xfrm>
        </p:grpSpPr>
        <p:sp>
          <p:nvSpPr>
            <p:cNvPr id="3" name="Freeform: Shape 2">
              <a:extLst>
                <a:ext uri="{FF2B5EF4-FFF2-40B4-BE49-F238E27FC236}">
                  <a16:creationId xmlns:a16="http://schemas.microsoft.com/office/drawing/2014/main" id="{6D1DD6C4-B54B-4885-95AE-D823AB5B76AB}"/>
                </a:ext>
              </a:extLst>
            </p:cNvPr>
            <p:cNvSpPr/>
            <p:nvPr/>
          </p:nvSpPr>
          <p:spPr>
            <a:xfrm>
              <a:off x="6037245" y="2783390"/>
              <a:ext cx="446532" cy="1082506"/>
            </a:xfrm>
            <a:custGeom>
              <a:avLst/>
              <a:gdLst>
                <a:gd name="connsiteX0" fmla="*/ 39602 w 235743"/>
                <a:gd name="connsiteY0" fmla="*/ -458 h 571500"/>
                <a:gd name="connsiteX1" fmla="*/ 191050 w 235743"/>
                <a:gd name="connsiteY1" fmla="*/ -458 h 571500"/>
                <a:gd name="connsiteX2" fmla="*/ 234913 w 235743"/>
                <a:gd name="connsiteY2" fmla="*/ 35453 h 571500"/>
                <a:gd name="connsiteX3" fmla="*/ 234913 w 235743"/>
                <a:gd name="connsiteY3" fmla="*/ 535695 h 571500"/>
                <a:gd name="connsiteX4" fmla="*/ 208124 w 235743"/>
                <a:gd name="connsiteY4" fmla="*/ 568785 h 571500"/>
                <a:gd name="connsiteX5" fmla="*/ 194480 w 235743"/>
                <a:gd name="connsiteY5" fmla="*/ 571042 h 571500"/>
                <a:gd name="connsiteX6" fmla="*/ 43032 w 235743"/>
                <a:gd name="connsiteY6" fmla="*/ 571042 h 571500"/>
                <a:gd name="connsiteX7" fmla="*/ -831 w 235743"/>
                <a:gd name="connsiteY7" fmla="*/ 535131 h 571500"/>
                <a:gd name="connsiteX8" fmla="*/ -831 w 235743"/>
                <a:gd name="connsiteY8" fmla="*/ 34889 h 571500"/>
                <a:gd name="connsiteX9" fmla="*/ 25958 w 235743"/>
                <a:gd name="connsiteY9" fmla="*/ 1799 h 571500"/>
                <a:gd name="connsiteX10" fmla="*/ 39602 w 235743"/>
                <a:gd name="connsiteY10" fmla="*/ -458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571500">
                  <a:moveTo>
                    <a:pt x="39602" y="-458"/>
                  </a:moveTo>
                  <a:lnTo>
                    <a:pt x="191050" y="-458"/>
                  </a:lnTo>
                  <a:cubicBezTo>
                    <a:pt x="215275" y="-458"/>
                    <a:pt x="234913" y="15622"/>
                    <a:pt x="234913" y="35453"/>
                  </a:cubicBezTo>
                  <a:lnTo>
                    <a:pt x="234913" y="535695"/>
                  </a:lnTo>
                  <a:cubicBezTo>
                    <a:pt x="234913" y="550575"/>
                    <a:pt x="223869" y="563334"/>
                    <a:pt x="208124" y="568785"/>
                  </a:cubicBezTo>
                  <a:lnTo>
                    <a:pt x="194480" y="571042"/>
                  </a:lnTo>
                  <a:lnTo>
                    <a:pt x="43032" y="571042"/>
                  </a:lnTo>
                  <a:cubicBezTo>
                    <a:pt x="18807" y="571042"/>
                    <a:pt x="-831" y="554962"/>
                    <a:pt x="-831" y="535131"/>
                  </a:cubicBezTo>
                  <a:lnTo>
                    <a:pt x="-831" y="34889"/>
                  </a:lnTo>
                  <a:cubicBezTo>
                    <a:pt x="-831" y="20016"/>
                    <a:pt x="10213" y="7250"/>
                    <a:pt x="25958" y="1799"/>
                  </a:cubicBezTo>
                  <a:lnTo>
                    <a:pt x="39602" y="-458"/>
                  </a:lnTo>
                  <a:close/>
                </a:path>
              </a:pathLst>
            </a:custGeom>
            <a:solidFill>
              <a:srgbClr val="F7A4B2"/>
            </a:solidFill>
            <a:ln w="7144" cap="flat">
              <a:noFill/>
              <a:prstDash val="solid"/>
              <a:miter/>
            </a:ln>
          </p:spPr>
          <p:txBody>
            <a:bodyPr rtlCol="0" anchor="ctr"/>
            <a:lstStyle/>
            <a:p>
              <a:endParaRPr lang="en-PH" sz="1800" dirty="0"/>
            </a:p>
          </p:txBody>
        </p:sp>
        <p:sp>
          <p:nvSpPr>
            <p:cNvPr id="8" name="Freeform: Shape 7">
              <a:extLst>
                <a:ext uri="{FF2B5EF4-FFF2-40B4-BE49-F238E27FC236}">
                  <a16:creationId xmlns:a16="http://schemas.microsoft.com/office/drawing/2014/main" id="{291E5513-3C94-4345-BE90-89EC5710C5D5}"/>
                </a:ext>
              </a:extLst>
            </p:cNvPr>
            <p:cNvSpPr/>
            <p:nvPr/>
          </p:nvSpPr>
          <p:spPr>
            <a:xfrm>
              <a:off x="5993168" y="2783390"/>
              <a:ext cx="433002" cy="1082506"/>
            </a:xfrm>
            <a:custGeom>
              <a:avLst/>
              <a:gdLst>
                <a:gd name="connsiteX0" fmla="*/ 44189 w 228600"/>
                <a:gd name="connsiteY0" fmla="*/ -458 h 571500"/>
                <a:gd name="connsiteX1" fmla="*/ 68828 w 228600"/>
                <a:gd name="connsiteY1" fmla="*/ -458 h 571500"/>
                <a:gd name="connsiteX2" fmla="*/ 54826 w 228600"/>
                <a:gd name="connsiteY2" fmla="*/ 1792 h 571500"/>
                <a:gd name="connsiteX3" fmla="*/ 27330 w 228600"/>
                <a:gd name="connsiteY3" fmla="*/ 34854 h 571500"/>
                <a:gd name="connsiteX4" fmla="*/ 27330 w 228600"/>
                <a:gd name="connsiteY4" fmla="*/ 534595 h 571500"/>
                <a:gd name="connsiteX5" fmla="*/ 72350 w 228600"/>
                <a:gd name="connsiteY5" fmla="*/ 570478 h 571500"/>
                <a:gd name="connsiteX6" fmla="*/ 227769 w 228600"/>
                <a:gd name="connsiteY6" fmla="*/ 570478 h 571500"/>
                <a:gd name="connsiteX7" fmla="*/ 224247 w 228600"/>
                <a:gd name="connsiteY7" fmla="*/ 571042 h 571500"/>
                <a:gd name="connsiteX8" fmla="*/ 44189 w 228600"/>
                <a:gd name="connsiteY8" fmla="*/ 571042 h 571500"/>
                <a:gd name="connsiteX9" fmla="*/ -831 w 228600"/>
                <a:gd name="connsiteY9" fmla="*/ 535167 h 571500"/>
                <a:gd name="connsiteX10" fmla="*/ -831 w 228600"/>
                <a:gd name="connsiteY10" fmla="*/ 35418 h 571500"/>
                <a:gd name="connsiteX11" fmla="*/ 44189 w 228600"/>
                <a:gd name="connsiteY11" fmla="*/ -458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 h="571500">
                  <a:moveTo>
                    <a:pt x="44189" y="-458"/>
                  </a:moveTo>
                  <a:lnTo>
                    <a:pt x="68828" y="-458"/>
                  </a:lnTo>
                  <a:lnTo>
                    <a:pt x="54826" y="1792"/>
                  </a:lnTo>
                  <a:cubicBezTo>
                    <a:pt x="38667" y="7243"/>
                    <a:pt x="27330" y="19994"/>
                    <a:pt x="27330" y="34854"/>
                  </a:cubicBezTo>
                  <a:lnTo>
                    <a:pt x="27330" y="534595"/>
                  </a:lnTo>
                  <a:cubicBezTo>
                    <a:pt x="27330" y="554412"/>
                    <a:pt x="47489" y="570478"/>
                    <a:pt x="72350" y="570478"/>
                  </a:cubicBezTo>
                  <a:lnTo>
                    <a:pt x="227769" y="570478"/>
                  </a:lnTo>
                  <a:lnTo>
                    <a:pt x="224247" y="571042"/>
                  </a:lnTo>
                  <a:lnTo>
                    <a:pt x="44189" y="571042"/>
                  </a:lnTo>
                  <a:cubicBezTo>
                    <a:pt x="19321" y="571042"/>
                    <a:pt x="-831" y="554976"/>
                    <a:pt x="-831" y="535167"/>
                  </a:cubicBezTo>
                  <a:lnTo>
                    <a:pt x="-831" y="35418"/>
                  </a:lnTo>
                  <a:cubicBezTo>
                    <a:pt x="-831" y="15608"/>
                    <a:pt x="19321" y="-458"/>
                    <a:pt x="44189" y="-458"/>
                  </a:cubicBezTo>
                  <a:close/>
                </a:path>
              </a:pathLst>
            </a:custGeom>
            <a:solidFill>
              <a:srgbClr val="F48093"/>
            </a:solidFill>
            <a:ln w="7144" cap="flat">
              <a:noFill/>
              <a:prstDash val="solid"/>
              <a:miter/>
            </a:ln>
          </p:spPr>
          <p:txBody>
            <a:bodyPr rtlCol="0" anchor="ctr"/>
            <a:lstStyle/>
            <a:p>
              <a:endParaRPr lang="en-PH" sz="1800"/>
            </a:p>
          </p:txBody>
        </p:sp>
      </p:grpSp>
      <p:grpSp>
        <p:nvGrpSpPr>
          <p:cNvPr id="21" name="Group 20">
            <a:extLst>
              <a:ext uri="{FF2B5EF4-FFF2-40B4-BE49-F238E27FC236}">
                <a16:creationId xmlns:a16="http://schemas.microsoft.com/office/drawing/2014/main" id="{DE6AB3D3-D327-43C7-A48D-C58C611BE054}"/>
              </a:ext>
            </a:extLst>
          </p:cNvPr>
          <p:cNvGrpSpPr/>
          <p:nvPr/>
        </p:nvGrpSpPr>
        <p:grpSpPr>
          <a:xfrm>
            <a:off x="6710330" y="2539826"/>
            <a:ext cx="500657" cy="1312539"/>
            <a:chOff x="6710329" y="2539825"/>
            <a:chExt cx="500657" cy="1312539"/>
          </a:xfrm>
        </p:grpSpPr>
        <p:sp>
          <p:nvSpPr>
            <p:cNvPr id="9" name="Freeform: Shape 8">
              <a:extLst>
                <a:ext uri="{FF2B5EF4-FFF2-40B4-BE49-F238E27FC236}">
                  <a16:creationId xmlns:a16="http://schemas.microsoft.com/office/drawing/2014/main" id="{76CBCB21-B99F-4B28-9C5E-2B5D7AF5A561}"/>
                </a:ext>
              </a:extLst>
            </p:cNvPr>
            <p:cNvSpPr/>
            <p:nvPr/>
          </p:nvSpPr>
          <p:spPr>
            <a:xfrm>
              <a:off x="6750922" y="2539825"/>
              <a:ext cx="460064" cy="1312539"/>
            </a:xfrm>
            <a:custGeom>
              <a:avLst/>
              <a:gdLst>
                <a:gd name="connsiteX0" fmla="*/ 35081 w 242887"/>
                <a:gd name="connsiteY0" fmla="*/ -458 h 692944"/>
                <a:gd name="connsiteX1" fmla="*/ 197180 w 242887"/>
                <a:gd name="connsiteY1" fmla="*/ -458 h 692944"/>
                <a:gd name="connsiteX2" fmla="*/ 242057 w 242887"/>
                <a:gd name="connsiteY2" fmla="*/ 35647 h 692944"/>
                <a:gd name="connsiteX3" fmla="*/ 242057 w 242887"/>
                <a:gd name="connsiteY3" fmla="*/ 657839 h 692944"/>
                <a:gd name="connsiteX4" fmla="*/ 214646 w 242887"/>
                <a:gd name="connsiteY4" fmla="*/ 691107 h 692944"/>
                <a:gd name="connsiteX5" fmla="*/ 206145 w 242887"/>
                <a:gd name="connsiteY5" fmla="*/ 692486 h 692944"/>
                <a:gd name="connsiteX6" fmla="*/ 44046 w 242887"/>
                <a:gd name="connsiteY6" fmla="*/ 692486 h 692944"/>
                <a:gd name="connsiteX7" fmla="*/ -831 w 242887"/>
                <a:gd name="connsiteY7" fmla="*/ 656381 h 692944"/>
                <a:gd name="connsiteX8" fmla="*/ -831 w 242887"/>
                <a:gd name="connsiteY8" fmla="*/ 34189 h 692944"/>
                <a:gd name="connsiteX9" fmla="*/ 26579 w 242887"/>
                <a:gd name="connsiteY9" fmla="*/ 921 h 692944"/>
                <a:gd name="connsiteX10" fmla="*/ 35081 w 242887"/>
                <a:gd name="connsiteY10" fmla="*/ -458 h 69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87" h="692944">
                  <a:moveTo>
                    <a:pt x="35081" y="-458"/>
                  </a:moveTo>
                  <a:lnTo>
                    <a:pt x="197180" y="-458"/>
                  </a:lnTo>
                  <a:cubicBezTo>
                    <a:pt x="221961" y="-458"/>
                    <a:pt x="242057" y="15708"/>
                    <a:pt x="242057" y="35647"/>
                  </a:cubicBezTo>
                  <a:lnTo>
                    <a:pt x="242057" y="657839"/>
                  </a:lnTo>
                  <a:cubicBezTo>
                    <a:pt x="242057" y="672791"/>
                    <a:pt x="230756" y="685621"/>
                    <a:pt x="214646" y="691107"/>
                  </a:cubicBezTo>
                  <a:lnTo>
                    <a:pt x="206145" y="692486"/>
                  </a:lnTo>
                  <a:lnTo>
                    <a:pt x="44046" y="692486"/>
                  </a:lnTo>
                  <a:cubicBezTo>
                    <a:pt x="19264" y="692486"/>
                    <a:pt x="-831" y="676320"/>
                    <a:pt x="-831" y="656381"/>
                  </a:cubicBezTo>
                  <a:lnTo>
                    <a:pt x="-831" y="34189"/>
                  </a:lnTo>
                  <a:cubicBezTo>
                    <a:pt x="-831" y="19237"/>
                    <a:pt x="10470" y="6407"/>
                    <a:pt x="26579" y="921"/>
                  </a:cubicBezTo>
                  <a:lnTo>
                    <a:pt x="35081" y="-458"/>
                  </a:lnTo>
                  <a:close/>
                </a:path>
              </a:pathLst>
            </a:custGeom>
            <a:solidFill>
              <a:srgbClr val="D1CCFC"/>
            </a:solidFill>
            <a:ln w="7144" cap="flat">
              <a:noFill/>
              <a:prstDash val="solid"/>
              <a:miter/>
            </a:ln>
          </p:spPr>
          <p:txBody>
            <a:bodyPr rtlCol="0" anchor="ctr"/>
            <a:lstStyle/>
            <a:p>
              <a:endParaRPr lang="en-PH" sz="1800"/>
            </a:p>
          </p:txBody>
        </p:sp>
        <p:sp>
          <p:nvSpPr>
            <p:cNvPr id="10" name="Freeform: Shape 9">
              <a:extLst>
                <a:ext uri="{FF2B5EF4-FFF2-40B4-BE49-F238E27FC236}">
                  <a16:creationId xmlns:a16="http://schemas.microsoft.com/office/drawing/2014/main" id="{774CF67A-405B-41DD-BB75-ECDE0E1A2D7F}"/>
                </a:ext>
              </a:extLst>
            </p:cNvPr>
            <p:cNvSpPr/>
            <p:nvPr/>
          </p:nvSpPr>
          <p:spPr>
            <a:xfrm>
              <a:off x="6710329" y="2539825"/>
              <a:ext cx="433002" cy="1312539"/>
            </a:xfrm>
            <a:custGeom>
              <a:avLst/>
              <a:gdLst>
                <a:gd name="connsiteX0" fmla="*/ 43132 w 228600"/>
                <a:gd name="connsiteY0" fmla="*/ -458 h 692944"/>
                <a:gd name="connsiteX1" fmla="*/ 60198 w 228600"/>
                <a:gd name="connsiteY1" fmla="*/ -458 h 692944"/>
                <a:gd name="connsiteX2" fmla="*/ 51869 w 228600"/>
                <a:gd name="connsiteY2" fmla="*/ 921 h 692944"/>
                <a:gd name="connsiteX3" fmla="*/ 25015 w 228600"/>
                <a:gd name="connsiteY3" fmla="*/ 34118 h 692944"/>
                <a:gd name="connsiteX4" fmla="*/ 25015 w 228600"/>
                <a:gd name="connsiteY4" fmla="*/ 655003 h 692944"/>
                <a:gd name="connsiteX5" fmla="*/ 68978 w 228600"/>
                <a:gd name="connsiteY5" fmla="*/ 691036 h 692944"/>
                <a:gd name="connsiteX6" fmla="*/ 227769 w 228600"/>
                <a:gd name="connsiteY6" fmla="*/ 691036 h 692944"/>
                <a:gd name="connsiteX7" fmla="*/ 218983 w 228600"/>
                <a:gd name="connsiteY7" fmla="*/ 692486 h 692944"/>
                <a:gd name="connsiteX8" fmla="*/ 43132 w 228600"/>
                <a:gd name="connsiteY8" fmla="*/ 692486 h 692944"/>
                <a:gd name="connsiteX9" fmla="*/ -831 w 228600"/>
                <a:gd name="connsiteY9" fmla="*/ 656460 h 692944"/>
                <a:gd name="connsiteX10" fmla="*/ -831 w 228600"/>
                <a:gd name="connsiteY10" fmla="*/ 35568 h 692944"/>
                <a:gd name="connsiteX11" fmla="*/ 43132 w 228600"/>
                <a:gd name="connsiteY11" fmla="*/ -458 h 69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 h="692944">
                  <a:moveTo>
                    <a:pt x="43132" y="-458"/>
                  </a:moveTo>
                  <a:lnTo>
                    <a:pt x="60198" y="-458"/>
                  </a:lnTo>
                  <a:lnTo>
                    <a:pt x="51869" y="921"/>
                  </a:lnTo>
                  <a:cubicBezTo>
                    <a:pt x="36088" y="6386"/>
                    <a:pt x="25015" y="19194"/>
                    <a:pt x="25015" y="34118"/>
                  </a:cubicBezTo>
                  <a:lnTo>
                    <a:pt x="25015" y="655003"/>
                  </a:lnTo>
                  <a:cubicBezTo>
                    <a:pt x="25015" y="674905"/>
                    <a:pt x="44696" y="691036"/>
                    <a:pt x="68978" y="691036"/>
                  </a:cubicBezTo>
                  <a:lnTo>
                    <a:pt x="227769" y="691036"/>
                  </a:lnTo>
                  <a:lnTo>
                    <a:pt x="218983" y="692486"/>
                  </a:lnTo>
                  <a:lnTo>
                    <a:pt x="43132" y="692486"/>
                  </a:lnTo>
                  <a:cubicBezTo>
                    <a:pt x="18850" y="692486"/>
                    <a:pt x="-831" y="676355"/>
                    <a:pt x="-831" y="656460"/>
                  </a:cubicBezTo>
                  <a:lnTo>
                    <a:pt x="-831" y="35568"/>
                  </a:lnTo>
                  <a:cubicBezTo>
                    <a:pt x="-831" y="15673"/>
                    <a:pt x="18850" y="-458"/>
                    <a:pt x="43132" y="-458"/>
                  </a:cubicBezTo>
                  <a:close/>
                </a:path>
              </a:pathLst>
            </a:custGeom>
            <a:solidFill>
              <a:srgbClr val="A399FA"/>
            </a:solidFill>
            <a:ln w="7144" cap="flat">
              <a:noFill/>
              <a:prstDash val="solid"/>
              <a:miter/>
            </a:ln>
          </p:spPr>
          <p:txBody>
            <a:bodyPr rtlCol="0" anchor="ctr"/>
            <a:lstStyle/>
            <a:p>
              <a:endParaRPr lang="en-PH" sz="1800"/>
            </a:p>
          </p:txBody>
        </p:sp>
      </p:grpSp>
      <p:grpSp>
        <p:nvGrpSpPr>
          <p:cNvPr id="26" name="Group 25">
            <a:extLst>
              <a:ext uri="{FF2B5EF4-FFF2-40B4-BE49-F238E27FC236}">
                <a16:creationId xmlns:a16="http://schemas.microsoft.com/office/drawing/2014/main" id="{CFEC1F60-C856-429D-ABB6-628196FB5940}"/>
              </a:ext>
            </a:extLst>
          </p:cNvPr>
          <p:cNvGrpSpPr/>
          <p:nvPr/>
        </p:nvGrpSpPr>
        <p:grpSpPr>
          <a:xfrm>
            <a:off x="7413959" y="2188010"/>
            <a:ext cx="514189" cy="1664352"/>
            <a:chOff x="7413958" y="2188010"/>
            <a:chExt cx="514189" cy="1664352"/>
          </a:xfrm>
        </p:grpSpPr>
        <p:sp>
          <p:nvSpPr>
            <p:cNvPr id="11" name="Freeform: Shape 10">
              <a:extLst>
                <a:ext uri="{FF2B5EF4-FFF2-40B4-BE49-F238E27FC236}">
                  <a16:creationId xmlns:a16="http://schemas.microsoft.com/office/drawing/2014/main" id="{21F4B0DB-AAEF-4037-998A-2C63A4D6105D}"/>
                </a:ext>
              </a:extLst>
            </p:cNvPr>
            <p:cNvSpPr/>
            <p:nvPr/>
          </p:nvSpPr>
          <p:spPr>
            <a:xfrm>
              <a:off x="7468083" y="2188010"/>
              <a:ext cx="460064" cy="1664352"/>
            </a:xfrm>
            <a:custGeom>
              <a:avLst/>
              <a:gdLst>
                <a:gd name="connsiteX0" fmla="*/ 44303 w 242887"/>
                <a:gd name="connsiteY0" fmla="*/ -458 h 878681"/>
                <a:gd name="connsiteX1" fmla="*/ 202373 w 242887"/>
                <a:gd name="connsiteY1" fmla="*/ -458 h 878681"/>
                <a:gd name="connsiteX2" fmla="*/ 214489 w 242887"/>
                <a:gd name="connsiteY2" fmla="*/ 1485 h 878681"/>
                <a:gd name="connsiteX3" fmla="*/ 242057 w 242887"/>
                <a:gd name="connsiteY3" fmla="*/ 34511 h 878681"/>
                <a:gd name="connsiteX4" fmla="*/ 242057 w 242887"/>
                <a:gd name="connsiteY4" fmla="*/ 842383 h 878681"/>
                <a:gd name="connsiteX5" fmla="*/ 196923 w 242887"/>
                <a:gd name="connsiteY5" fmla="*/ 878224 h 878681"/>
                <a:gd name="connsiteX6" fmla="*/ 38853 w 242887"/>
                <a:gd name="connsiteY6" fmla="*/ 878224 h 878681"/>
                <a:gd name="connsiteX7" fmla="*/ 26737 w 242887"/>
                <a:gd name="connsiteY7" fmla="*/ 876281 h 878681"/>
                <a:gd name="connsiteX8" fmla="*/ -831 w 242887"/>
                <a:gd name="connsiteY8" fmla="*/ 843255 h 878681"/>
                <a:gd name="connsiteX9" fmla="*/ -831 w 242887"/>
                <a:gd name="connsiteY9" fmla="*/ 35382 h 878681"/>
                <a:gd name="connsiteX10" fmla="*/ 44303 w 242887"/>
                <a:gd name="connsiteY10" fmla="*/ -458 h 8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87" h="878681">
                  <a:moveTo>
                    <a:pt x="44303" y="-458"/>
                  </a:moveTo>
                  <a:lnTo>
                    <a:pt x="202373" y="-458"/>
                  </a:lnTo>
                  <a:lnTo>
                    <a:pt x="214489" y="1485"/>
                  </a:lnTo>
                  <a:cubicBezTo>
                    <a:pt x="230691" y="6929"/>
                    <a:pt x="242057" y="19666"/>
                    <a:pt x="242057" y="34511"/>
                  </a:cubicBezTo>
                  <a:lnTo>
                    <a:pt x="242057" y="842383"/>
                  </a:lnTo>
                  <a:cubicBezTo>
                    <a:pt x="242057" y="862179"/>
                    <a:pt x="221847" y="878224"/>
                    <a:pt x="196923" y="878224"/>
                  </a:cubicBezTo>
                  <a:lnTo>
                    <a:pt x="38853" y="878224"/>
                  </a:lnTo>
                  <a:lnTo>
                    <a:pt x="26737" y="876281"/>
                  </a:lnTo>
                  <a:cubicBezTo>
                    <a:pt x="10535" y="870837"/>
                    <a:pt x="-831" y="858100"/>
                    <a:pt x="-831" y="843255"/>
                  </a:cubicBezTo>
                  <a:lnTo>
                    <a:pt x="-831" y="35382"/>
                  </a:lnTo>
                  <a:cubicBezTo>
                    <a:pt x="-831" y="15587"/>
                    <a:pt x="19379" y="-458"/>
                    <a:pt x="44303" y="-458"/>
                  </a:cubicBezTo>
                  <a:close/>
                </a:path>
              </a:pathLst>
            </a:custGeom>
            <a:solidFill>
              <a:srgbClr val="C6E4A6"/>
            </a:solidFill>
            <a:ln w="7144" cap="flat">
              <a:noFill/>
              <a:prstDash val="solid"/>
              <a:miter/>
            </a:ln>
          </p:spPr>
          <p:txBody>
            <a:bodyPr rtlCol="0" anchor="ctr"/>
            <a:lstStyle/>
            <a:p>
              <a:endParaRPr lang="en-PH" sz="1800"/>
            </a:p>
          </p:txBody>
        </p:sp>
        <p:sp>
          <p:nvSpPr>
            <p:cNvPr id="12" name="Freeform: Shape 11">
              <a:extLst>
                <a:ext uri="{FF2B5EF4-FFF2-40B4-BE49-F238E27FC236}">
                  <a16:creationId xmlns:a16="http://schemas.microsoft.com/office/drawing/2014/main" id="{6B4AE6F5-0F18-4FFB-BA87-6C3BC848D38D}"/>
                </a:ext>
              </a:extLst>
            </p:cNvPr>
            <p:cNvSpPr/>
            <p:nvPr/>
          </p:nvSpPr>
          <p:spPr>
            <a:xfrm>
              <a:off x="7413958" y="2188010"/>
              <a:ext cx="433002" cy="1664352"/>
            </a:xfrm>
            <a:custGeom>
              <a:avLst/>
              <a:gdLst>
                <a:gd name="connsiteX0" fmla="*/ 43811 w 228600"/>
                <a:gd name="connsiteY0" fmla="*/ -458 h 878681"/>
                <a:gd name="connsiteX1" fmla="*/ 222376 w 228600"/>
                <a:gd name="connsiteY1" fmla="*/ -458 h 878681"/>
                <a:gd name="connsiteX2" fmla="*/ 227769 w 228600"/>
                <a:gd name="connsiteY2" fmla="*/ 414 h 878681"/>
                <a:gd name="connsiteX3" fmla="*/ 71435 w 228600"/>
                <a:gd name="connsiteY3" fmla="*/ 414 h 878681"/>
                <a:gd name="connsiteX4" fmla="*/ 26794 w 228600"/>
                <a:gd name="connsiteY4" fmla="*/ 36225 h 878681"/>
                <a:gd name="connsiteX5" fmla="*/ 26794 w 228600"/>
                <a:gd name="connsiteY5" fmla="*/ 843291 h 878681"/>
                <a:gd name="connsiteX6" fmla="*/ 54062 w 228600"/>
                <a:gd name="connsiteY6" fmla="*/ 876281 h 878681"/>
                <a:gd name="connsiteX7" fmla="*/ 66042 w 228600"/>
                <a:gd name="connsiteY7" fmla="*/ 878224 h 878681"/>
                <a:gd name="connsiteX8" fmla="*/ 43811 w 228600"/>
                <a:gd name="connsiteY8" fmla="*/ 878224 h 878681"/>
                <a:gd name="connsiteX9" fmla="*/ -831 w 228600"/>
                <a:gd name="connsiteY9" fmla="*/ 842419 h 878681"/>
                <a:gd name="connsiteX10" fmla="*/ -831 w 228600"/>
                <a:gd name="connsiteY10" fmla="*/ 35347 h 878681"/>
                <a:gd name="connsiteX11" fmla="*/ 43811 w 228600"/>
                <a:gd name="connsiteY11" fmla="*/ -458 h 8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 h="878681">
                  <a:moveTo>
                    <a:pt x="43811" y="-458"/>
                  </a:moveTo>
                  <a:lnTo>
                    <a:pt x="222376" y="-458"/>
                  </a:lnTo>
                  <a:lnTo>
                    <a:pt x="227769" y="414"/>
                  </a:lnTo>
                  <a:lnTo>
                    <a:pt x="71435" y="414"/>
                  </a:lnTo>
                  <a:cubicBezTo>
                    <a:pt x="46782" y="414"/>
                    <a:pt x="26794" y="16444"/>
                    <a:pt x="26794" y="36225"/>
                  </a:cubicBezTo>
                  <a:lnTo>
                    <a:pt x="26794" y="843291"/>
                  </a:lnTo>
                  <a:cubicBezTo>
                    <a:pt x="26794" y="858121"/>
                    <a:pt x="38038" y="870844"/>
                    <a:pt x="54062" y="876281"/>
                  </a:cubicBezTo>
                  <a:lnTo>
                    <a:pt x="66042" y="878224"/>
                  </a:lnTo>
                  <a:lnTo>
                    <a:pt x="43811" y="878224"/>
                  </a:lnTo>
                  <a:cubicBezTo>
                    <a:pt x="19157" y="878224"/>
                    <a:pt x="-831" y="862193"/>
                    <a:pt x="-831" y="842419"/>
                  </a:cubicBezTo>
                  <a:lnTo>
                    <a:pt x="-831" y="35347"/>
                  </a:lnTo>
                  <a:cubicBezTo>
                    <a:pt x="-831" y="15573"/>
                    <a:pt x="19157" y="-458"/>
                    <a:pt x="43811" y="-458"/>
                  </a:cubicBezTo>
                  <a:close/>
                </a:path>
              </a:pathLst>
            </a:custGeom>
            <a:solidFill>
              <a:srgbClr val="9CD061"/>
            </a:solidFill>
            <a:ln w="7144" cap="flat">
              <a:noFill/>
              <a:prstDash val="solid"/>
              <a:miter/>
            </a:ln>
          </p:spPr>
          <p:txBody>
            <a:bodyPr rtlCol="0" anchor="ctr"/>
            <a:lstStyle/>
            <a:p>
              <a:endParaRPr lang="en-PH" sz="1800"/>
            </a:p>
          </p:txBody>
        </p:sp>
      </p:grpSp>
      <p:sp>
        <p:nvSpPr>
          <p:cNvPr id="13" name="Freeform: Shape 12">
            <a:extLst>
              <a:ext uri="{FF2B5EF4-FFF2-40B4-BE49-F238E27FC236}">
                <a16:creationId xmlns:a16="http://schemas.microsoft.com/office/drawing/2014/main" id="{321200E5-DD54-4CB7-8A68-11EA48CF6158}"/>
              </a:ext>
            </a:extLst>
          </p:cNvPr>
          <p:cNvSpPr/>
          <p:nvPr/>
        </p:nvSpPr>
        <p:spPr>
          <a:xfrm>
            <a:off x="5993165" y="1470856"/>
            <a:ext cx="1934985" cy="1150157"/>
          </a:xfrm>
          <a:custGeom>
            <a:avLst/>
            <a:gdLst>
              <a:gd name="connsiteX0" fmla="*/ 1009020 w 1021559"/>
              <a:gd name="connsiteY0" fmla="*/ 8226 h 607216"/>
              <a:gd name="connsiteX1" fmla="*/ 981802 w 1021559"/>
              <a:gd name="connsiteY1" fmla="*/ -189 h 607216"/>
              <a:gd name="connsiteX2" fmla="*/ 843291 w 1021559"/>
              <a:gd name="connsiteY2" fmla="*/ 17156 h 607216"/>
              <a:gd name="connsiteX3" fmla="*/ 813223 w 1021559"/>
              <a:gd name="connsiteY3" fmla="*/ 55889 h 607216"/>
              <a:gd name="connsiteX4" fmla="*/ 851878 w 1021559"/>
              <a:gd name="connsiteY4" fmla="*/ 86015 h 607216"/>
              <a:gd name="connsiteX5" fmla="*/ 903971 w 1021559"/>
              <a:gd name="connsiteY5" fmla="*/ 79492 h 607216"/>
              <a:gd name="connsiteX6" fmla="*/ 355723 w 1021559"/>
              <a:gd name="connsiteY6" fmla="*/ 466948 h 607216"/>
              <a:gd name="connsiteX7" fmla="*/ 32718 w 1021559"/>
              <a:gd name="connsiteY7" fmla="*/ 537378 h 607216"/>
              <a:gd name="connsiteX8" fmla="*/ -815 w 1021559"/>
              <a:gd name="connsiteY8" fmla="*/ 573111 h 607216"/>
              <a:gd name="connsiteX9" fmla="*/ 33782 w 1021559"/>
              <a:gd name="connsiteY9" fmla="*/ 606758 h 607216"/>
              <a:gd name="connsiteX10" fmla="*/ 34847 w 1021559"/>
              <a:gd name="connsiteY10" fmla="*/ 606744 h 607216"/>
              <a:gd name="connsiteX11" fmla="*/ 376561 w 1021559"/>
              <a:gd name="connsiteY11" fmla="*/ 533178 h 607216"/>
              <a:gd name="connsiteX12" fmla="*/ 688965 w 1021559"/>
              <a:gd name="connsiteY12" fmla="*/ 373729 h 607216"/>
              <a:gd name="connsiteX13" fmla="*/ 951469 w 1021559"/>
              <a:gd name="connsiteY13" fmla="*/ 130956 h 607216"/>
              <a:gd name="connsiteX14" fmla="*/ 951469 w 1021559"/>
              <a:gd name="connsiteY14" fmla="*/ 173033 h 607216"/>
              <a:gd name="connsiteX15" fmla="*/ 986102 w 1021559"/>
              <a:gd name="connsiteY15" fmla="*/ 207730 h 607216"/>
              <a:gd name="connsiteX16" fmla="*/ 1020728 w 1021559"/>
              <a:gd name="connsiteY16" fmla="*/ 173033 h 607216"/>
              <a:gd name="connsiteX17" fmla="*/ 1020728 w 1021559"/>
              <a:gd name="connsiteY17" fmla="*/ 34236 h 607216"/>
              <a:gd name="connsiteX18" fmla="*/ 1009020 w 1021559"/>
              <a:gd name="connsiteY18" fmla="*/ 8226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1559" h="607216">
                <a:moveTo>
                  <a:pt x="1009020" y="8226"/>
                </a:moveTo>
                <a:cubicBezTo>
                  <a:pt x="1001568" y="1640"/>
                  <a:pt x="991653" y="-1425"/>
                  <a:pt x="981802" y="-189"/>
                </a:cubicBezTo>
                <a:lnTo>
                  <a:pt x="843291" y="17156"/>
                </a:lnTo>
                <a:cubicBezTo>
                  <a:pt x="824311" y="19535"/>
                  <a:pt x="810851" y="36880"/>
                  <a:pt x="813223" y="55889"/>
                </a:cubicBezTo>
                <a:cubicBezTo>
                  <a:pt x="815595" y="74913"/>
                  <a:pt x="832919" y="88386"/>
                  <a:pt x="851878" y="86015"/>
                </a:cubicBezTo>
                <a:lnTo>
                  <a:pt x="903971" y="79492"/>
                </a:lnTo>
                <a:cubicBezTo>
                  <a:pt x="727784" y="299156"/>
                  <a:pt x="511164" y="411112"/>
                  <a:pt x="355723" y="466948"/>
                </a:cubicBezTo>
                <a:cubicBezTo>
                  <a:pt x="174264" y="532127"/>
                  <a:pt x="34111" y="537335"/>
                  <a:pt x="32718" y="537378"/>
                </a:cubicBezTo>
                <a:cubicBezTo>
                  <a:pt x="13615" y="537978"/>
                  <a:pt x="-1393" y="553966"/>
                  <a:pt x="-815" y="573111"/>
                </a:cubicBezTo>
                <a:cubicBezTo>
                  <a:pt x="-244" y="591907"/>
                  <a:pt x="15137" y="606758"/>
                  <a:pt x="33782" y="606758"/>
                </a:cubicBezTo>
                <a:cubicBezTo>
                  <a:pt x="34132" y="606758"/>
                  <a:pt x="34489" y="606751"/>
                  <a:pt x="34847" y="606744"/>
                </a:cubicBezTo>
                <a:cubicBezTo>
                  <a:pt x="40904" y="606558"/>
                  <a:pt x="185337" y="601458"/>
                  <a:pt x="376561" y="533178"/>
                </a:cubicBezTo>
                <a:cubicBezTo>
                  <a:pt x="488740" y="493130"/>
                  <a:pt x="593846" y="439480"/>
                  <a:pt x="688965" y="373729"/>
                </a:cubicBezTo>
                <a:cubicBezTo>
                  <a:pt x="787649" y="305506"/>
                  <a:pt x="875667" y="224017"/>
                  <a:pt x="951469" y="130956"/>
                </a:cubicBezTo>
                <a:lnTo>
                  <a:pt x="951469" y="173033"/>
                </a:lnTo>
                <a:cubicBezTo>
                  <a:pt x="951469" y="192192"/>
                  <a:pt x="966971" y="207730"/>
                  <a:pt x="986102" y="207730"/>
                </a:cubicBezTo>
                <a:cubicBezTo>
                  <a:pt x="1005226" y="207730"/>
                  <a:pt x="1020728" y="192192"/>
                  <a:pt x="1020728" y="173033"/>
                </a:cubicBezTo>
                <a:lnTo>
                  <a:pt x="1020728" y="34236"/>
                </a:lnTo>
                <a:cubicBezTo>
                  <a:pt x="1020728" y="24285"/>
                  <a:pt x="1016463" y="14813"/>
                  <a:pt x="1009020" y="8226"/>
                </a:cubicBezTo>
                <a:close/>
              </a:path>
            </a:pathLst>
          </a:custGeom>
          <a:solidFill>
            <a:schemeClr val="bg1"/>
          </a:solidFill>
          <a:ln w="7144" cap="flat">
            <a:noFill/>
            <a:prstDash val="solid"/>
            <a:miter/>
          </a:ln>
        </p:spPr>
        <p:txBody>
          <a:bodyPr rtlCol="0" anchor="ctr"/>
          <a:lstStyle/>
          <a:p>
            <a:endParaRPr lang="en-PH" sz="1800"/>
          </a:p>
        </p:txBody>
      </p:sp>
      <p:pic>
        <p:nvPicPr>
          <p:cNvPr id="25" name="Graphic 24">
            <a:extLst>
              <a:ext uri="{FF2B5EF4-FFF2-40B4-BE49-F238E27FC236}">
                <a16:creationId xmlns:a16="http://schemas.microsoft.com/office/drawing/2014/main" id="{EA76AEC0-E91C-435B-99D4-DD67A7A130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2059" t="96428" r="7549"/>
          <a:stretch/>
        </p:blipFill>
        <p:spPr>
          <a:xfrm>
            <a:off x="5674668" y="4959766"/>
            <a:ext cx="2779050" cy="183734"/>
          </a:xfrm>
          <a:custGeom>
            <a:avLst/>
            <a:gdLst>
              <a:gd name="connsiteX0" fmla="*/ 0 w 2779050"/>
              <a:gd name="connsiteY0" fmla="*/ 0 h 183734"/>
              <a:gd name="connsiteX1" fmla="*/ 2779050 w 2779050"/>
              <a:gd name="connsiteY1" fmla="*/ 0 h 183734"/>
              <a:gd name="connsiteX2" fmla="*/ 2779050 w 2779050"/>
              <a:gd name="connsiteY2" fmla="*/ 183734 h 183734"/>
              <a:gd name="connsiteX3" fmla="*/ 0 w 2779050"/>
              <a:gd name="connsiteY3" fmla="*/ 183734 h 183734"/>
              <a:gd name="connsiteX4" fmla="*/ 0 w 2779050"/>
              <a:gd name="connsiteY4" fmla="*/ 0 h 183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050" h="183734">
                <a:moveTo>
                  <a:pt x="0" y="0"/>
                </a:moveTo>
                <a:lnTo>
                  <a:pt x="2779050" y="0"/>
                </a:lnTo>
                <a:lnTo>
                  <a:pt x="2779050" y="183734"/>
                </a:lnTo>
                <a:lnTo>
                  <a:pt x="0" y="183734"/>
                </a:lnTo>
                <a:lnTo>
                  <a:pt x="0" y="0"/>
                </a:lnTo>
                <a:close/>
              </a:path>
            </a:pathLst>
          </a:custGeom>
        </p:spPr>
      </p:pic>
      <p:sp>
        <p:nvSpPr>
          <p:cNvPr id="20" name="Freeform: Shape 19">
            <a:extLst>
              <a:ext uri="{FF2B5EF4-FFF2-40B4-BE49-F238E27FC236}">
                <a16:creationId xmlns:a16="http://schemas.microsoft.com/office/drawing/2014/main" id="{103004AA-D262-46CC-9959-C47BC657F23F}"/>
              </a:ext>
            </a:extLst>
          </p:cNvPr>
          <p:cNvSpPr/>
          <p:nvPr/>
        </p:nvSpPr>
        <p:spPr>
          <a:xfrm>
            <a:off x="5858190" y="3802930"/>
            <a:ext cx="2391508" cy="1156837"/>
          </a:xfrm>
          <a:custGeom>
            <a:avLst/>
            <a:gdLst>
              <a:gd name="connsiteX0" fmla="*/ 0 w 2391508"/>
              <a:gd name="connsiteY0" fmla="*/ 0 h 1107502"/>
              <a:gd name="connsiteX1" fmla="*/ 2391508 w 2391508"/>
              <a:gd name="connsiteY1" fmla="*/ 0 h 1107502"/>
              <a:gd name="connsiteX2" fmla="*/ 2391508 w 2391508"/>
              <a:gd name="connsiteY2" fmla="*/ 1107502 h 1107502"/>
              <a:gd name="connsiteX3" fmla="*/ 0 w 2391508"/>
              <a:gd name="connsiteY3" fmla="*/ 1107502 h 1107502"/>
              <a:gd name="connsiteX4" fmla="*/ 0 w 2391508"/>
              <a:gd name="connsiteY4" fmla="*/ 0 h 110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508" h="1107502">
                <a:moveTo>
                  <a:pt x="0" y="0"/>
                </a:moveTo>
                <a:lnTo>
                  <a:pt x="2391508" y="0"/>
                </a:lnTo>
                <a:lnTo>
                  <a:pt x="2391508" y="1107502"/>
                </a:lnTo>
                <a:lnTo>
                  <a:pt x="0" y="110750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dirty="0">
              <a:solidFill>
                <a:prstClr val="white"/>
              </a:solidFill>
              <a:latin typeface="Calibri" panose="020F0502020204030204"/>
            </a:endParaRPr>
          </a:p>
        </p:txBody>
      </p:sp>
      <p:sp>
        <p:nvSpPr>
          <p:cNvPr id="14" name="Rectangle: Rounded Corners 13">
            <a:extLst>
              <a:ext uri="{FF2B5EF4-FFF2-40B4-BE49-F238E27FC236}">
                <a16:creationId xmlns:a16="http://schemas.microsoft.com/office/drawing/2014/main" id="{8C3AD883-AD96-4A15-A212-D1A20C8AEF45}"/>
              </a:ext>
            </a:extLst>
          </p:cNvPr>
          <p:cNvSpPr/>
          <p:nvPr/>
        </p:nvSpPr>
        <p:spPr>
          <a:xfrm>
            <a:off x="5674669" y="3802930"/>
            <a:ext cx="2612571" cy="108000"/>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sp>
        <p:nvSpPr>
          <p:cNvPr id="2" name="Topic 1 (Text)">
            <a:extLst>
              <a:ext uri="{FF2B5EF4-FFF2-40B4-BE49-F238E27FC236}">
                <a16:creationId xmlns:a16="http://schemas.microsoft.com/office/drawing/2014/main" id="{E955E32F-9444-55E2-65DB-660881941554}"/>
              </a:ext>
            </a:extLst>
          </p:cNvPr>
          <p:cNvSpPr txBox="1"/>
          <p:nvPr/>
        </p:nvSpPr>
        <p:spPr>
          <a:xfrm>
            <a:off x="-371939" y="2292211"/>
            <a:ext cx="6522076" cy="646331"/>
          </a:xfrm>
          <a:prstGeom prst="rect">
            <a:avLst/>
          </a:prstGeom>
          <a:noFill/>
        </p:spPr>
        <p:txBody>
          <a:bodyPr wrap="square" rtlCol="0">
            <a:spAutoFit/>
          </a:bodyPr>
          <a:lstStyle/>
          <a:p>
            <a:pPr algn="ctr" defTabSz="457178"/>
            <a:r>
              <a:rPr lang="en-PH" sz="36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Ai </a:t>
            </a:r>
            <a:r>
              <a:rPr lang="en-PH" sz="3600" b="1" dirty="0" err="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là</a:t>
            </a:r>
            <a:r>
              <a:rPr lang="en-PH" sz="36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 </a:t>
            </a:r>
            <a:r>
              <a:rPr lang="en-PH" sz="3600" b="1" dirty="0" err="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triệu</a:t>
            </a:r>
            <a:r>
              <a:rPr lang="en-PH" sz="36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 </a:t>
            </a:r>
            <a:r>
              <a:rPr lang="en-PH" sz="3600" b="1" dirty="0" err="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phú</a:t>
            </a:r>
            <a:endParaRPr lang="en-PH" sz="36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331081"/>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grpId="0" nodeType="withEffect">
                                  <p:stCondLst>
                                    <p:cond delay="0"/>
                                  </p:stCondLst>
                                  <p:childTnLst>
                                    <p:animMotion origin="layout" path="M 3.125E-6 4.44444E-6 L 3.125E-6 0.2287 " pathEditMode="relative" rAng="0" ptsTypes="AA">
                                      <p:cBhvr>
                                        <p:cTn id="9" dur="1500" spd="-100000" fill="hold"/>
                                        <p:tgtEl>
                                          <p:spTgt spid="4"/>
                                        </p:tgtEl>
                                        <p:attrNameLst>
                                          <p:attrName>ppt_x</p:attrName>
                                          <p:attrName>ppt_y</p:attrName>
                                        </p:attrNameLst>
                                      </p:cBhvr>
                                      <p:rCtr x="0" y="11435"/>
                                    </p:animMotion>
                                  </p:childTnLst>
                                </p:cTn>
                              </p:par>
                              <p:par>
                                <p:cTn id="10" presetID="22" presetClass="entr" presetSubtype="8"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 presetClass="entr" presetSubtype="4" accel="50000" decel="50000" fill="hold" nodeType="withEffect">
                                  <p:stCondLst>
                                    <p:cond delay="2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1" presetClass="emph" presetSubtype="2" fill="hold" nodeType="withEffect">
                                  <p:stCondLst>
                                    <p:cond delay="750"/>
                                  </p:stCondLst>
                                  <p:childTnLst>
                                    <p:animClr clrSpc="rgb" dir="cw">
                                      <p:cBhvr>
                                        <p:cTn id="26" dur="1000" fill="hold"/>
                                        <p:tgtEl>
                                          <p:spTgt spid="13"/>
                                        </p:tgtEl>
                                        <p:attrNameLst>
                                          <p:attrName>fillcolor</p:attrName>
                                        </p:attrNameLst>
                                      </p:cBhvr>
                                      <p:to>
                                        <a:schemeClr val="tx2"/>
                                      </p:to>
                                    </p:animClr>
                                    <p:set>
                                      <p:cBhvr>
                                        <p:cTn id="27" dur="1000" fill="hold"/>
                                        <p:tgtEl>
                                          <p:spTgt spid="13"/>
                                        </p:tgtEl>
                                        <p:attrNameLst>
                                          <p:attrName>fill.type</p:attrName>
                                        </p:attrNameLst>
                                      </p:cBhvr>
                                      <p:to>
                                        <p:strVal val="solid"/>
                                      </p:to>
                                    </p:set>
                                    <p:set>
                                      <p:cBhvr>
                                        <p:cTn id="28" dur="1000" fill="hold"/>
                                        <p:tgtEl>
                                          <p:spTgt spid="13"/>
                                        </p:tgtEl>
                                        <p:attrNameLst>
                                          <p:attrName>fill.on</p:attrName>
                                        </p:attrNameLst>
                                      </p:cBhvr>
                                      <p:to>
                                        <p:strVal val="true"/>
                                      </p:to>
                                    </p:set>
                                  </p:childTnLst>
                                </p:cTn>
                              </p:par>
                              <p:par>
                                <p:cTn id="29" presetID="10" presetClass="entr" presetSubtype="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42" presetClass="path" presetSubtype="0" accel="50000" decel="50000" fill="hold" grpId="0" nodeType="withEffect">
                                  <p:stCondLst>
                                    <p:cond delay="0"/>
                                  </p:stCondLst>
                                  <p:childTnLst>
                                    <p:animMotion origin="layout" path="M 3.125E-6 4.44444E-6 L 3.125E-6 0.2287 " pathEditMode="relative" rAng="0" ptsTypes="AA">
                                      <p:cBhvr>
                                        <p:cTn id="33" dur="1500" spd="-100000" fill="hold"/>
                                        <p:tgtEl>
                                          <p:spTgt spid="2"/>
                                        </p:tgtEl>
                                        <p:attrNameLst>
                                          <p:attrName>ppt_x</p:attrName>
                                          <p:attrName>ppt_y</p:attrName>
                                        </p:attrNameLst>
                                      </p:cBhvr>
                                      <p:rCtr x="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4" grpId="0" animBg="1"/>
      <p:bldP spid="2" grpId="0"/>
      <p:bldP spid="2"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Blue background">
            <a:extLst>
              <a:ext uri="{FF2B5EF4-FFF2-40B4-BE49-F238E27FC236}">
                <a16:creationId xmlns:a16="http://schemas.microsoft.com/office/drawing/2014/main" id="{F7FC2C8E-0D6E-4B8A-A431-30F592A9A7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9144000" cy="5143500"/>
          </a:xfrm>
          <a:prstGeom prst="rect">
            <a:avLst/>
          </a:prstGeom>
        </p:spPr>
      </p:pic>
      <p:sp>
        <p:nvSpPr>
          <p:cNvPr id="6" name="White background">
            <a:extLst>
              <a:ext uri="{FF2B5EF4-FFF2-40B4-BE49-F238E27FC236}">
                <a16:creationId xmlns:a16="http://schemas.microsoft.com/office/drawing/2014/main" id="{176784C1-7151-4832-80E4-09AA73C716F9}"/>
              </a:ext>
            </a:extLst>
          </p:cNvPr>
          <p:cNvSpPr/>
          <p:nvPr/>
        </p:nvSpPr>
        <p:spPr>
          <a:xfrm>
            <a:off x="158886" y="500529"/>
            <a:ext cx="8826228" cy="4459236"/>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sp>
        <p:nvSpPr>
          <p:cNvPr id="4" name="Icon white background">
            <a:extLst>
              <a:ext uri="{FF2B5EF4-FFF2-40B4-BE49-F238E27FC236}">
                <a16:creationId xmlns:a16="http://schemas.microsoft.com/office/drawing/2014/main" id="{D25FB17C-C3B5-47FE-8B77-2B9AA88E6F91}"/>
              </a:ext>
            </a:extLst>
          </p:cNvPr>
          <p:cNvSpPr/>
          <p:nvPr/>
        </p:nvSpPr>
        <p:spPr>
          <a:xfrm>
            <a:off x="4231562" y="130238"/>
            <a:ext cx="680877" cy="680877"/>
          </a:xfrm>
          <a:prstGeom prst="ellipse">
            <a:avLst/>
          </a:prstGeom>
          <a:solidFill>
            <a:schemeClr val="bg1"/>
          </a:solidFill>
          <a:ln>
            <a:noFill/>
          </a:ln>
          <a:effectLst>
            <a:outerShdw blurRad="266700" dist="101600" dir="5400000" sx="85000" sy="85000" algn="ctr" rotWithShape="0">
              <a:srgbClr val="3AAFF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pic>
        <p:nvPicPr>
          <p:cNvPr id="5" name="Statistics icon">
            <a:extLst>
              <a:ext uri="{FF2B5EF4-FFF2-40B4-BE49-F238E27FC236}">
                <a16:creationId xmlns:a16="http://schemas.microsoft.com/office/drawing/2014/main" id="{9C6B9480-A3DD-414C-A19C-1BA654895C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05687" y="265095"/>
            <a:ext cx="332627" cy="411164"/>
          </a:xfrm>
          <a:prstGeom prst="rect">
            <a:avLst/>
          </a:prstGeom>
        </p:spPr>
      </p:pic>
      <p:sp>
        <p:nvSpPr>
          <p:cNvPr id="7" name="Body (Text)">
            <a:extLst>
              <a:ext uri="{FF2B5EF4-FFF2-40B4-BE49-F238E27FC236}">
                <a16:creationId xmlns:a16="http://schemas.microsoft.com/office/drawing/2014/main" id="{8248E735-E98A-43DD-BCB2-0462C5E6E21B}"/>
              </a:ext>
            </a:extLst>
          </p:cNvPr>
          <p:cNvSpPr txBox="1">
            <a:spLocks/>
          </p:cNvSpPr>
          <p:nvPr/>
        </p:nvSpPr>
        <p:spPr>
          <a:xfrm>
            <a:off x="3879967" y="2270991"/>
            <a:ext cx="4340370" cy="19459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685766">
              <a:lnSpc>
                <a:spcPct val="150000"/>
              </a:lnSpc>
              <a:buNone/>
            </a:pPr>
            <a:endParaRPr lang="en-GB" altLang="en-US" sz="1600" dirty="0">
              <a:solidFill>
                <a:prstClr val="black">
                  <a:lumMod val="65000"/>
                  <a:lumOff val="35000"/>
                </a:prstClr>
              </a:solidFill>
              <a:effectLst>
                <a:outerShdw blurRad="38100" dist="38100" dir="2700000" algn="tl">
                  <a:srgbClr val="FFFFFF"/>
                </a:outerShdw>
              </a:effectLst>
              <a:latin typeface="Gilroy Light" panose="00000400000000000000" pitchFamily="50" charset="0"/>
            </a:endParaRPr>
          </a:p>
        </p:txBody>
      </p:sp>
      <p:sp>
        <p:nvSpPr>
          <p:cNvPr id="8" name="Introduction (Text)">
            <a:extLst>
              <a:ext uri="{FF2B5EF4-FFF2-40B4-BE49-F238E27FC236}">
                <a16:creationId xmlns:a16="http://schemas.microsoft.com/office/drawing/2014/main" id="{D8CC5393-CDE3-4361-B98F-F0FE48484296}"/>
              </a:ext>
            </a:extLst>
          </p:cNvPr>
          <p:cNvSpPr/>
          <p:nvPr/>
        </p:nvSpPr>
        <p:spPr>
          <a:xfrm>
            <a:off x="5093975" y="858520"/>
            <a:ext cx="2697332" cy="527240"/>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err="1">
                <a:latin typeface="Arial" panose="020B0604020202020204" pitchFamily="34" charset="0"/>
                <a:cs typeface="Arial" panose="020B0604020202020204" pitchFamily="34" charset="0"/>
              </a:rPr>
              <a:t>Luật</a:t>
            </a:r>
            <a:r>
              <a:rPr lang="en-PH" sz="1800" b="1" dirty="0">
                <a:latin typeface="Arial" panose="020B0604020202020204" pitchFamily="34" charset="0"/>
                <a:cs typeface="Arial" panose="020B0604020202020204" pitchFamily="34" charset="0"/>
              </a:rPr>
              <a:t> </a:t>
            </a:r>
            <a:r>
              <a:rPr lang="en-PH" sz="1800" b="1" dirty="0" err="1">
                <a:latin typeface="Arial" panose="020B0604020202020204" pitchFamily="34" charset="0"/>
                <a:cs typeface="Arial" panose="020B0604020202020204" pitchFamily="34" charset="0"/>
              </a:rPr>
              <a:t>chơi</a:t>
            </a:r>
            <a:r>
              <a:rPr lang="en-PH" sz="1800" b="1" dirty="0">
                <a:latin typeface="Arial" panose="020B0604020202020204" pitchFamily="34" charset="0"/>
                <a:cs typeface="Arial" panose="020B0604020202020204" pitchFamily="34" charset="0"/>
              </a:rPr>
              <a:t> </a:t>
            </a:r>
            <a:r>
              <a:rPr lang="en-PH" sz="1800" b="1" dirty="0" err="1">
                <a:latin typeface="Arial" panose="020B0604020202020204" pitchFamily="34" charset="0"/>
                <a:cs typeface="Arial" panose="020B0604020202020204" pitchFamily="34" charset="0"/>
              </a:rPr>
              <a:t>nội</a:t>
            </a:r>
            <a:r>
              <a:rPr lang="en-PH" sz="1800" b="1" dirty="0">
                <a:latin typeface="Arial" panose="020B0604020202020204" pitchFamily="34" charset="0"/>
                <a:cs typeface="Arial" panose="020B0604020202020204" pitchFamily="34" charset="0"/>
              </a:rPr>
              <a:t> dung 3</a:t>
            </a:r>
          </a:p>
        </p:txBody>
      </p:sp>
      <p:grpSp>
        <p:nvGrpSpPr>
          <p:cNvPr id="15" name="Teacher's pink background">
            <a:extLst>
              <a:ext uri="{FF2B5EF4-FFF2-40B4-BE49-F238E27FC236}">
                <a16:creationId xmlns:a16="http://schemas.microsoft.com/office/drawing/2014/main" id="{3E4D8436-16C0-47C9-9EE9-FE40CF10BC6C}"/>
              </a:ext>
            </a:extLst>
          </p:cNvPr>
          <p:cNvGrpSpPr/>
          <p:nvPr/>
        </p:nvGrpSpPr>
        <p:grpSpPr>
          <a:xfrm>
            <a:off x="877552" y="1545020"/>
            <a:ext cx="2573760" cy="2568997"/>
            <a:chOff x="877552" y="1545019"/>
            <a:chExt cx="2573760" cy="2568997"/>
          </a:xfrm>
        </p:grpSpPr>
        <p:sp>
          <p:nvSpPr>
            <p:cNvPr id="16" name="Teacher Pink background">
              <a:extLst>
                <a:ext uri="{FF2B5EF4-FFF2-40B4-BE49-F238E27FC236}">
                  <a16:creationId xmlns:a16="http://schemas.microsoft.com/office/drawing/2014/main" id="{F653175F-372A-4595-B77D-9CC3001D5733}"/>
                </a:ext>
              </a:extLst>
            </p:cNvPr>
            <p:cNvSpPr/>
            <p:nvPr/>
          </p:nvSpPr>
          <p:spPr>
            <a:xfrm>
              <a:off x="877552" y="1545019"/>
              <a:ext cx="2573760" cy="2436855"/>
            </a:xfrm>
            <a:custGeom>
              <a:avLst/>
              <a:gdLst>
                <a:gd name="connsiteX0" fmla="*/ 1286880 w 2573760"/>
                <a:gd name="connsiteY0" fmla="*/ 0 h 2436855"/>
                <a:gd name="connsiteX1" fmla="*/ 2573760 w 2573760"/>
                <a:gd name="connsiteY1" fmla="*/ 1286880 h 2436855"/>
                <a:gd name="connsiteX2" fmla="*/ 2472631 w 2573760"/>
                <a:gd name="connsiteY2" fmla="*/ 1787792 h 2436855"/>
                <a:gd name="connsiteX3" fmla="*/ 2439988 w 2573760"/>
                <a:gd name="connsiteY3" fmla="*/ 1855553 h 2436855"/>
                <a:gd name="connsiteX4" fmla="*/ 2386760 w 2573760"/>
                <a:gd name="connsiteY4" fmla="*/ 1926734 h 2436855"/>
                <a:gd name="connsiteX5" fmla="*/ 1305071 w 2573760"/>
                <a:gd name="connsiteY5" fmla="*/ 2436855 h 2436855"/>
                <a:gd name="connsiteX6" fmla="*/ 72470 w 2573760"/>
                <a:gd name="connsiteY6" fmla="*/ 1703241 h 2436855"/>
                <a:gd name="connsiteX7" fmla="*/ 62953 w 2573760"/>
                <a:gd name="connsiteY7" fmla="*/ 1683484 h 2436855"/>
                <a:gd name="connsiteX8" fmla="*/ 57856 w 2573760"/>
                <a:gd name="connsiteY8" fmla="*/ 1669559 h 2436855"/>
                <a:gd name="connsiteX9" fmla="*/ 0 w 2573760"/>
                <a:gd name="connsiteY9" fmla="*/ 1286880 h 2436855"/>
                <a:gd name="connsiteX10" fmla="*/ 1286880 w 2573760"/>
                <a:gd name="connsiteY10" fmla="*/ 0 h 24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3760" h="2436855">
                  <a:moveTo>
                    <a:pt x="1286880" y="0"/>
                  </a:moveTo>
                  <a:cubicBezTo>
                    <a:pt x="1997604" y="0"/>
                    <a:pt x="2573760" y="576156"/>
                    <a:pt x="2573760" y="1286880"/>
                  </a:cubicBezTo>
                  <a:cubicBezTo>
                    <a:pt x="2573760" y="1464561"/>
                    <a:pt x="2537750" y="1633832"/>
                    <a:pt x="2472631" y="1787792"/>
                  </a:cubicBezTo>
                  <a:lnTo>
                    <a:pt x="2439988" y="1855553"/>
                  </a:lnTo>
                  <a:lnTo>
                    <a:pt x="2386760" y="1926734"/>
                  </a:lnTo>
                  <a:cubicBezTo>
                    <a:pt x="2129651" y="2238278"/>
                    <a:pt x="1740551" y="2436855"/>
                    <a:pt x="1305071" y="2436855"/>
                  </a:cubicBezTo>
                  <a:cubicBezTo>
                    <a:pt x="772818" y="2436855"/>
                    <a:pt x="309848" y="2140215"/>
                    <a:pt x="72470" y="1703241"/>
                  </a:cubicBezTo>
                  <a:lnTo>
                    <a:pt x="62953" y="1683484"/>
                  </a:lnTo>
                  <a:lnTo>
                    <a:pt x="57856" y="1669559"/>
                  </a:lnTo>
                  <a:cubicBezTo>
                    <a:pt x="20256" y="1548671"/>
                    <a:pt x="0" y="1420141"/>
                    <a:pt x="0" y="1286880"/>
                  </a:cubicBezTo>
                  <a:cubicBezTo>
                    <a:pt x="0" y="576156"/>
                    <a:pt x="576156" y="0"/>
                    <a:pt x="1286880" y="0"/>
                  </a:cubicBezTo>
                  <a:close/>
                </a:path>
              </a:pathLst>
            </a:cu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dirty="0">
                <a:solidFill>
                  <a:prstClr val="white"/>
                </a:solidFill>
                <a:latin typeface="Calibri" panose="020F0502020204030204"/>
              </a:endParaRPr>
            </a:p>
          </p:txBody>
        </p:sp>
        <p:sp>
          <p:nvSpPr>
            <p:cNvPr id="17" name="Freeform: Shape 16">
              <a:extLst>
                <a:ext uri="{FF2B5EF4-FFF2-40B4-BE49-F238E27FC236}">
                  <a16:creationId xmlns:a16="http://schemas.microsoft.com/office/drawing/2014/main" id="{19144487-7FDA-4EF6-A6F2-3437C2CF8272}"/>
                </a:ext>
              </a:extLst>
            </p:cNvPr>
            <p:cNvSpPr/>
            <p:nvPr/>
          </p:nvSpPr>
          <p:spPr>
            <a:xfrm>
              <a:off x="940507" y="3223740"/>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grpSp>
      <p:grpSp>
        <p:nvGrpSpPr>
          <p:cNvPr id="85" name="Do not delete">
            <a:extLst>
              <a:ext uri="{FF2B5EF4-FFF2-40B4-BE49-F238E27FC236}">
                <a16:creationId xmlns:a16="http://schemas.microsoft.com/office/drawing/2014/main" id="{AA6DF730-B60E-4964-9D91-C43C5C789FF2}"/>
              </a:ext>
            </a:extLst>
          </p:cNvPr>
          <p:cNvGrpSpPr/>
          <p:nvPr/>
        </p:nvGrpSpPr>
        <p:grpSpPr>
          <a:xfrm>
            <a:off x="926591" y="3351050"/>
            <a:ext cx="2377035" cy="1494748"/>
            <a:chOff x="926590" y="3351049"/>
            <a:chExt cx="2377035" cy="1494748"/>
          </a:xfrm>
        </p:grpSpPr>
        <p:sp>
          <p:nvSpPr>
            <p:cNvPr id="86" name="Rectangle 17">
              <a:extLst>
                <a:ext uri="{FF2B5EF4-FFF2-40B4-BE49-F238E27FC236}">
                  <a16:creationId xmlns:a16="http://schemas.microsoft.com/office/drawing/2014/main" id="{A207E95E-24DA-40D1-9DB7-921F971B5903}"/>
                </a:ext>
              </a:extLst>
            </p:cNvPr>
            <p:cNvSpPr/>
            <p:nvPr/>
          </p:nvSpPr>
          <p:spPr>
            <a:xfrm>
              <a:off x="1401358" y="3915020"/>
              <a:ext cx="1778558" cy="930777"/>
            </a:xfrm>
            <a:custGeom>
              <a:avLst/>
              <a:gdLst>
                <a:gd name="connsiteX0" fmla="*/ 0 w 1778558"/>
                <a:gd name="connsiteY0" fmla="*/ 0 h 1038763"/>
                <a:gd name="connsiteX1" fmla="*/ 1778558 w 1778558"/>
                <a:gd name="connsiteY1" fmla="*/ 0 h 1038763"/>
                <a:gd name="connsiteX2" fmla="*/ 1778558 w 1778558"/>
                <a:gd name="connsiteY2" fmla="*/ 1038763 h 1038763"/>
                <a:gd name="connsiteX3" fmla="*/ 0 w 1778558"/>
                <a:gd name="connsiteY3" fmla="*/ 1038763 h 1038763"/>
                <a:gd name="connsiteX4" fmla="*/ 0 w 1778558"/>
                <a:gd name="connsiteY4" fmla="*/ 0 h 1038763"/>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558" h="1190685">
                  <a:moveTo>
                    <a:pt x="20065" y="103192"/>
                  </a:moveTo>
                  <a:cubicBezTo>
                    <a:pt x="470550" y="258936"/>
                    <a:pt x="923902" y="494942"/>
                    <a:pt x="1678232" y="0"/>
                  </a:cubicBezTo>
                  <a:lnTo>
                    <a:pt x="1778558" y="1190685"/>
                  </a:lnTo>
                  <a:lnTo>
                    <a:pt x="0" y="1190685"/>
                  </a:lnTo>
                  <a:lnTo>
                    <a:pt x="20065" y="10319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grpSp>
          <p:nvGrpSpPr>
            <p:cNvPr id="87" name="Do not delete">
              <a:extLst>
                <a:ext uri="{FF2B5EF4-FFF2-40B4-BE49-F238E27FC236}">
                  <a16:creationId xmlns:a16="http://schemas.microsoft.com/office/drawing/2014/main" id="{6CCD829C-A875-49B4-913D-FD1281EAADF2}"/>
                </a:ext>
              </a:extLst>
            </p:cNvPr>
            <p:cNvGrpSpPr/>
            <p:nvPr/>
          </p:nvGrpSpPr>
          <p:grpSpPr>
            <a:xfrm>
              <a:off x="926590" y="3351049"/>
              <a:ext cx="2377035" cy="1494748"/>
              <a:chOff x="926590" y="3351049"/>
              <a:chExt cx="2377035" cy="1494748"/>
            </a:xfrm>
          </p:grpSpPr>
          <p:sp>
            <p:nvSpPr>
              <p:cNvPr id="88" name="Rectangle 17">
                <a:extLst>
                  <a:ext uri="{FF2B5EF4-FFF2-40B4-BE49-F238E27FC236}">
                    <a16:creationId xmlns:a16="http://schemas.microsoft.com/office/drawing/2014/main" id="{CA0990C7-F77C-40DF-B3EC-ECAA5731A921}"/>
                  </a:ext>
                </a:extLst>
              </p:cNvPr>
              <p:cNvSpPr/>
              <p:nvPr/>
            </p:nvSpPr>
            <p:spPr>
              <a:xfrm>
                <a:off x="1401358" y="3915020"/>
                <a:ext cx="1778558" cy="930777"/>
              </a:xfrm>
              <a:custGeom>
                <a:avLst/>
                <a:gdLst>
                  <a:gd name="connsiteX0" fmla="*/ 0 w 1778558"/>
                  <a:gd name="connsiteY0" fmla="*/ 0 h 1038763"/>
                  <a:gd name="connsiteX1" fmla="*/ 1778558 w 1778558"/>
                  <a:gd name="connsiteY1" fmla="*/ 0 h 1038763"/>
                  <a:gd name="connsiteX2" fmla="*/ 1778558 w 1778558"/>
                  <a:gd name="connsiteY2" fmla="*/ 1038763 h 1038763"/>
                  <a:gd name="connsiteX3" fmla="*/ 0 w 1778558"/>
                  <a:gd name="connsiteY3" fmla="*/ 1038763 h 1038763"/>
                  <a:gd name="connsiteX4" fmla="*/ 0 w 1778558"/>
                  <a:gd name="connsiteY4" fmla="*/ 0 h 1038763"/>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558" h="1190685">
                    <a:moveTo>
                      <a:pt x="20065" y="103192"/>
                    </a:moveTo>
                    <a:cubicBezTo>
                      <a:pt x="470550" y="258936"/>
                      <a:pt x="923902" y="494942"/>
                      <a:pt x="1678232" y="0"/>
                    </a:cubicBezTo>
                    <a:lnTo>
                      <a:pt x="1778558" y="1190685"/>
                    </a:lnTo>
                    <a:lnTo>
                      <a:pt x="0" y="1190685"/>
                    </a:lnTo>
                    <a:lnTo>
                      <a:pt x="20065" y="10319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sp>
            <p:nvSpPr>
              <p:cNvPr id="89" name="Freeform: Shape 88">
                <a:extLst>
                  <a:ext uri="{FF2B5EF4-FFF2-40B4-BE49-F238E27FC236}">
                    <a16:creationId xmlns:a16="http://schemas.microsoft.com/office/drawing/2014/main" id="{3D3B2948-3EFA-45DD-BEF2-5CFFF63ADE2E}"/>
                  </a:ext>
                </a:extLst>
              </p:cNvPr>
              <p:cNvSpPr/>
              <p:nvPr/>
            </p:nvSpPr>
            <p:spPr>
              <a:xfrm>
                <a:off x="926590" y="335104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grpSp>
      </p:grpSp>
      <p:grpSp>
        <p:nvGrpSpPr>
          <p:cNvPr id="2" name="Nhóm 1">
            <a:extLst>
              <a:ext uri="{FF2B5EF4-FFF2-40B4-BE49-F238E27FC236}">
                <a16:creationId xmlns:a16="http://schemas.microsoft.com/office/drawing/2014/main" id="{067B101B-FEFB-42FD-A5CD-D8406E55242E}"/>
              </a:ext>
            </a:extLst>
          </p:cNvPr>
          <p:cNvGrpSpPr/>
          <p:nvPr/>
        </p:nvGrpSpPr>
        <p:grpSpPr>
          <a:xfrm>
            <a:off x="1359228" y="1413474"/>
            <a:ext cx="1539592" cy="2722972"/>
            <a:chOff x="1702820" y="1224185"/>
            <a:chExt cx="1266087" cy="2190489"/>
          </a:xfrm>
        </p:grpSpPr>
        <p:sp>
          <p:nvSpPr>
            <p:cNvPr id="90" name="Rectangle: Rounded Corners 123">
              <a:extLst>
                <a:ext uri="{FF2B5EF4-FFF2-40B4-BE49-F238E27FC236}">
                  <a16:creationId xmlns:a16="http://schemas.microsoft.com/office/drawing/2014/main" id="{C97E86E5-0845-4E25-9278-7902753B948C}"/>
                </a:ext>
              </a:extLst>
            </p:cNvPr>
            <p:cNvSpPr/>
            <p:nvPr/>
          </p:nvSpPr>
          <p:spPr>
            <a:xfrm>
              <a:off x="1910536" y="1950244"/>
              <a:ext cx="118384" cy="14974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91" name="Hình chữ nhật 25">
              <a:extLst>
                <a:ext uri="{FF2B5EF4-FFF2-40B4-BE49-F238E27FC236}">
                  <a16:creationId xmlns:a16="http://schemas.microsoft.com/office/drawing/2014/main" id="{B2D2ED14-0527-4A2F-A8BE-7F124F67D491}"/>
                </a:ext>
              </a:extLst>
            </p:cNvPr>
            <p:cNvSpPr/>
            <p:nvPr/>
          </p:nvSpPr>
          <p:spPr>
            <a:xfrm>
              <a:off x="1712724" y="2059123"/>
              <a:ext cx="1254872" cy="477414"/>
            </a:xfrm>
            <a:custGeom>
              <a:avLst/>
              <a:gdLst>
                <a:gd name="connsiteX0" fmla="*/ 0 w 1212265"/>
                <a:gd name="connsiteY0" fmla="*/ 0 h 412249"/>
                <a:gd name="connsiteX1" fmla="*/ 1212265 w 1212265"/>
                <a:gd name="connsiteY1" fmla="*/ 0 h 412249"/>
                <a:gd name="connsiteX2" fmla="*/ 1212265 w 1212265"/>
                <a:gd name="connsiteY2" fmla="*/ 412249 h 412249"/>
                <a:gd name="connsiteX3" fmla="*/ 0 w 1212265"/>
                <a:gd name="connsiteY3" fmla="*/ 412249 h 412249"/>
                <a:gd name="connsiteX4" fmla="*/ 0 w 1212265"/>
                <a:gd name="connsiteY4" fmla="*/ 0 h 412249"/>
                <a:gd name="connsiteX0" fmla="*/ 29497 w 1241762"/>
                <a:gd name="connsiteY0" fmla="*/ 0 h 412249"/>
                <a:gd name="connsiteX1" fmla="*/ 1241762 w 1241762"/>
                <a:gd name="connsiteY1" fmla="*/ 0 h 412249"/>
                <a:gd name="connsiteX2" fmla="*/ 1241762 w 1241762"/>
                <a:gd name="connsiteY2" fmla="*/ 412249 h 412249"/>
                <a:gd name="connsiteX3" fmla="*/ 0 w 1241762"/>
                <a:gd name="connsiteY3" fmla="*/ 389307 h 412249"/>
                <a:gd name="connsiteX4" fmla="*/ 29497 w 1241762"/>
                <a:gd name="connsiteY4" fmla="*/ 0 h 412249"/>
                <a:gd name="connsiteX0" fmla="*/ 29497 w 1241762"/>
                <a:gd name="connsiteY0" fmla="*/ 0 h 422568"/>
                <a:gd name="connsiteX1" fmla="*/ 1241762 w 1241762"/>
                <a:gd name="connsiteY1" fmla="*/ 0 h 422568"/>
                <a:gd name="connsiteX2" fmla="*/ 1241762 w 1241762"/>
                <a:gd name="connsiteY2" fmla="*/ 412249 h 422568"/>
                <a:gd name="connsiteX3" fmla="*/ 0 w 1241762"/>
                <a:gd name="connsiteY3" fmla="*/ 389307 h 422568"/>
                <a:gd name="connsiteX4" fmla="*/ 29497 w 1241762"/>
                <a:gd name="connsiteY4" fmla="*/ 0 h 422568"/>
                <a:gd name="connsiteX0" fmla="*/ 29497 w 1241762"/>
                <a:gd name="connsiteY0" fmla="*/ 0 h 432501"/>
                <a:gd name="connsiteX1" fmla="*/ 1241762 w 1241762"/>
                <a:gd name="connsiteY1" fmla="*/ 0 h 432501"/>
                <a:gd name="connsiteX2" fmla="*/ 1241762 w 1241762"/>
                <a:gd name="connsiteY2" fmla="*/ 412249 h 432501"/>
                <a:gd name="connsiteX3" fmla="*/ 0 w 1241762"/>
                <a:gd name="connsiteY3" fmla="*/ 389307 h 432501"/>
                <a:gd name="connsiteX4" fmla="*/ 29497 w 1241762"/>
                <a:gd name="connsiteY4" fmla="*/ 0 h 432501"/>
                <a:gd name="connsiteX0" fmla="*/ 36051 w 1241762"/>
                <a:gd name="connsiteY0" fmla="*/ 0 h 475107"/>
                <a:gd name="connsiteX1" fmla="*/ 1241762 w 1241762"/>
                <a:gd name="connsiteY1" fmla="*/ 42606 h 475107"/>
                <a:gd name="connsiteX2" fmla="*/ 1241762 w 1241762"/>
                <a:gd name="connsiteY2" fmla="*/ 454855 h 475107"/>
                <a:gd name="connsiteX3" fmla="*/ 0 w 1241762"/>
                <a:gd name="connsiteY3" fmla="*/ 431913 h 475107"/>
                <a:gd name="connsiteX4" fmla="*/ 36051 w 1241762"/>
                <a:gd name="connsiteY4" fmla="*/ 0 h 475107"/>
                <a:gd name="connsiteX0" fmla="*/ 36051 w 1254872"/>
                <a:gd name="connsiteY0" fmla="*/ 0 h 455800"/>
                <a:gd name="connsiteX1" fmla="*/ 1241762 w 1254872"/>
                <a:gd name="connsiteY1" fmla="*/ 42606 h 455800"/>
                <a:gd name="connsiteX2" fmla="*/ 1254872 w 1254872"/>
                <a:gd name="connsiteY2" fmla="*/ 349978 h 455800"/>
                <a:gd name="connsiteX3" fmla="*/ 0 w 1254872"/>
                <a:gd name="connsiteY3" fmla="*/ 431913 h 455800"/>
                <a:gd name="connsiteX4" fmla="*/ 36051 w 1254872"/>
                <a:gd name="connsiteY4" fmla="*/ 0 h 455800"/>
                <a:gd name="connsiteX0" fmla="*/ 36051 w 1254872"/>
                <a:gd name="connsiteY0" fmla="*/ 0 h 455800"/>
                <a:gd name="connsiteX1" fmla="*/ 1241762 w 1254872"/>
                <a:gd name="connsiteY1" fmla="*/ 42606 h 455800"/>
                <a:gd name="connsiteX2" fmla="*/ 1254872 w 1254872"/>
                <a:gd name="connsiteY2" fmla="*/ 349978 h 455800"/>
                <a:gd name="connsiteX3" fmla="*/ 0 w 1254872"/>
                <a:gd name="connsiteY3" fmla="*/ 431913 h 455800"/>
                <a:gd name="connsiteX4" fmla="*/ 36051 w 1254872"/>
                <a:gd name="connsiteY4" fmla="*/ 0 h 455800"/>
                <a:gd name="connsiteX0" fmla="*/ 36051 w 1254872"/>
                <a:gd name="connsiteY0" fmla="*/ 0 h 477414"/>
                <a:gd name="connsiteX1" fmla="*/ 1241762 w 1254872"/>
                <a:gd name="connsiteY1" fmla="*/ 42606 h 477414"/>
                <a:gd name="connsiteX2" fmla="*/ 1254872 w 1254872"/>
                <a:gd name="connsiteY2" fmla="*/ 349978 h 477414"/>
                <a:gd name="connsiteX3" fmla="*/ 0 w 1254872"/>
                <a:gd name="connsiteY3" fmla="*/ 431913 h 477414"/>
                <a:gd name="connsiteX4" fmla="*/ 36051 w 1254872"/>
                <a:gd name="connsiteY4" fmla="*/ 0 h 477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72" h="477414">
                  <a:moveTo>
                    <a:pt x="36051" y="0"/>
                  </a:moveTo>
                  <a:lnTo>
                    <a:pt x="1241762" y="42606"/>
                  </a:lnTo>
                  <a:lnTo>
                    <a:pt x="1254872" y="349978"/>
                  </a:lnTo>
                  <a:cubicBezTo>
                    <a:pt x="860615" y="476705"/>
                    <a:pt x="286102" y="518217"/>
                    <a:pt x="0" y="431913"/>
                  </a:cubicBezTo>
                  <a:lnTo>
                    <a:pt x="3605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ectangle: Rounded Corners 124">
              <a:extLst>
                <a:ext uri="{FF2B5EF4-FFF2-40B4-BE49-F238E27FC236}">
                  <a16:creationId xmlns:a16="http://schemas.microsoft.com/office/drawing/2014/main" id="{8ED02069-56CD-4D16-94EF-834527042217}"/>
                </a:ext>
              </a:extLst>
            </p:cNvPr>
            <p:cNvSpPr/>
            <p:nvPr/>
          </p:nvSpPr>
          <p:spPr>
            <a:xfrm>
              <a:off x="2670503" y="1952474"/>
              <a:ext cx="118384" cy="14974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93" name="Rectangle: Rounded Corners 55">
              <a:extLst>
                <a:ext uri="{FF2B5EF4-FFF2-40B4-BE49-F238E27FC236}">
                  <a16:creationId xmlns:a16="http://schemas.microsoft.com/office/drawing/2014/main" id="{D5967506-8AAA-4ACC-945C-53E6DEDCFA10}"/>
                </a:ext>
              </a:extLst>
            </p:cNvPr>
            <p:cNvSpPr/>
            <p:nvPr/>
          </p:nvSpPr>
          <p:spPr>
            <a:xfrm>
              <a:off x="1826673" y="2439660"/>
              <a:ext cx="1048754" cy="974098"/>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94" name="Freeform: Shape 117">
              <a:extLst>
                <a:ext uri="{FF2B5EF4-FFF2-40B4-BE49-F238E27FC236}">
                  <a16:creationId xmlns:a16="http://schemas.microsoft.com/office/drawing/2014/main" id="{FBA6E1D5-B509-4821-81BF-C679F0057547}"/>
                </a:ext>
              </a:extLst>
            </p:cNvPr>
            <p:cNvSpPr/>
            <p:nvPr/>
          </p:nvSpPr>
          <p:spPr>
            <a:xfrm>
              <a:off x="1874788" y="2442804"/>
              <a:ext cx="1008749" cy="971870"/>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235">
                <a:solidFill>
                  <a:prstClr val="white"/>
                </a:solidFill>
                <a:latin typeface="Calibri" panose="020F0502020204030204"/>
              </a:endParaRPr>
            </a:p>
          </p:txBody>
        </p:sp>
        <p:cxnSp>
          <p:nvCxnSpPr>
            <p:cNvPr id="95" name="Straight Connector 119">
              <a:extLst>
                <a:ext uri="{FF2B5EF4-FFF2-40B4-BE49-F238E27FC236}">
                  <a16:creationId xmlns:a16="http://schemas.microsoft.com/office/drawing/2014/main" id="{14BB1FF5-D281-4982-9C0F-A5856E20D902}"/>
                </a:ext>
              </a:extLst>
            </p:cNvPr>
            <p:cNvCxnSpPr>
              <a:cxnSpLocks/>
            </p:cNvCxnSpPr>
            <p:nvPr/>
          </p:nvCxnSpPr>
          <p:spPr>
            <a:xfrm flipH="1">
              <a:off x="2050384" y="2880081"/>
              <a:ext cx="38850" cy="32095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20">
              <a:extLst>
                <a:ext uri="{FF2B5EF4-FFF2-40B4-BE49-F238E27FC236}">
                  <a16:creationId xmlns:a16="http://schemas.microsoft.com/office/drawing/2014/main" id="{58AD135B-AAEA-4E44-B151-2DE8916E3747}"/>
                </a:ext>
              </a:extLst>
            </p:cNvPr>
            <p:cNvCxnSpPr>
              <a:cxnSpLocks/>
            </p:cNvCxnSpPr>
            <p:nvPr/>
          </p:nvCxnSpPr>
          <p:spPr>
            <a:xfrm>
              <a:off x="2700636" y="2871584"/>
              <a:ext cx="26439" cy="21842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Freeform: Shape 147">
              <a:extLst>
                <a:ext uri="{FF2B5EF4-FFF2-40B4-BE49-F238E27FC236}">
                  <a16:creationId xmlns:a16="http://schemas.microsoft.com/office/drawing/2014/main" id="{91456F5D-6AC1-41E2-92DC-C652DB015E52}"/>
                </a:ext>
              </a:extLst>
            </p:cNvPr>
            <p:cNvSpPr/>
            <p:nvPr/>
          </p:nvSpPr>
          <p:spPr>
            <a:xfrm>
              <a:off x="2147943" y="2453196"/>
              <a:ext cx="211418" cy="408088"/>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98" name="Freeform: Shape 148">
              <a:extLst>
                <a:ext uri="{FF2B5EF4-FFF2-40B4-BE49-F238E27FC236}">
                  <a16:creationId xmlns:a16="http://schemas.microsoft.com/office/drawing/2014/main" id="{3A11756D-82A3-40FB-9928-A24665243F3E}"/>
                </a:ext>
              </a:extLst>
            </p:cNvPr>
            <p:cNvSpPr/>
            <p:nvPr/>
          </p:nvSpPr>
          <p:spPr>
            <a:xfrm flipH="1">
              <a:off x="2356283" y="2450624"/>
              <a:ext cx="198951" cy="408087"/>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99" name="Rectangle: Rounded Corners 149">
              <a:extLst>
                <a:ext uri="{FF2B5EF4-FFF2-40B4-BE49-F238E27FC236}">
                  <a16:creationId xmlns:a16="http://schemas.microsoft.com/office/drawing/2014/main" id="{F9BE48F9-7BEA-4FD5-B52C-47D1084DB443}"/>
                </a:ext>
              </a:extLst>
            </p:cNvPr>
            <p:cNvSpPr/>
            <p:nvPr/>
          </p:nvSpPr>
          <p:spPr>
            <a:xfrm>
              <a:off x="2284308" y="2861039"/>
              <a:ext cx="151625" cy="228963"/>
            </a:xfrm>
            <a:prstGeom prst="roundRect">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00" name="Oval 150">
              <a:extLst>
                <a:ext uri="{FF2B5EF4-FFF2-40B4-BE49-F238E27FC236}">
                  <a16:creationId xmlns:a16="http://schemas.microsoft.com/office/drawing/2014/main" id="{CD8292A4-745A-49A3-A2C1-63F872557541}"/>
                </a:ext>
              </a:extLst>
            </p:cNvPr>
            <p:cNvSpPr/>
            <p:nvPr/>
          </p:nvSpPr>
          <p:spPr>
            <a:xfrm>
              <a:off x="2322976" y="2905692"/>
              <a:ext cx="70119" cy="701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01" name="Rectangle: Rounded Corners 151">
              <a:extLst>
                <a:ext uri="{FF2B5EF4-FFF2-40B4-BE49-F238E27FC236}">
                  <a16:creationId xmlns:a16="http://schemas.microsoft.com/office/drawing/2014/main" id="{5185F196-D61B-4ED8-84AE-27E148B63F4D}"/>
                </a:ext>
              </a:extLst>
            </p:cNvPr>
            <p:cNvSpPr/>
            <p:nvPr/>
          </p:nvSpPr>
          <p:spPr>
            <a:xfrm>
              <a:off x="2337824" y="2962826"/>
              <a:ext cx="43622" cy="41052"/>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02" name="Rectangle: Rounded Corners 121">
              <a:extLst>
                <a:ext uri="{FF2B5EF4-FFF2-40B4-BE49-F238E27FC236}">
                  <a16:creationId xmlns:a16="http://schemas.microsoft.com/office/drawing/2014/main" id="{B920E669-0C61-4291-BB2D-E65965D43F6D}"/>
                </a:ext>
              </a:extLst>
            </p:cNvPr>
            <p:cNvSpPr/>
            <p:nvPr/>
          </p:nvSpPr>
          <p:spPr>
            <a:xfrm>
              <a:off x="2264939" y="2261903"/>
              <a:ext cx="174513" cy="285627"/>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03" name="Rectangle: Rounded Corners 122">
              <a:extLst>
                <a:ext uri="{FF2B5EF4-FFF2-40B4-BE49-F238E27FC236}">
                  <a16:creationId xmlns:a16="http://schemas.microsoft.com/office/drawing/2014/main" id="{146D0EBF-F9A6-48FD-96C5-F4D6CEEC3F33}"/>
                </a:ext>
              </a:extLst>
            </p:cNvPr>
            <p:cNvSpPr/>
            <p:nvPr/>
          </p:nvSpPr>
          <p:spPr>
            <a:xfrm>
              <a:off x="1974424" y="1360192"/>
              <a:ext cx="757383" cy="1012885"/>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04" name="Rectangle: Rounded Corners 175">
              <a:extLst>
                <a:ext uri="{FF2B5EF4-FFF2-40B4-BE49-F238E27FC236}">
                  <a16:creationId xmlns:a16="http://schemas.microsoft.com/office/drawing/2014/main" id="{1159D44F-3021-4CBA-A3D4-6444859D087D}"/>
                </a:ext>
              </a:extLst>
            </p:cNvPr>
            <p:cNvSpPr/>
            <p:nvPr/>
          </p:nvSpPr>
          <p:spPr>
            <a:xfrm>
              <a:off x="2283633" y="2104409"/>
              <a:ext cx="165406" cy="51323"/>
            </a:xfrm>
            <a:prstGeom prst="roundRect">
              <a:avLst>
                <a:gd name="adj" fmla="val 50000"/>
              </a:avLst>
            </a:prstGeom>
            <a:solidFill>
              <a:srgbClr val="E4A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a:solidFill>
                  <a:prstClr val="white"/>
                </a:solidFill>
                <a:latin typeface="Calibri" panose="020F0502020204030204"/>
              </a:endParaRPr>
            </a:p>
          </p:txBody>
        </p:sp>
        <p:grpSp>
          <p:nvGrpSpPr>
            <p:cNvPr id="105" name="Mouth">
              <a:extLst>
                <a:ext uri="{FF2B5EF4-FFF2-40B4-BE49-F238E27FC236}">
                  <a16:creationId xmlns:a16="http://schemas.microsoft.com/office/drawing/2014/main" id="{A36F3DBF-2A19-4D26-806C-B172C6972AE4}"/>
                </a:ext>
              </a:extLst>
            </p:cNvPr>
            <p:cNvGrpSpPr/>
            <p:nvPr/>
          </p:nvGrpSpPr>
          <p:grpSpPr>
            <a:xfrm>
              <a:off x="2275709" y="2207955"/>
              <a:ext cx="181254" cy="85122"/>
              <a:chOff x="11738413" y="5361789"/>
              <a:chExt cx="471124" cy="226131"/>
            </a:xfrm>
          </p:grpSpPr>
          <p:sp>
            <p:nvSpPr>
              <p:cNvPr id="106" name="Freeform: Shape 139">
                <a:extLst>
                  <a:ext uri="{FF2B5EF4-FFF2-40B4-BE49-F238E27FC236}">
                    <a16:creationId xmlns:a16="http://schemas.microsoft.com/office/drawing/2014/main" id="{B6C9E094-FDB6-4E1A-A062-16ECC27742C4}"/>
                  </a:ext>
                </a:extLst>
              </p:cNvPr>
              <p:cNvSpPr/>
              <p:nvPr/>
            </p:nvSpPr>
            <p:spPr>
              <a:xfrm>
                <a:off x="11738413" y="5361789"/>
                <a:ext cx="471124" cy="226131"/>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07" name="Freeform: Shape 140">
                <a:extLst>
                  <a:ext uri="{FF2B5EF4-FFF2-40B4-BE49-F238E27FC236}">
                    <a16:creationId xmlns:a16="http://schemas.microsoft.com/office/drawing/2014/main" id="{663CBA7E-9A1C-4343-BE11-A4042342B219}"/>
                  </a:ext>
                </a:extLst>
              </p:cNvPr>
              <p:cNvSpPr/>
              <p:nvPr/>
            </p:nvSpPr>
            <p:spPr>
              <a:xfrm>
                <a:off x="11763062" y="5361789"/>
                <a:ext cx="419314" cy="68127"/>
              </a:xfrm>
              <a:custGeom>
                <a:avLst/>
                <a:gdLst>
                  <a:gd name="connsiteX0" fmla="*/ 0 w 419314"/>
                  <a:gd name="connsiteY0" fmla="*/ 0 h 87994"/>
                  <a:gd name="connsiteX1" fmla="*/ 419314 w 419314"/>
                  <a:gd name="connsiteY1" fmla="*/ 0 h 87994"/>
                  <a:gd name="connsiteX2" fmla="*/ 419314 w 419314"/>
                  <a:gd name="connsiteY2" fmla="*/ 34867 h 87994"/>
                  <a:gd name="connsiteX3" fmla="*/ 366187 w 419314"/>
                  <a:gd name="connsiteY3" fmla="*/ 87994 h 87994"/>
                  <a:gd name="connsiteX4" fmla="*/ 53127 w 419314"/>
                  <a:gd name="connsiteY4" fmla="*/ 87994 h 87994"/>
                  <a:gd name="connsiteX5" fmla="*/ 0 w 419314"/>
                  <a:gd name="connsiteY5" fmla="*/ 34867 h 8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14" h="87994">
                    <a:moveTo>
                      <a:pt x="0" y="0"/>
                    </a:moveTo>
                    <a:lnTo>
                      <a:pt x="419314" y="0"/>
                    </a:lnTo>
                    <a:lnTo>
                      <a:pt x="419314" y="34867"/>
                    </a:lnTo>
                    <a:cubicBezTo>
                      <a:pt x="419314" y="64208"/>
                      <a:pt x="395528" y="87994"/>
                      <a:pt x="366187" y="87994"/>
                    </a:cubicBezTo>
                    <a:lnTo>
                      <a:pt x="53127" y="87994"/>
                    </a:lnTo>
                    <a:cubicBezTo>
                      <a:pt x="23786" y="87994"/>
                      <a:pt x="0" y="64208"/>
                      <a:pt x="0" y="348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08" name="Freeform: Shape 141">
                <a:extLst>
                  <a:ext uri="{FF2B5EF4-FFF2-40B4-BE49-F238E27FC236}">
                    <a16:creationId xmlns:a16="http://schemas.microsoft.com/office/drawing/2014/main" id="{B39BBF5B-C378-4782-9DEA-831FB0ACB923}"/>
                  </a:ext>
                </a:extLst>
              </p:cNvPr>
              <p:cNvSpPr/>
              <p:nvPr/>
            </p:nvSpPr>
            <p:spPr>
              <a:xfrm>
                <a:off x="11813548" y="5474843"/>
                <a:ext cx="320079" cy="113067"/>
              </a:xfrm>
              <a:custGeom>
                <a:avLst/>
                <a:gdLst>
                  <a:gd name="connsiteX0" fmla="*/ 159171 w 320078"/>
                  <a:gd name="connsiteY0" fmla="*/ 0 h 113066"/>
                  <a:gd name="connsiteX1" fmla="*/ 250862 w 320078"/>
                  <a:gd name="connsiteY1" fmla="*/ 13765 h 113066"/>
                  <a:gd name="connsiteX2" fmla="*/ 320078 w 320078"/>
                  <a:gd name="connsiteY2" fmla="*/ 48465 h 113066"/>
                  <a:gd name="connsiteX3" fmla="*/ 310928 w 320078"/>
                  <a:gd name="connsiteY3" fmla="*/ 59034 h 113066"/>
                  <a:gd name="connsiteX4" fmla="*/ 160416 w 320078"/>
                  <a:gd name="connsiteY4" fmla="*/ 113066 h 113066"/>
                  <a:gd name="connsiteX5" fmla="*/ 9904 w 320078"/>
                  <a:gd name="connsiteY5" fmla="*/ 59034 h 113066"/>
                  <a:gd name="connsiteX6" fmla="*/ 0 w 320078"/>
                  <a:gd name="connsiteY6" fmla="*/ 47595 h 113066"/>
                  <a:gd name="connsiteX7" fmla="*/ 67480 w 320078"/>
                  <a:gd name="connsiteY7" fmla="*/ 13765 h 113066"/>
                  <a:gd name="connsiteX8" fmla="*/ 159171 w 320078"/>
                  <a:gd name="connsiteY8" fmla="*/ 0 h 11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78" h="113066">
                    <a:moveTo>
                      <a:pt x="159171" y="0"/>
                    </a:moveTo>
                    <a:cubicBezTo>
                      <a:pt x="191695" y="0"/>
                      <a:pt x="222680" y="4902"/>
                      <a:pt x="250862" y="13765"/>
                    </a:cubicBezTo>
                    <a:lnTo>
                      <a:pt x="320078" y="48465"/>
                    </a:lnTo>
                    <a:lnTo>
                      <a:pt x="310928" y="59034"/>
                    </a:lnTo>
                    <a:cubicBezTo>
                      <a:pt x="270026" y="92789"/>
                      <a:pt x="217589" y="113066"/>
                      <a:pt x="160416" y="113066"/>
                    </a:cubicBezTo>
                    <a:cubicBezTo>
                      <a:pt x="103243" y="113066"/>
                      <a:pt x="50806" y="92789"/>
                      <a:pt x="9904" y="59034"/>
                    </a:cubicBezTo>
                    <a:lnTo>
                      <a:pt x="0" y="47595"/>
                    </a:lnTo>
                    <a:lnTo>
                      <a:pt x="67480" y="13765"/>
                    </a:lnTo>
                    <a:cubicBezTo>
                      <a:pt x="95662" y="4902"/>
                      <a:pt x="126647" y="0"/>
                      <a:pt x="15917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grpSp>
        <p:grpSp>
          <p:nvGrpSpPr>
            <p:cNvPr id="109" name="Nhóm 108">
              <a:extLst>
                <a:ext uri="{FF2B5EF4-FFF2-40B4-BE49-F238E27FC236}">
                  <a16:creationId xmlns:a16="http://schemas.microsoft.com/office/drawing/2014/main" id="{6DDF73D9-A896-4E3E-A03E-02752DD155CC}"/>
                </a:ext>
              </a:extLst>
            </p:cNvPr>
            <p:cNvGrpSpPr/>
            <p:nvPr/>
          </p:nvGrpSpPr>
          <p:grpSpPr>
            <a:xfrm>
              <a:off x="1702820" y="1224185"/>
              <a:ext cx="1266087" cy="1319232"/>
              <a:chOff x="1904742" y="1316735"/>
              <a:chExt cx="866287" cy="972122"/>
            </a:xfrm>
          </p:grpSpPr>
          <p:sp>
            <p:nvSpPr>
              <p:cNvPr id="110" name="Hình Bầu dục 17">
                <a:extLst>
                  <a:ext uri="{FF2B5EF4-FFF2-40B4-BE49-F238E27FC236}">
                    <a16:creationId xmlns:a16="http://schemas.microsoft.com/office/drawing/2014/main" id="{A6580ECC-453B-42EF-9FAA-E81FCB0BA8AC}"/>
                  </a:ext>
                </a:extLst>
              </p:cNvPr>
              <p:cNvSpPr/>
              <p:nvPr/>
            </p:nvSpPr>
            <p:spPr>
              <a:xfrm rot="21100047">
                <a:off x="1929551" y="1316735"/>
                <a:ext cx="773907" cy="473557"/>
              </a:xfrm>
              <a:custGeom>
                <a:avLst/>
                <a:gdLst>
                  <a:gd name="connsiteX0" fmla="*/ 0 w 758337"/>
                  <a:gd name="connsiteY0" fmla="*/ 234221 h 468441"/>
                  <a:gd name="connsiteX1" fmla="*/ 379169 w 758337"/>
                  <a:gd name="connsiteY1" fmla="*/ 0 h 468441"/>
                  <a:gd name="connsiteX2" fmla="*/ 758338 w 758337"/>
                  <a:gd name="connsiteY2" fmla="*/ 234221 h 468441"/>
                  <a:gd name="connsiteX3" fmla="*/ 379169 w 758337"/>
                  <a:gd name="connsiteY3" fmla="*/ 468442 h 468441"/>
                  <a:gd name="connsiteX4" fmla="*/ 0 w 758337"/>
                  <a:gd name="connsiteY4" fmla="*/ 234221 h 468441"/>
                  <a:gd name="connsiteX0" fmla="*/ 0 w 758338"/>
                  <a:gd name="connsiteY0" fmla="*/ 234508 h 468729"/>
                  <a:gd name="connsiteX1" fmla="*/ 379169 w 758338"/>
                  <a:gd name="connsiteY1" fmla="*/ 287 h 468729"/>
                  <a:gd name="connsiteX2" fmla="*/ 758338 w 758338"/>
                  <a:gd name="connsiteY2" fmla="*/ 234508 h 468729"/>
                  <a:gd name="connsiteX3" fmla="*/ 379169 w 758338"/>
                  <a:gd name="connsiteY3" fmla="*/ 468729 h 468729"/>
                  <a:gd name="connsiteX4" fmla="*/ 0 w 758338"/>
                  <a:gd name="connsiteY4" fmla="*/ 234508 h 468729"/>
                  <a:gd name="connsiteX0" fmla="*/ 0 w 758338"/>
                  <a:gd name="connsiteY0" fmla="*/ 237449 h 471670"/>
                  <a:gd name="connsiteX1" fmla="*/ 379169 w 758338"/>
                  <a:gd name="connsiteY1" fmla="*/ 3228 h 471670"/>
                  <a:gd name="connsiteX2" fmla="*/ 758338 w 758338"/>
                  <a:gd name="connsiteY2" fmla="*/ 237449 h 471670"/>
                  <a:gd name="connsiteX3" fmla="*/ 379169 w 758338"/>
                  <a:gd name="connsiteY3" fmla="*/ 471670 h 471670"/>
                  <a:gd name="connsiteX4" fmla="*/ 0 w 758338"/>
                  <a:gd name="connsiteY4" fmla="*/ 237449 h 471670"/>
                  <a:gd name="connsiteX0" fmla="*/ 0 w 758338"/>
                  <a:gd name="connsiteY0" fmla="*/ 241190 h 475411"/>
                  <a:gd name="connsiteX1" fmla="*/ 379169 w 758338"/>
                  <a:gd name="connsiteY1" fmla="*/ 6969 h 475411"/>
                  <a:gd name="connsiteX2" fmla="*/ 758338 w 758338"/>
                  <a:gd name="connsiteY2" fmla="*/ 241190 h 475411"/>
                  <a:gd name="connsiteX3" fmla="*/ 379169 w 758338"/>
                  <a:gd name="connsiteY3" fmla="*/ 475411 h 475411"/>
                  <a:gd name="connsiteX4" fmla="*/ 0 w 758338"/>
                  <a:gd name="connsiteY4" fmla="*/ 241190 h 475411"/>
                  <a:gd name="connsiteX0" fmla="*/ 0 w 724050"/>
                  <a:gd name="connsiteY0" fmla="*/ 280074 h 469385"/>
                  <a:gd name="connsiteX1" fmla="*/ 344881 w 724050"/>
                  <a:gd name="connsiteY1" fmla="*/ 363 h 469385"/>
                  <a:gd name="connsiteX2" fmla="*/ 724050 w 724050"/>
                  <a:gd name="connsiteY2" fmla="*/ 234584 h 469385"/>
                  <a:gd name="connsiteX3" fmla="*/ 344881 w 724050"/>
                  <a:gd name="connsiteY3" fmla="*/ 468805 h 469385"/>
                  <a:gd name="connsiteX4" fmla="*/ 0 w 724050"/>
                  <a:gd name="connsiteY4" fmla="*/ 280074 h 469385"/>
                  <a:gd name="connsiteX0" fmla="*/ 0 w 762265"/>
                  <a:gd name="connsiteY0" fmla="*/ 287735 h 469768"/>
                  <a:gd name="connsiteX1" fmla="*/ 383096 w 762265"/>
                  <a:gd name="connsiteY1" fmla="*/ 483 h 469768"/>
                  <a:gd name="connsiteX2" fmla="*/ 762265 w 762265"/>
                  <a:gd name="connsiteY2" fmla="*/ 234704 h 469768"/>
                  <a:gd name="connsiteX3" fmla="*/ 383096 w 762265"/>
                  <a:gd name="connsiteY3" fmla="*/ 468925 h 469768"/>
                  <a:gd name="connsiteX4" fmla="*/ 0 w 762265"/>
                  <a:gd name="connsiteY4" fmla="*/ 287735 h 469768"/>
                  <a:gd name="connsiteX0" fmla="*/ 11 w 762276"/>
                  <a:gd name="connsiteY0" fmla="*/ 287735 h 469836"/>
                  <a:gd name="connsiteX1" fmla="*/ 383107 w 762276"/>
                  <a:gd name="connsiteY1" fmla="*/ 483 h 469836"/>
                  <a:gd name="connsiteX2" fmla="*/ 762276 w 762276"/>
                  <a:gd name="connsiteY2" fmla="*/ 234704 h 469836"/>
                  <a:gd name="connsiteX3" fmla="*/ 383107 w 762276"/>
                  <a:gd name="connsiteY3" fmla="*/ 468925 h 469836"/>
                  <a:gd name="connsiteX4" fmla="*/ 11 w 762276"/>
                  <a:gd name="connsiteY4" fmla="*/ 287735 h 469836"/>
                  <a:gd name="connsiteX0" fmla="*/ 11 w 762276"/>
                  <a:gd name="connsiteY0" fmla="*/ 289692 h 471793"/>
                  <a:gd name="connsiteX1" fmla="*/ 383107 w 762276"/>
                  <a:gd name="connsiteY1" fmla="*/ 2440 h 471793"/>
                  <a:gd name="connsiteX2" fmla="*/ 762276 w 762276"/>
                  <a:gd name="connsiteY2" fmla="*/ 236661 h 471793"/>
                  <a:gd name="connsiteX3" fmla="*/ 383107 w 762276"/>
                  <a:gd name="connsiteY3" fmla="*/ 470882 h 471793"/>
                  <a:gd name="connsiteX4" fmla="*/ 11 w 762276"/>
                  <a:gd name="connsiteY4" fmla="*/ 289692 h 471793"/>
                  <a:gd name="connsiteX0" fmla="*/ 11 w 762276"/>
                  <a:gd name="connsiteY0" fmla="*/ 289692 h 477983"/>
                  <a:gd name="connsiteX1" fmla="*/ 383107 w 762276"/>
                  <a:gd name="connsiteY1" fmla="*/ 2440 h 477983"/>
                  <a:gd name="connsiteX2" fmla="*/ 762276 w 762276"/>
                  <a:gd name="connsiteY2" fmla="*/ 236661 h 477983"/>
                  <a:gd name="connsiteX3" fmla="*/ 383107 w 762276"/>
                  <a:gd name="connsiteY3" fmla="*/ 470882 h 477983"/>
                  <a:gd name="connsiteX4" fmla="*/ 11 w 762276"/>
                  <a:gd name="connsiteY4" fmla="*/ 289692 h 477983"/>
                  <a:gd name="connsiteX0" fmla="*/ 11 w 762276"/>
                  <a:gd name="connsiteY0" fmla="*/ 289692 h 470985"/>
                  <a:gd name="connsiteX1" fmla="*/ 383107 w 762276"/>
                  <a:gd name="connsiteY1" fmla="*/ 2440 h 470985"/>
                  <a:gd name="connsiteX2" fmla="*/ 762276 w 762276"/>
                  <a:gd name="connsiteY2" fmla="*/ 236661 h 470985"/>
                  <a:gd name="connsiteX3" fmla="*/ 383107 w 762276"/>
                  <a:gd name="connsiteY3" fmla="*/ 470882 h 470985"/>
                  <a:gd name="connsiteX4" fmla="*/ 11 w 762276"/>
                  <a:gd name="connsiteY4" fmla="*/ 289692 h 470985"/>
                  <a:gd name="connsiteX0" fmla="*/ 12 w 762277"/>
                  <a:gd name="connsiteY0" fmla="*/ 289692 h 471000"/>
                  <a:gd name="connsiteX1" fmla="*/ 383108 w 762277"/>
                  <a:gd name="connsiteY1" fmla="*/ 2440 h 471000"/>
                  <a:gd name="connsiteX2" fmla="*/ 762277 w 762277"/>
                  <a:gd name="connsiteY2" fmla="*/ 236661 h 471000"/>
                  <a:gd name="connsiteX3" fmla="*/ 383108 w 762277"/>
                  <a:gd name="connsiteY3" fmla="*/ 470882 h 471000"/>
                  <a:gd name="connsiteX4" fmla="*/ 12 w 762277"/>
                  <a:gd name="connsiteY4" fmla="*/ 289692 h 471000"/>
                  <a:gd name="connsiteX0" fmla="*/ 12 w 774077"/>
                  <a:gd name="connsiteY0" fmla="*/ 289692 h 471005"/>
                  <a:gd name="connsiteX1" fmla="*/ 383108 w 774077"/>
                  <a:gd name="connsiteY1" fmla="*/ 2440 h 471005"/>
                  <a:gd name="connsiteX2" fmla="*/ 762277 w 774077"/>
                  <a:gd name="connsiteY2" fmla="*/ 236661 h 471005"/>
                  <a:gd name="connsiteX3" fmla="*/ 383108 w 774077"/>
                  <a:gd name="connsiteY3" fmla="*/ 470882 h 471005"/>
                  <a:gd name="connsiteX4" fmla="*/ 12 w 774077"/>
                  <a:gd name="connsiteY4" fmla="*/ 289692 h 471005"/>
                  <a:gd name="connsiteX0" fmla="*/ 12 w 774077"/>
                  <a:gd name="connsiteY0" fmla="*/ 287255 h 468568"/>
                  <a:gd name="connsiteX1" fmla="*/ 383108 w 774077"/>
                  <a:gd name="connsiteY1" fmla="*/ 3 h 468568"/>
                  <a:gd name="connsiteX2" fmla="*/ 762277 w 774077"/>
                  <a:gd name="connsiteY2" fmla="*/ 234224 h 468568"/>
                  <a:gd name="connsiteX3" fmla="*/ 383108 w 774077"/>
                  <a:gd name="connsiteY3" fmla="*/ 468445 h 468568"/>
                  <a:gd name="connsiteX4" fmla="*/ 12 w 774077"/>
                  <a:gd name="connsiteY4" fmla="*/ 287255 h 468568"/>
                  <a:gd name="connsiteX0" fmla="*/ 12 w 774077"/>
                  <a:gd name="connsiteY0" fmla="*/ 289322 h 470635"/>
                  <a:gd name="connsiteX1" fmla="*/ 383108 w 774077"/>
                  <a:gd name="connsiteY1" fmla="*/ 2070 h 470635"/>
                  <a:gd name="connsiteX2" fmla="*/ 762277 w 774077"/>
                  <a:gd name="connsiteY2" fmla="*/ 236291 h 470635"/>
                  <a:gd name="connsiteX3" fmla="*/ 383108 w 774077"/>
                  <a:gd name="connsiteY3" fmla="*/ 470512 h 470635"/>
                  <a:gd name="connsiteX4" fmla="*/ 12 w 774077"/>
                  <a:gd name="connsiteY4" fmla="*/ 289322 h 470635"/>
                  <a:gd name="connsiteX0" fmla="*/ 12 w 774077"/>
                  <a:gd name="connsiteY0" fmla="*/ 289322 h 470635"/>
                  <a:gd name="connsiteX1" fmla="*/ 383108 w 774077"/>
                  <a:gd name="connsiteY1" fmla="*/ 2070 h 470635"/>
                  <a:gd name="connsiteX2" fmla="*/ 762277 w 774077"/>
                  <a:gd name="connsiteY2" fmla="*/ 236291 h 470635"/>
                  <a:gd name="connsiteX3" fmla="*/ 383108 w 774077"/>
                  <a:gd name="connsiteY3" fmla="*/ 470512 h 470635"/>
                  <a:gd name="connsiteX4" fmla="*/ 12 w 774077"/>
                  <a:gd name="connsiteY4" fmla="*/ 289322 h 470635"/>
                  <a:gd name="connsiteX0" fmla="*/ 12 w 774077"/>
                  <a:gd name="connsiteY0" fmla="*/ 287470 h 468783"/>
                  <a:gd name="connsiteX1" fmla="*/ 383108 w 774077"/>
                  <a:gd name="connsiteY1" fmla="*/ 218 h 468783"/>
                  <a:gd name="connsiteX2" fmla="*/ 762277 w 774077"/>
                  <a:gd name="connsiteY2" fmla="*/ 234439 h 468783"/>
                  <a:gd name="connsiteX3" fmla="*/ 383108 w 774077"/>
                  <a:gd name="connsiteY3" fmla="*/ 468660 h 468783"/>
                  <a:gd name="connsiteX4" fmla="*/ 12 w 774077"/>
                  <a:gd name="connsiteY4" fmla="*/ 287470 h 468783"/>
                  <a:gd name="connsiteX0" fmla="*/ 13 w 774159"/>
                  <a:gd name="connsiteY0" fmla="*/ 287470 h 468724"/>
                  <a:gd name="connsiteX1" fmla="*/ 383109 w 774159"/>
                  <a:gd name="connsiteY1" fmla="*/ 218 h 468724"/>
                  <a:gd name="connsiteX2" fmla="*/ 762278 w 774159"/>
                  <a:gd name="connsiteY2" fmla="*/ 234439 h 468724"/>
                  <a:gd name="connsiteX3" fmla="*/ 383109 w 774159"/>
                  <a:gd name="connsiteY3" fmla="*/ 468660 h 468724"/>
                  <a:gd name="connsiteX4" fmla="*/ 13 w 774159"/>
                  <a:gd name="connsiteY4" fmla="*/ 287470 h 468724"/>
                  <a:gd name="connsiteX0" fmla="*/ 11 w 774546"/>
                  <a:gd name="connsiteY0" fmla="*/ 287416 h 478825"/>
                  <a:gd name="connsiteX1" fmla="*/ 383107 w 774546"/>
                  <a:gd name="connsiteY1" fmla="*/ 164 h 478825"/>
                  <a:gd name="connsiteX2" fmla="*/ 762276 w 774546"/>
                  <a:gd name="connsiteY2" fmla="*/ 234385 h 478825"/>
                  <a:gd name="connsiteX3" fmla="*/ 394196 w 774546"/>
                  <a:gd name="connsiteY3" fmla="*/ 478767 h 478825"/>
                  <a:gd name="connsiteX4" fmla="*/ 11 w 774546"/>
                  <a:gd name="connsiteY4" fmla="*/ 287416 h 478825"/>
                  <a:gd name="connsiteX0" fmla="*/ 11 w 773825"/>
                  <a:gd name="connsiteY0" fmla="*/ 287415 h 473510"/>
                  <a:gd name="connsiteX1" fmla="*/ 383107 w 773825"/>
                  <a:gd name="connsiteY1" fmla="*/ 163 h 473510"/>
                  <a:gd name="connsiteX2" fmla="*/ 762276 w 773825"/>
                  <a:gd name="connsiteY2" fmla="*/ 234384 h 473510"/>
                  <a:gd name="connsiteX3" fmla="*/ 373040 w 773825"/>
                  <a:gd name="connsiteY3" fmla="*/ 473449 h 473510"/>
                  <a:gd name="connsiteX4" fmla="*/ 11 w 773825"/>
                  <a:gd name="connsiteY4" fmla="*/ 287415 h 473510"/>
                  <a:gd name="connsiteX0" fmla="*/ 93 w 773907"/>
                  <a:gd name="connsiteY0" fmla="*/ 287462 h 473557"/>
                  <a:gd name="connsiteX1" fmla="*/ 383189 w 773907"/>
                  <a:gd name="connsiteY1" fmla="*/ 210 h 473557"/>
                  <a:gd name="connsiteX2" fmla="*/ 762358 w 773907"/>
                  <a:gd name="connsiteY2" fmla="*/ 234431 h 473557"/>
                  <a:gd name="connsiteX3" fmla="*/ 373122 w 773907"/>
                  <a:gd name="connsiteY3" fmla="*/ 473496 h 473557"/>
                  <a:gd name="connsiteX4" fmla="*/ 93 w 773907"/>
                  <a:gd name="connsiteY4" fmla="*/ 287462 h 47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907" h="473557">
                    <a:moveTo>
                      <a:pt x="93" y="287462"/>
                    </a:moveTo>
                    <a:cubicBezTo>
                      <a:pt x="-5581" y="157876"/>
                      <a:pt x="247013" y="-6706"/>
                      <a:pt x="383189" y="210"/>
                    </a:cubicBezTo>
                    <a:cubicBezTo>
                      <a:pt x="519365" y="7126"/>
                      <a:pt x="733378" y="80276"/>
                      <a:pt x="762358" y="234431"/>
                    </a:cubicBezTo>
                    <a:cubicBezTo>
                      <a:pt x="835987" y="368651"/>
                      <a:pt x="539961" y="476502"/>
                      <a:pt x="373122" y="473496"/>
                    </a:cubicBezTo>
                    <a:cubicBezTo>
                      <a:pt x="206283" y="470490"/>
                      <a:pt x="5767" y="417048"/>
                      <a:pt x="93" y="28746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Hình chữ nhật 20">
                <a:extLst>
                  <a:ext uri="{FF2B5EF4-FFF2-40B4-BE49-F238E27FC236}">
                    <a16:creationId xmlns:a16="http://schemas.microsoft.com/office/drawing/2014/main" id="{5B58CCC7-CA7B-4C8D-BF15-563EDCAA6ADC}"/>
                  </a:ext>
                </a:extLst>
              </p:cNvPr>
              <p:cNvSpPr/>
              <p:nvPr/>
            </p:nvSpPr>
            <p:spPr>
              <a:xfrm>
                <a:off x="2595228" y="1398396"/>
                <a:ext cx="175801" cy="842042"/>
              </a:xfrm>
              <a:custGeom>
                <a:avLst/>
                <a:gdLst>
                  <a:gd name="connsiteX0" fmla="*/ 0 w 179709"/>
                  <a:gd name="connsiteY0" fmla="*/ 0 h 612948"/>
                  <a:gd name="connsiteX1" fmla="*/ 179709 w 179709"/>
                  <a:gd name="connsiteY1" fmla="*/ 0 h 612948"/>
                  <a:gd name="connsiteX2" fmla="*/ 179709 w 179709"/>
                  <a:gd name="connsiteY2" fmla="*/ 612948 h 612948"/>
                  <a:gd name="connsiteX3" fmla="*/ 0 w 179709"/>
                  <a:gd name="connsiteY3" fmla="*/ 612948 h 612948"/>
                  <a:gd name="connsiteX4" fmla="*/ 0 w 179709"/>
                  <a:gd name="connsiteY4" fmla="*/ 0 h 612948"/>
                  <a:gd name="connsiteX0" fmla="*/ 0 w 179709"/>
                  <a:gd name="connsiteY0" fmla="*/ 0 h 632698"/>
                  <a:gd name="connsiteX1" fmla="*/ 179709 w 179709"/>
                  <a:gd name="connsiteY1" fmla="*/ 0 h 632698"/>
                  <a:gd name="connsiteX2" fmla="*/ 179709 w 179709"/>
                  <a:gd name="connsiteY2" fmla="*/ 612948 h 632698"/>
                  <a:gd name="connsiteX3" fmla="*/ 77023 w 179709"/>
                  <a:gd name="connsiteY3" fmla="*/ 632698 h 632698"/>
                  <a:gd name="connsiteX4" fmla="*/ 0 w 179709"/>
                  <a:gd name="connsiteY4" fmla="*/ 0 h 632698"/>
                  <a:gd name="connsiteX0" fmla="*/ 0 w 179709"/>
                  <a:gd name="connsiteY0" fmla="*/ 0 h 632698"/>
                  <a:gd name="connsiteX1" fmla="*/ 179709 w 179709"/>
                  <a:gd name="connsiteY1" fmla="*/ 0 h 632698"/>
                  <a:gd name="connsiteX2" fmla="*/ 179709 w 179709"/>
                  <a:gd name="connsiteY2" fmla="*/ 612948 h 632698"/>
                  <a:gd name="connsiteX3" fmla="*/ 77023 w 179709"/>
                  <a:gd name="connsiteY3" fmla="*/ 632698 h 632698"/>
                  <a:gd name="connsiteX4" fmla="*/ 0 w 179709"/>
                  <a:gd name="connsiteY4" fmla="*/ 0 h 632698"/>
                  <a:gd name="connsiteX0" fmla="*/ 0 w 161934"/>
                  <a:gd name="connsiteY0" fmla="*/ 88872 h 632698"/>
                  <a:gd name="connsiteX1" fmla="*/ 161934 w 161934"/>
                  <a:gd name="connsiteY1" fmla="*/ 0 h 632698"/>
                  <a:gd name="connsiteX2" fmla="*/ 161934 w 161934"/>
                  <a:gd name="connsiteY2" fmla="*/ 612948 h 632698"/>
                  <a:gd name="connsiteX3" fmla="*/ 59248 w 161934"/>
                  <a:gd name="connsiteY3" fmla="*/ 632698 h 632698"/>
                  <a:gd name="connsiteX4" fmla="*/ 0 w 161934"/>
                  <a:gd name="connsiteY4" fmla="*/ 88872 h 632698"/>
                  <a:gd name="connsiteX0" fmla="*/ 0 w 161934"/>
                  <a:gd name="connsiteY0" fmla="*/ 88872 h 632698"/>
                  <a:gd name="connsiteX1" fmla="*/ 161934 w 161934"/>
                  <a:gd name="connsiteY1" fmla="*/ 0 h 632698"/>
                  <a:gd name="connsiteX2" fmla="*/ 161934 w 161934"/>
                  <a:gd name="connsiteY2" fmla="*/ 612948 h 632698"/>
                  <a:gd name="connsiteX3" fmla="*/ 59248 w 161934"/>
                  <a:gd name="connsiteY3" fmla="*/ 632698 h 632698"/>
                  <a:gd name="connsiteX4" fmla="*/ 0 w 161934"/>
                  <a:gd name="connsiteY4" fmla="*/ 88872 h 632698"/>
                  <a:gd name="connsiteX0" fmla="*/ 0 w 161934"/>
                  <a:gd name="connsiteY0" fmla="*/ 88872 h 656397"/>
                  <a:gd name="connsiteX1" fmla="*/ 161934 w 161934"/>
                  <a:gd name="connsiteY1" fmla="*/ 0 h 656397"/>
                  <a:gd name="connsiteX2" fmla="*/ 161934 w 161934"/>
                  <a:gd name="connsiteY2" fmla="*/ 612948 h 656397"/>
                  <a:gd name="connsiteX3" fmla="*/ 11849 w 161934"/>
                  <a:gd name="connsiteY3" fmla="*/ 656397 h 656397"/>
                  <a:gd name="connsiteX4" fmla="*/ 0 w 161934"/>
                  <a:gd name="connsiteY4" fmla="*/ 88872 h 656397"/>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97483"/>
                  <a:gd name="connsiteY0" fmla="*/ 154045 h 788718"/>
                  <a:gd name="connsiteX1" fmla="*/ 13813 w 197483"/>
                  <a:gd name="connsiteY1" fmla="*/ 0 h 788718"/>
                  <a:gd name="connsiteX2" fmla="*/ 197483 w 197483"/>
                  <a:gd name="connsiteY2" fmla="*/ 788718 h 788718"/>
                  <a:gd name="connsiteX3" fmla="*/ 11849 w 197483"/>
                  <a:gd name="connsiteY3" fmla="*/ 721570 h 788718"/>
                  <a:gd name="connsiteX4" fmla="*/ 0 w 197483"/>
                  <a:gd name="connsiteY4" fmla="*/ 154045 h 788718"/>
                  <a:gd name="connsiteX0" fmla="*/ 0 w 197483"/>
                  <a:gd name="connsiteY0" fmla="*/ 154045 h 834142"/>
                  <a:gd name="connsiteX1" fmla="*/ 13813 w 197483"/>
                  <a:gd name="connsiteY1" fmla="*/ 0 h 834142"/>
                  <a:gd name="connsiteX2" fmla="*/ 197483 w 197483"/>
                  <a:gd name="connsiteY2" fmla="*/ 788718 h 834142"/>
                  <a:gd name="connsiteX3" fmla="*/ 11849 w 197483"/>
                  <a:gd name="connsiteY3" fmla="*/ 834142 h 834142"/>
                  <a:gd name="connsiteX4" fmla="*/ 0 w 197483"/>
                  <a:gd name="connsiteY4" fmla="*/ 154045 h 834142"/>
                  <a:gd name="connsiteX0" fmla="*/ 0 w 201433"/>
                  <a:gd name="connsiteY0" fmla="*/ 177744 h 834142"/>
                  <a:gd name="connsiteX1" fmla="*/ 17763 w 201433"/>
                  <a:gd name="connsiteY1" fmla="*/ 0 h 834142"/>
                  <a:gd name="connsiteX2" fmla="*/ 201433 w 201433"/>
                  <a:gd name="connsiteY2" fmla="*/ 788718 h 834142"/>
                  <a:gd name="connsiteX3" fmla="*/ 15799 w 201433"/>
                  <a:gd name="connsiteY3" fmla="*/ 834142 h 834142"/>
                  <a:gd name="connsiteX4" fmla="*/ 0 w 201433"/>
                  <a:gd name="connsiteY4" fmla="*/ 177744 h 834142"/>
                  <a:gd name="connsiteX0" fmla="*/ 0 w 201433"/>
                  <a:gd name="connsiteY0" fmla="*/ 185644 h 842042"/>
                  <a:gd name="connsiteX1" fmla="*/ 19738 w 201433"/>
                  <a:gd name="connsiteY1" fmla="*/ 0 h 842042"/>
                  <a:gd name="connsiteX2" fmla="*/ 201433 w 201433"/>
                  <a:gd name="connsiteY2" fmla="*/ 796618 h 842042"/>
                  <a:gd name="connsiteX3" fmla="*/ 15799 w 201433"/>
                  <a:gd name="connsiteY3" fmla="*/ 842042 h 842042"/>
                  <a:gd name="connsiteX4" fmla="*/ 0 w 201433"/>
                  <a:gd name="connsiteY4" fmla="*/ 185644 h 8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33" h="842042">
                    <a:moveTo>
                      <a:pt x="0" y="185644"/>
                    </a:moveTo>
                    <a:lnTo>
                      <a:pt x="19738" y="0"/>
                    </a:lnTo>
                    <a:cubicBezTo>
                      <a:pt x="246857" y="166792"/>
                      <a:pt x="152059" y="570578"/>
                      <a:pt x="201433" y="796618"/>
                    </a:cubicBezTo>
                    <a:lnTo>
                      <a:pt x="15799" y="842042"/>
                    </a:lnTo>
                    <a:cubicBezTo>
                      <a:pt x="25674" y="605468"/>
                      <a:pt x="23699" y="376793"/>
                      <a:pt x="0" y="18564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Hình chữ nhật 20">
                <a:extLst>
                  <a:ext uri="{FF2B5EF4-FFF2-40B4-BE49-F238E27FC236}">
                    <a16:creationId xmlns:a16="http://schemas.microsoft.com/office/drawing/2014/main" id="{87D93C3B-EDF6-4E4E-89D9-D19D338F067D}"/>
                  </a:ext>
                </a:extLst>
              </p:cNvPr>
              <p:cNvSpPr/>
              <p:nvPr/>
            </p:nvSpPr>
            <p:spPr>
              <a:xfrm flipH="1">
                <a:off x="1904742" y="1446815"/>
                <a:ext cx="216078" cy="842042"/>
              </a:xfrm>
              <a:custGeom>
                <a:avLst/>
                <a:gdLst>
                  <a:gd name="connsiteX0" fmla="*/ 0 w 179709"/>
                  <a:gd name="connsiteY0" fmla="*/ 0 h 612948"/>
                  <a:gd name="connsiteX1" fmla="*/ 179709 w 179709"/>
                  <a:gd name="connsiteY1" fmla="*/ 0 h 612948"/>
                  <a:gd name="connsiteX2" fmla="*/ 179709 w 179709"/>
                  <a:gd name="connsiteY2" fmla="*/ 612948 h 612948"/>
                  <a:gd name="connsiteX3" fmla="*/ 0 w 179709"/>
                  <a:gd name="connsiteY3" fmla="*/ 612948 h 612948"/>
                  <a:gd name="connsiteX4" fmla="*/ 0 w 179709"/>
                  <a:gd name="connsiteY4" fmla="*/ 0 h 612948"/>
                  <a:gd name="connsiteX0" fmla="*/ 0 w 179709"/>
                  <a:gd name="connsiteY0" fmla="*/ 0 h 632698"/>
                  <a:gd name="connsiteX1" fmla="*/ 179709 w 179709"/>
                  <a:gd name="connsiteY1" fmla="*/ 0 h 632698"/>
                  <a:gd name="connsiteX2" fmla="*/ 179709 w 179709"/>
                  <a:gd name="connsiteY2" fmla="*/ 612948 h 632698"/>
                  <a:gd name="connsiteX3" fmla="*/ 77023 w 179709"/>
                  <a:gd name="connsiteY3" fmla="*/ 632698 h 632698"/>
                  <a:gd name="connsiteX4" fmla="*/ 0 w 179709"/>
                  <a:gd name="connsiteY4" fmla="*/ 0 h 632698"/>
                  <a:gd name="connsiteX0" fmla="*/ 0 w 179709"/>
                  <a:gd name="connsiteY0" fmla="*/ 0 h 632698"/>
                  <a:gd name="connsiteX1" fmla="*/ 179709 w 179709"/>
                  <a:gd name="connsiteY1" fmla="*/ 0 h 632698"/>
                  <a:gd name="connsiteX2" fmla="*/ 179709 w 179709"/>
                  <a:gd name="connsiteY2" fmla="*/ 612948 h 632698"/>
                  <a:gd name="connsiteX3" fmla="*/ 77023 w 179709"/>
                  <a:gd name="connsiteY3" fmla="*/ 632698 h 632698"/>
                  <a:gd name="connsiteX4" fmla="*/ 0 w 179709"/>
                  <a:gd name="connsiteY4" fmla="*/ 0 h 632698"/>
                  <a:gd name="connsiteX0" fmla="*/ 0 w 161934"/>
                  <a:gd name="connsiteY0" fmla="*/ 88872 h 632698"/>
                  <a:gd name="connsiteX1" fmla="*/ 161934 w 161934"/>
                  <a:gd name="connsiteY1" fmla="*/ 0 h 632698"/>
                  <a:gd name="connsiteX2" fmla="*/ 161934 w 161934"/>
                  <a:gd name="connsiteY2" fmla="*/ 612948 h 632698"/>
                  <a:gd name="connsiteX3" fmla="*/ 59248 w 161934"/>
                  <a:gd name="connsiteY3" fmla="*/ 632698 h 632698"/>
                  <a:gd name="connsiteX4" fmla="*/ 0 w 161934"/>
                  <a:gd name="connsiteY4" fmla="*/ 88872 h 632698"/>
                  <a:gd name="connsiteX0" fmla="*/ 0 w 161934"/>
                  <a:gd name="connsiteY0" fmla="*/ 88872 h 632698"/>
                  <a:gd name="connsiteX1" fmla="*/ 161934 w 161934"/>
                  <a:gd name="connsiteY1" fmla="*/ 0 h 632698"/>
                  <a:gd name="connsiteX2" fmla="*/ 161934 w 161934"/>
                  <a:gd name="connsiteY2" fmla="*/ 612948 h 632698"/>
                  <a:gd name="connsiteX3" fmla="*/ 59248 w 161934"/>
                  <a:gd name="connsiteY3" fmla="*/ 632698 h 632698"/>
                  <a:gd name="connsiteX4" fmla="*/ 0 w 161934"/>
                  <a:gd name="connsiteY4" fmla="*/ 88872 h 632698"/>
                  <a:gd name="connsiteX0" fmla="*/ 0 w 161934"/>
                  <a:gd name="connsiteY0" fmla="*/ 88872 h 656397"/>
                  <a:gd name="connsiteX1" fmla="*/ 161934 w 161934"/>
                  <a:gd name="connsiteY1" fmla="*/ 0 h 656397"/>
                  <a:gd name="connsiteX2" fmla="*/ 161934 w 161934"/>
                  <a:gd name="connsiteY2" fmla="*/ 612948 h 656397"/>
                  <a:gd name="connsiteX3" fmla="*/ 11849 w 161934"/>
                  <a:gd name="connsiteY3" fmla="*/ 656397 h 656397"/>
                  <a:gd name="connsiteX4" fmla="*/ 0 w 161934"/>
                  <a:gd name="connsiteY4" fmla="*/ 88872 h 656397"/>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61934"/>
                  <a:gd name="connsiteY0" fmla="*/ 154045 h 721570"/>
                  <a:gd name="connsiteX1" fmla="*/ 13813 w 161934"/>
                  <a:gd name="connsiteY1" fmla="*/ 0 h 721570"/>
                  <a:gd name="connsiteX2" fmla="*/ 161934 w 161934"/>
                  <a:gd name="connsiteY2" fmla="*/ 678121 h 721570"/>
                  <a:gd name="connsiteX3" fmla="*/ 11849 w 161934"/>
                  <a:gd name="connsiteY3" fmla="*/ 721570 h 721570"/>
                  <a:gd name="connsiteX4" fmla="*/ 0 w 161934"/>
                  <a:gd name="connsiteY4" fmla="*/ 154045 h 721570"/>
                  <a:gd name="connsiteX0" fmla="*/ 0 w 197483"/>
                  <a:gd name="connsiteY0" fmla="*/ 154045 h 788718"/>
                  <a:gd name="connsiteX1" fmla="*/ 13813 w 197483"/>
                  <a:gd name="connsiteY1" fmla="*/ 0 h 788718"/>
                  <a:gd name="connsiteX2" fmla="*/ 197483 w 197483"/>
                  <a:gd name="connsiteY2" fmla="*/ 788718 h 788718"/>
                  <a:gd name="connsiteX3" fmla="*/ 11849 w 197483"/>
                  <a:gd name="connsiteY3" fmla="*/ 721570 h 788718"/>
                  <a:gd name="connsiteX4" fmla="*/ 0 w 197483"/>
                  <a:gd name="connsiteY4" fmla="*/ 154045 h 788718"/>
                  <a:gd name="connsiteX0" fmla="*/ 0 w 197483"/>
                  <a:gd name="connsiteY0" fmla="*/ 154045 h 834142"/>
                  <a:gd name="connsiteX1" fmla="*/ 13813 w 197483"/>
                  <a:gd name="connsiteY1" fmla="*/ 0 h 834142"/>
                  <a:gd name="connsiteX2" fmla="*/ 197483 w 197483"/>
                  <a:gd name="connsiteY2" fmla="*/ 788718 h 834142"/>
                  <a:gd name="connsiteX3" fmla="*/ 11849 w 197483"/>
                  <a:gd name="connsiteY3" fmla="*/ 834142 h 834142"/>
                  <a:gd name="connsiteX4" fmla="*/ 0 w 197483"/>
                  <a:gd name="connsiteY4" fmla="*/ 154045 h 834142"/>
                  <a:gd name="connsiteX0" fmla="*/ 0 w 201433"/>
                  <a:gd name="connsiteY0" fmla="*/ 177744 h 834142"/>
                  <a:gd name="connsiteX1" fmla="*/ 17763 w 201433"/>
                  <a:gd name="connsiteY1" fmla="*/ 0 h 834142"/>
                  <a:gd name="connsiteX2" fmla="*/ 201433 w 201433"/>
                  <a:gd name="connsiteY2" fmla="*/ 788718 h 834142"/>
                  <a:gd name="connsiteX3" fmla="*/ 15799 w 201433"/>
                  <a:gd name="connsiteY3" fmla="*/ 834142 h 834142"/>
                  <a:gd name="connsiteX4" fmla="*/ 0 w 201433"/>
                  <a:gd name="connsiteY4" fmla="*/ 177744 h 834142"/>
                  <a:gd name="connsiteX0" fmla="*/ 0 w 201433"/>
                  <a:gd name="connsiteY0" fmla="*/ 185644 h 842042"/>
                  <a:gd name="connsiteX1" fmla="*/ 19738 w 201433"/>
                  <a:gd name="connsiteY1" fmla="*/ 0 h 842042"/>
                  <a:gd name="connsiteX2" fmla="*/ 201433 w 201433"/>
                  <a:gd name="connsiteY2" fmla="*/ 796618 h 842042"/>
                  <a:gd name="connsiteX3" fmla="*/ 15799 w 201433"/>
                  <a:gd name="connsiteY3" fmla="*/ 842042 h 842042"/>
                  <a:gd name="connsiteX4" fmla="*/ 0 w 201433"/>
                  <a:gd name="connsiteY4" fmla="*/ 185644 h 8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33" h="842042">
                    <a:moveTo>
                      <a:pt x="0" y="185644"/>
                    </a:moveTo>
                    <a:lnTo>
                      <a:pt x="19738" y="0"/>
                    </a:lnTo>
                    <a:cubicBezTo>
                      <a:pt x="246857" y="166792"/>
                      <a:pt x="152059" y="570578"/>
                      <a:pt x="201433" y="796618"/>
                    </a:cubicBezTo>
                    <a:lnTo>
                      <a:pt x="15799" y="842042"/>
                    </a:lnTo>
                    <a:cubicBezTo>
                      <a:pt x="25674" y="605468"/>
                      <a:pt x="23699" y="376793"/>
                      <a:pt x="0" y="18564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13" name="Oval 40">
              <a:extLst>
                <a:ext uri="{FF2B5EF4-FFF2-40B4-BE49-F238E27FC236}">
                  <a16:creationId xmlns:a16="http://schemas.microsoft.com/office/drawing/2014/main" id="{D2AECAA3-9A34-495A-B75F-B8B9458B10AD}"/>
                </a:ext>
              </a:extLst>
            </p:cNvPr>
            <p:cNvSpPr/>
            <p:nvPr/>
          </p:nvSpPr>
          <p:spPr>
            <a:xfrm>
              <a:off x="2060619" y="2102222"/>
              <a:ext cx="130184" cy="130184"/>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14" name="Oval 41">
              <a:extLst>
                <a:ext uri="{FF2B5EF4-FFF2-40B4-BE49-F238E27FC236}">
                  <a16:creationId xmlns:a16="http://schemas.microsoft.com/office/drawing/2014/main" id="{CF83529B-1065-4226-9522-BB200E192690}"/>
                </a:ext>
              </a:extLst>
            </p:cNvPr>
            <p:cNvSpPr/>
            <p:nvPr/>
          </p:nvSpPr>
          <p:spPr>
            <a:xfrm>
              <a:off x="2533007" y="2098324"/>
              <a:ext cx="130184" cy="130184"/>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15" name="Rectangle: Rounded Corners 42">
              <a:extLst>
                <a:ext uri="{FF2B5EF4-FFF2-40B4-BE49-F238E27FC236}">
                  <a16:creationId xmlns:a16="http://schemas.microsoft.com/office/drawing/2014/main" id="{06628D34-983D-41C3-B657-90A8253776F5}"/>
                </a:ext>
              </a:extLst>
            </p:cNvPr>
            <p:cNvSpPr/>
            <p:nvPr/>
          </p:nvSpPr>
          <p:spPr>
            <a:xfrm>
              <a:off x="2104981" y="1904195"/>
              <a:ext cx="109472" cy="46952"/>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16" name="Rectangle: Rounded Corners 43">
              <a:extLst>
                <a:ext uri="{FF2B5EF4-FFF2-40B4-BE49-F238E27FC236}">
                  <a16:creationId xmlns:a16="http://schemas.microsoft.com/office/drawing/2014/main" id="{A01E51EE-ACB7-495F-85A4-10695593A5AE}"/>
                </a:ext>
              </a:extLst>
            </p:cNvPr>
            <p:cNvSpPr/>
            <p:nvPr/>
          </p:nvSpPr>
          <p:spPr>
            <a:xfrm>
              <a:off x="2515330" y="1904195"/>
              <a:ext cx="109472" cy="46952"/>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17" name="Block Arc 71">
              <a:extLst>
                <a:ext uri="{FF2B5EF4-FFF2-40B4-BE49-F238E27FC236}">
                  <a16:creationId xmlns:a16="http://schemas.microsoft.com/office/drawing/2014/main" id="{99E5313B-B0E5-4921-83B6-02BDE176E369}"/>
                </a:ext>
              </a:extLst>
            </p:cNvPr>
            <p:cNvSpPr/>
            <p:nvPr/>
          </p:nvSpPr>
          <p:spPr>
            <a:xfrm rot="616168">
              <a:off x="2084378" y="1977527"/>
              <a:ext cx="178409" cy="203658"/>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118" name="Oval 72">
              <a:extLst>
                <a:ext uri="{FF2B5EF4-FFF2-40B4-BE49-F238E27FC236}">
                  <a16:creationId xmlns:a16="http://schemas.microsoft.com/office/drawing/2014/main" id="{43A583E3-E16D-465D-8AF0-75D9A6AD2B14}"/>
                </a:ext>
              </a:extLst>
            </p:cNvPr>
            <p:cNvSpPr/>
            <p:nvPr/>
          </p:nvSpPr>
          <p:spPr>
            <a:xfrm rot="616168">
              <a:off x="2096890" y="2019886"/>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19" name="Oval 73">
              <a:extLst>
                <a:ext uri="{FF2B5EF4-FFF2-40B4-BE49-F238E27FC236}">
                  <a16:creationId xmlns:a16="http://schemas.microsoft.com/office/drawing/2014/main" id="{4FFEDA23-2350-4F19-B1BA-25FC3A7A83EC}"/>
                </a:ext>
              </a:extLst>
            </p:cNvPr>
            <p:cNvSpPr/>
            <p:nvPr/>
          </p:nvSpPr>
          <p:spPr>
            <a:xfrm rot="616168">
              <a:off x="2227021" y="2014587"/>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20" name="Rectangle: Rounded Corners 45">
              <a:extLst>
                <a:ext uri="{FF2B5EF4-FFF2-40B4-BE49-F238E27FC236}">
                  <a16:creationId xmlns:a16="http://schemas.microsoft.com/office/drawing/2014/main" id="{42B7C4F7-6AEC-427F-87A0-ABD485D06DA6}"/>
                </a:ext>
              </a:extLst>
            </p:cNvPr>
            <p:cNvSpPr/>
            <p:nvPr/>
          </p:nvSpPr>
          <p:spPr>
            <a:xfrm rot="1906099">
              <a:off x="2094899" y="1983540"/>
              <a:ext cx="52177" cy="23497"/>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21" name="Block Arc 68">
              <a:extLst>
                <a:ext uri="{FF2B5EF4-FFF2-40B4-BE49-F238E27FC236}">
                  <a16:creationId xmlns:a16="http://schemas.microsoft.com/office/drawing/2014/main" id="{CE5D367A-FD7B-4AA8-9D1D-C4823CC70001}"/>
                </a:ext>
              </a:extLst>
            </p:cNvPr>
            <p:cNvSpPr/>
            <p:nvPr/>
          </p:nvSpPr>
          <p:spPr>
            <a:xfrm rot="20983832" flipH="1">
              <a:off x="2463012" y="1971607"/>
              <a:ext cx="178409" cy="203658"/>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black"/>
                </a:solidFill>
                <a:latin typeface="Calibri" panose="020F0502020204030204"/>
              </a:endParaRPr>
            </a:p>
          </p:txBody>
        </p:sp>
        <p:sp>
          <p:nvSpPr>
            <p:cNvPr id="122" name="Oval 69">
              <a:extLst>
                <a:ext uri="{FF2B5EF4-FFF2-40B4-BE49-F238E27FC236}">
                  <a16:creationId xmlns:a16="http://schemas.microsoft.com/office/drawing/2014/main" id="{0111786A-251B-48C1-83DB-AB17C033DD53}"/>
                </a:ext>
              </a:extLst>
            </p:cNvPr>
            <p:cNvSpPr/>
            <p:nvPr/>
          </p:nvSpPr>
          <p:spPr>
            <a:xfrm rot="20983832" flipH="1">
              <a:off x="2604617" y="2011791"/>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23" name="Oval 70">
              <a:extLst>
                <a:ext uri="{FF2B5EF4-FFF2-40B4-BE49-F238E27FC236}">
                  <a16:creationId xmlns:a16="http://schemas.microsoft.com/office/drawing/2014/main" id="{9BFBB831-D9C0-46F3-A9DB-61B4E8A67947}"/>
                </a:ext>
              </a:extLst>
            </p:cNvPr>
            <p:cNvSpPr/>
            <p:nvPr/>
          </p:nvSpPr>
          <p:spPr>
            <a:xfrm rot="20983832" flipH="1">
              <a:off x="2473356" y="2008667"/>
              <a:ext cx="25422" cy="28081"/>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24" name="Rectangle: Rounded Corners 47">
              <a:extLst>
                <a:ext uri="{FF2B5EF4-FFF2-40B4-BE49-F238E27FC236}">
                  <a16:creationId xmlns:a16="http://schemas.microsoft.com/office/drawing/2014/main" id="{BC85B1CB-FAF2-4B4E-BC30-6F383DDA4BA7}"/>
                </a:ext>
              </a:extLst>
            </p:cNvPr>
            <p:cNvSpPr/>
            <p:nvPr/>
          </p:nvSpPr>
          <p:spPr>
            <a:xfrm rot="19693901" flipV="1">
              <a:off x="2569599" y="1974739"/>
              <a:ext cx="52177" cy="23497"/>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25" name="Oval 55">
              <a:extLst>
                <a:ext uri="{FF2B5EF4-FFF2-40B4-BE49-F238E27FC236}">
                  <a16:creationId xmlns:a16="http://schemas.microsoft.com/office/drawing/2014/main" id="{F70E3174-7403-421B-A2B0-BBD16BE06604}"/>
                </a:ext>
              </a:extLst>
            </p:cNvPr>
            <p:cNvSpPr/>
            <p:nvPr/>
          </p:nvSpPr>
          <p:spPr>
            <a:xfrm>
              <a:off x="2136697" y="1991819"/>
              <a:ext cx="74630" cy="74630"/>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26" name="Oval 56">
              <a:extLst>
                <a:ext uri="{FF2B5EF4-FFF2-40B4-BE49-F238E27FC236}">
                  <a16:creationId xmlns:a16="http://schemas.microsoft.com/office/drawing/2014/main" id="{5C053F9C-ADDD-4718-8401-5B1C2D810931}"/>
                </a:ext>
              </a:extLst>
            </p:cNvPr>
            <p:cNvSpPr/>
            <p:nvPr/>
          </p:nvSpPr>
          <p:spPr>
            <a:xfrm flipH="1">
              <a:off x="2515330" y="1985899"/>
              <a:ext cx="74630" cy="74630"/>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grpSp>
        <p:nvGrpSpPr>
          <p:cNvPr id="127" name="Arm">
            <a:extLst>
              <a:ext uri="{FF2B5EF4-FFF2-40B4-BE49-F238E27FC236}">
                <a16:creationId xmlns:a16="http://schemas.microsoft.com/office/drawing/2014/main" id="{E0DF9690-B0B8-4E5B-9188-7F148A26F78A}"/>
              </a:ext>
            </a:extLst>
          </p:cNvPr>
          <p:cNvGrpSpPr/>
          <p:nvPr/>
        </p:nvGrpSpPr>
        <p:grpSpPr>
          <a:xfrm rot="459843">
            <a:off x="2729154" y="2827498"/>
            <a:ext cx="675526" cy="1324982"/>
            <a:chOff x="2535777" y="3065314"/>
            <a:chExt cx="532601" cy="981990"/>
          </a:xfrm>
        </p:grpSpPr>
        <p:sp>
          <p:nvSpPr>
            <p:cNvPr id="128" name="Rectangle: Rounded Corners 206">
              <a:extLst>
                <a:ext uri="{FF2B5EF4-FFF2-40B4-BE49-F238E27FC236}">
                  <a16:creationId xmlns:a16="http://schemas.microsoft.com/office/drawing/2014/main" id="{4B7797F5-19A2-4DD0-A4AF-E6F45E37CD70}"/>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926" dirty="0">
                <a:solidFill>
                  <a:prstClr val="white"/>
                </a:solidFill>
                <a:latin typeface="Calibri" panose="020F0502020204030204"/>
              </a:endParaRPr>
            </a:p>
          </p:txBody>
        </p:sp>
        <p:sp>
          <p:nvSpPr>
            <p:cNvPr id="129" name="Oval 12">
              <a:extLst>
                <a:ext uri="{FF2B5EF4-FFF2-40B4-BE49-F238E27FC236}">
                  <a16:creationId xmlns:a16="http://schemas.microsoft.com/office/drawing/2014/main" id="{F45EE3BB-D1A4-4108-8C2F-9148C5826B25}"/>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grpSp>
      <p:sp>
        <p:nvSpPr>
          <p:cNvPr id="57" name="TextBox 8">
            <a:extLst>
              <a:ext uri="{FF2B5EF4-FFF2-40B4-BE49-F238E27FC236}">
                <a16:creationId xmlns:a16="http://schemas.microsoft.com/office/drawing/2014/main" id="{B3DC4D8B-617C-4B0D-933D-41AF035CEA45}"/>
              </a:ext>
            </a:extLst>
          </p:cNvPr>
          <p:cNvSpPr txBox="1"/>
          <p:nvPr/>
        </p:nvSpPr>
        <p:spPr>
          <a:xfrm>
            <a:off x="4003729" y="1680130"/>
            <a:ext cx="4585471" cy="646331"/>
          </a:xfrm>
          <a:prstGeom prst="rect">
            <a:avLst/>
          </a:prstGeom>
          <a:noFill/>
        </p:spPr>
        <p:txBody>
          <a:bodyPr wrap="square" rtlCol="0">
            <a:spAutoFit/>
          </a:bodyPr>
          <a:lstStyle/>
          <a:p>
            <a:pPr algn="ctr"/>
            <a:r>
              <a:rPr lang="en-US" sz="1800" dirty="0" err="1">
                <a:solidFill>
                  <a:srgbClr val="0077C8"/>
                </a:solidFill>
                <a:latin typeface="Arial" panose="020B0604020202020204" pitchFamily="34" charset="0"/>
                <a:cs typeface="Arial" panose="020B0604020202020204" pitchFamily="34" charset="0"/>
              </a:rPr>
              <a:t>Đơn</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giản</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dễ</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hiểu</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Để</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trả</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lời</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được</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phần</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này</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thì</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người</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chơi</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phải</a:t>
            </a:r>
            <a:r>
              <a:rPr lang="en-US" sz="1800" dirty="0">
                <a:solidFill>
                  <a:srgbClr val="0077C8"/>
                </a:solidFill>
                <a:latin typeface="Arial" panose="020B0604020202020204" pitchFamily="34" charset="0"/>
                <a:cs typeface="Arial" panose="020B0604020202020204" pitchFamily="34" charset="0"/>
              </a:rPr>
              <a:t>…</a:t>
            </a:r>
            <a:r>
              <a:rPr lang="en-US" sz="1800" dirty="0" err="1">
                <a:solidFill>
                  <a:srgbClr val="0077C8"/>
                </a:solidFill>
                <a:latin typeface="Arial" panose="020B0604020202020204" pitchFamily="34" charset="0"/>
                <a:cs typeface="Arial" panose="020B0604020202020204" pitchFamily="34" charset="0"/>
              </a:rPr>
              <a:t>đọc</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câu</a:t>
            </a:r>
            <a:r>
              <a:rPr lang="en-US" sz="1800" dirty="0">
                <a:solidFill>
                  <a:srgbClr val="0077C8"/>
                </a:solidFill>
                <a:latin typeface="Arial" panose="020B0604020202020204" pitchFamily="34" charset="0"/>
                <a:cs typeface="Arial" panose="020B0604020202020204" pitchFamily="34" charset="0"/>
              </a:rPr>
              <a:t> </a:t>
            </a:r>
            <a:r>
              <a:rPr lang="en-US" sz="1800" dirty="0" err="1">
                <a:solidFill>
                  <a:srgbClr val="0077C8"/>
                </a:solidFill>
                <a:latin typeface="Arial" panose="020B0604020202020204" pitchFamily="34" charset="0"/>
                <a:cs typeface="Arial" panose="020B0604020202020204" pitchFamily="34" charset="0"/>
              </a:rPr>
              <a:t>hỏi</a:t>
            </a:r>
            <a:r>
              <a:rPr lang="en-US" sz="1800" dirty="0">
                <a:solidFill>
                  <a:srgbClr val="0077C8"/>
                </a:solidFill>
                <a:latin typeface="Arial" panose="020B0604020202020204" pitchFamily="34" charset="0"/>
                <a:cs typeface="Arial" panose="020B0604020202020204" pitchFamily="34" charset="0"/>
              </a:rPr>
              <a:t>.</a:t>
            </a:r>
          </a:p>
        </p:txBody>
      </p:sp>
      <p:sp>
        <p:nvSpPr>
          <p:cNvPr id="58" name="Start button">
            <a:hlinkClick r:id="rId6" action="ppaction://hlinksldjump"/>
            <a:extLst>
              <a:ext uri="{FF2B5EF4-FFF2-40B4-BE49-F238E27FC236}">
                <a16:creationId xmlns:a16="http://schemas.microsoft.com/office/drawing/2014/main" id="{C1C16E1D-01E5-45BA-96BC-49DD76D1578F}"/>
              </a:ext>
            </a:extLst>
          </p:cNvPr>
          <p:cNvSpPr/>
          <p:nvPr/>
        </p:nvSpPr>
        <p:spPr>
          <a:xfrm>
            <a:off x="3927107" y="4277932"/>
            <a:ext cx="1289787" cy="439488"/>
          </a:xfrm>
          <a:prstGeom prst="roundRect">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PH" sz="2100">
                <a:solidFill>
                  <a:prstClr val="white"/>
                </a:solidFill>
                <a:latin typeface="Arial" panose="020B0604020202020204" pitchFamily="34" charset="0"/>
                <a:cs typeface="Arial" panose="020B0604020202020204" pitchFamily="34" charset="0"/>
              </a:rPr>
              <a:t>Bắt đầu</a:t>
            </a:r>
            <a:endParaRPr lang="en-PH" sz="24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1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25000" decel="25000" autoRev="1" fill="hold" grpId="0" nodeType="withEffect">
                                  <p:stCondLst>
                                    <p:cond delay="0"/>
                                  </p:stCondLst>
                                  <p:childTnLst>
                                    <p:animScale>
                                      <p:cBhvr>
                                        <p:cTn id="6" dur="1000" fill="hold"/>
                                        <p:tgtEl>
                                          <p:spTgt spid="5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89E4B6D3-5587-4D1B-ADDA-A4BE443420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4528227 h 5143500"/>
              <a:gd name="connsiteX5" fmla="*/ 156212 w 9144000"/>
              <a:gd name="connsiteY5" fmla="*/ 4528227 h 5143500"/>
              <a:gd name="connsiteX6" fmla="*/ 156212 w 9144000"/>
              <a:gd name="connsiteY6" fmla="*/ 1670727 h 5143500"/>
              <a:gd name="connsiteX7" fmla="*/ 0 w 9144000"/>
              <a:gd name="connsiteY7" fmla="*/ 1670727 h 5143500"/>
              <a:gd name="connsiteX8" fmla="*/ 0 w 9144000"/>
              <a:gd name="connsiteY8"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0"/>
                </a:moveTo>
                <a:lnTo>
                  <a:pt x="9144000" y="0"/>
                </a:lnTo>
                <a:lnTo>
                  <a:pt x="9144000" y="5143500"/>
                </a:lnTo>
                <a:lnTo>
                  <a:pt x="0" y="5143500"/>
                </a:lnTo>
                <a:lnTo>
                  <a:pt x="0" y="4528227"/>
                </a:lnTo>
                <a:lnTo>
                  <a:pt x="156212" y="4528227"/>
                </a:lnTo>
                <a:lnTo>
                  <a:pt x="156212" y="1670727"/>
                </a:lnTo>
                <a:lnTo>
                  <a:pt x="0" y="1670727"/>
                </a:lnTo>
                <a:lnTo>
                  <a:pt x="0" y="0"/>
                </a:lnTo>
                <a:close/>
              </a:path>
            </a:pathLst>
          </a:custGeom>
        </p:spPr>
      </p:pic>
      <p:sp>
        <p:nvSpPr>
          <p:cNvPr id="6" name="White background">
            <a:extLst>
              <a:ext uri="{FF2B5EF4-FFF2-40B4-BE49-F238E27FC236}">
                <a16:creationId xmlns:a16="http://schemas.microsoft.com/office/drawing/2014/main" id="{176784C1-7151-4832-80E4-09AA73C716F9}"/>
              </a:ext>
            </a:extLst>
          </p:cNvPr>
          <p:cNvSpPr/>
          <p:nvPr/>
        </p:nvSpPr>
        <p:spPr>
          <a:xfrm>
            <a:off x="158886" y="500529"/>
            <a:ext cx="8826228" cy="4459236"/>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sp>
        <p:nvSpPr>
          <p:cNvPr id="4" name="Icon white background">
            <a:extLst>
              <a:ext uri="{FF2B5EF4-FFF2-40B4-BE49-F238E27FC236}">
                <a16:creationId xmlns:a16="http://schemas.microsoft.com/office/drawing/2014/main" id="{D25FB17C-C3B5-47FE-8B77-2B9AA88E6F91}"/>
              </a:ext>
            </a:extLst>
          </p:cNvPr>
          <p:cNvSpPr/>
          <p:nvPr/>
        </p:nvSpPr>
        <p:spPr>
          <a:xfrm>
            <a:off x="4231562" y="130238"/>
            <a:ext cx="680877" cy="680877"/>
          </a:xfrm>
          <a:prstGeom prst="ellipse">
            <a:avLst/>
          </a:prstGeom>
          <a:solidFill>
            <a:schemeClr val="bg1"/>
          </a:solidFill>
          <a:ln>
            <a:noFill/>
          </a:ln>
          <a:effectLst>
            <a:outerShdw blurRad="266700" dist="101600" dir="5400000" sx="85000" sy="85000" algn="ctr" rotWithShape="0">
              <a:srgbClr val="3AAFF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pic>
        <p:nvPicPr>
          <p:cNvPr id="5" name="Statistics icon">
            <a:extLst>
              <a:ext uri="{FF2B5EF4-FFF2-40B4-BE49-F238E27FC236}">
                <a16:creationId xmlns:a16="http://schemas.microsoft.com/office/drawing/2014/main" id="{9C6B9480-A3DD-414C-A19C-1BA654895C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05687" y="265095"/>
            <a:ext cx="332627" cy="411164"/>
          </a:xfrm>
          <a:prstGeom prst="rect">
            <a:avLst/>
          </a:prstGeom>
        </p:spPr>
      </p:pic>
      <p:pic>
        <p:nvPicPr>
          <p:cNvPr id="26" name="Graphic 25">
            <a:extLst>
              <a:ext uri="{FF2B5EF4-FFF2-40B4-BE49-F238E27FC236}">
                <a16:creationId xmlns:a16="http://schemas.microsoft.com/office/drawing/2014/main" id="{A074FDD8-7AC6-4646-AEF0-A4FCA75BFB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2482" r="98292" b="11962"/>
          <a:stretch/>
        </p:blipFill>
        <p:spPr>
          <a:xfrm>
            <a:off x="1" y="1670727"/>
            <a:ext cx="156212" cy="2857500"/>
          </a:xfrm>
          <a:custGeom>
            <a:avLst/>
            <a:gdLst>
              <a:gd name="connsiteX0" fmla="*/ 0 w 156212"/>
              <a:gd name="connsiteY0" fmla="*/ 0 h 2857500"/>
              <a:gd name="connsiteX1" fmla="*/ 156212 w 156212"/>
              <a:gd name="connsiteY1" fmla="*/ 0 h 2857500"/>
              <a:gd name="connsiteX2" fmla="*/ 156212 w 156212"/>
              <a:gd name="connsiteY2" fmla="*/ 2857500 h 2857500"/>
              <a:gd name="connsiteX3" fmla="*/ 0 w 156212"/>
              <a:gd name="connsiteY3" fmla="*/ 2857500 h 2857500"/>
              <a:gd name="connsiteX4" fmla="*/ 0 w 156212"/>
              <a:gd name="connsiteY4" fmla="*/ 0 h 285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2" h="2857500">
                <a:moveTo>
                  <a:pt x="0" y="0"/>
                </a:moveTo>
                <a:lnTo>
                  <a:pt x="156212" y="0"/>
                </a:lnTo>
                <a:lnTo>
                  <a:pt x="156212" y="2857500"/>
                </a:lnTo>
                <a:lnTo>
                  <a:pt x="0" y="2857500"/>
                </a:lnTo>
                <a:lnTo>
                  <a:pt x="0" y="0"/>
                </a:lnTo>
                <a:close/>
              </a:path>
            </a:pathLst>
          </a:custGeom>
        </p:spPr>
      </p:pic>
      <p:sp>
        <p:nvSpPr>
          <p:cNvPr id="3" name="Hộp Văn bản 2">
            <a:extLst>
              <a:ext uri="{FF2B5EF4-FFF2-40B4-BE49-F238E27FC236}">
                <a16:creationId xmlns:a16="http://schemas.microsoft.com/office/drawing/2014/main" id="{A359B8D3-714A-4851-ACE7-E20EB720F473}"/>
              </a:ext>
            </a:extLst>
          </p:cNvPr>
          <p:cNvSpPr txBox="1"/>
          <p:nvPr/>
        </p:nvSpPr>
        <p:spPr>
          <a:xfrm>
            <a:off x="185306" y="1433714"/>
            <a:ext cx="8785182" cy="707886"/>
          </a:xfrm>
          <a:prstGeom prst="rect">
            <a:avLst/>
          </a:prstGeom>
          <a:noFill/>
        </p:spPr>
        <p:txBody>
          <a:bodyPr wrap="square" rtlCol="0">
            <a:spAutoFit/>
          </a:bodyPr>
          <a:lstStyle/>
          <a:p>
            <a:pPr algn="ctr"/>
            <a:r>
              <a:rPr lang="en-US" sz="2000" dirty="0" err="1"/>
              <a:t>Hồ</a:t>
            </a:r>
            <a:r>
              <a:rPr lang="en-US" sz="2000" dirty="0"/>
              <a:t> Chí Minh </a:t>
            </a:r>
            <a:r>
              <a:rPr lang="en-US" sz="2000" dirty="0" err="1"/>
              <a:t>đã</a:t>
            </a:r>
            <a:r>
              <a:rPr lang="en-US" sz="2000" dirty="0"/>
              <a:t> </a:t>
            </a:r>
            <a:r>
              <a:rPr lang="en-US" sz="2000" dirty="0" err="1"/>
              <a:t>vận</a:t>
            </a:r>
            <a:r>
              <a:rPr lang="en-US" sz="2000" dirty="0"/>
              <a:t> </a:t>
            </a:r>
            <a:r>
              <a:rPr lang="en-US" sz="2000" dirty="0" err="1"/>
              <a:t>dụng</a:t>
            </a:r>
            <a:r>
              <a:rPr lang="en-US" sz="2000" dirty="0"/>
              <a:t> </a:t>
            </a:r>
            <a:r>
              <a:rPr lang="en-US" sz="2000" dirty="0" err="1"/>
              <a:t>chủ</a:t>
            </a:r>
            <a:r>
              <a:rPr lang="en-US" sz="2000" dirty="0"/>
              <a:t> </a:t>
            </a:r>
            <a:r>
              <a:rPr lang="en-US" sz="2000" dirty="0" err="1"/>
              <a:t>nghĩa</a:t>
            </a:r>
            <a:r>
              <a:rPr lang="en-US" sz="2000" dirty="0"/>
              <a:t> </a:t>
            </a:r>
            <a:r>
              <a:rPr lang="en-US" sz="2000" dirty="0" err="1"/>
              <a:t>Mác</a:t>
            </a:r>
            <a:r>
              <a:rPr lang="en-US" sz="2000" dirty="0"/>
              <a:t> – </a:t>
            </a:r>
            <a:r>
              <a:rPr lang="en-US" sz="2000" dirty="0" err="1"/>
              <a:t>Lênin</a:t>
            </a:r>
            <a:r>
              <a:rPr lang="en-US" sz="2000" dirty="0"/>
              <a:t> </a:t>
            </a:r>
            <a:r>
              <a:rPr lang="en-US" sz="2000" dirty="0" err="1"/>
              <a:t>vào</a:t>
            </a:r>
            <a:r>
              <a:rPr lang="en-US" sz="2000" dirty="0"/>
              <a:t> </a:t>
            </a:r>
            <a:r>
              <a:rPr lang="en-US" sz="2000" dirty="0" err="1"/>
              <a:t>thực</a:t>
            </a:r>
            <a:r>
              <a:rPr lang="en-US" sz="2000" dirty="0"/>
              <a:t> </a:t>
            </a:r>
            <a:r>
              <a:rPr lang="en-US" sz="2000" dirty="0" err="1"/>
              <a:t>tiễn</a:t>
            </a:r>
            <a:r>
              <a:rPr lang="en-US" sz="2000" dirty="0"/>
              <a:t> </a:t>
            </a:r>
            <a:r>
              <a:rPr lang="en-US" sz="2000" dirty="0" err="1"/>
              <a:t>cách</a:t>
            </a:r>
            <a:r>
              <a:rPr lang="en-US" sz="2000" dirty="0"/>
              <a:t> </a:t>
            </a:r>
            <a:r>
              <a:rPr lang="en-US" sz="2000" dirty="0" err="1"/>
              <a:t>mạng</a:t>
            </a:r>
            <a:r>
              <a:rPr lang="en-US" sz="2000" dirty="0"/>
              <a:t> Việt Nam </a:t>
            </a:r>
            <a:r>
              <a:rPr lang="en-US" sz="2000" dirty="0" err="1"/>
              <a:t>thông</a:t>
            </a:r>
            <a:r>
              <a:rPr lang="en-US" sz="2000" dirty="0"/>
              <a:t> qua </a:t>
            </a:r>
            <a:r>
              <a:rPr lang="en-US" sz="2000" dirty="0" err="1"/>
              <a:t>việc</a:t>
            </a:r>
            <a:r>
              <a:rPr lang="en-US" sz="2000" dirty="0"/>
              <a:t>:</a:t>
            </a:r>
          </a:p>
        </p:txBody>
      </p:sp>
      <p:grpSp>
        <p:nvGrpSpPr>
          <p:cNvPr id="61" name="Tròn">
            <a:extLst>
              <a:ext uri="{FF2B5EF4-FFF2-40B4-BE49-F238E27FC236}">
                <a16:creationId xmlns:a16="http://schemas.microsoft.com/office/drawing/2014/main" id="{BB27BA60-193C-40D3-BFB8-B22B9C5B9BFF}"/>
              </a:ext>
            </a:extLst>
          </p:cNvPr>
          <p:cNvGrpSpPr/>
          <p:nvPr/>
        </p:nvGrpSpPr>
        <p:grpSpPr>
          <a:xfrm>
            <a:off x="426486" y="2732132"/>
            <a:ext cx="1844461" cy="1864730"/>
            <a:chOff x="588979" y="3789326"/>
            <a:chExt cx="2459281" cy="2486307"/>
          </a:xfrm>
        </p:grpSpPr>
        <p:grpSp>
          <p:nvGrpSpPr>
            <p:cNvPr id="27" name="pink">
              <a:extLst>
                <a:ext uri="{FF2B5EF4-FFF2-40B4-BE49-F238E27FC236}">
                  <a16:creationId xmlns:a16="http://schemas.microsoft.com/office/drawing/2014/main" id="{0570D059-FF14-47A9-8A4A-8B6C9ADC9E4B}"/>
                </a:ext>
              </a:extLst>
            </p:cNvPr>
            <p:cNvGrpSpPr/>
            <p:nvPr/>
          </p:nvGrpSpPr>
          <p:grpSpPr>
            <a:xfrm>
              <a:off x="588979" y="3789326"/>
              <a:ext cx="2459281" cy="2486307"/>
              <a:chOff x="511971" y="2819849"/>
              <a:chExt cx="1800225" cy="1876425"/>
            </a:xfrm>
          </p:grpSpPr>
          <p:sp>
            <p:nvSpPr>
              <p:cNvPr id="28" name="Freeform: Shape 337">
                <a:extLst>
                  <a:ext uri="{FF2B5EF4-FFF2-40B4-BE49-F238E27FC236}">
                    <a16:creationId xmlns:a16="http://schemas.microsoft.com/office/drawing/2014/main" id="{18A3FEB9-5335-46AC-B8B6-1ACE88B21DB8}"/>
                  </a:ext>
                </a:extLst>
              </p:cNvPr>
              <p:cNvSpPr/>
              <p:nvPr/>
            </p:nvSpPr>
            <p:spPr>
              <a:xfrm>
                <a:off x="511971" y="2896049"/>
                <a:ext cx="1800225" cy="1800225"/>
              </a:xfrm>
              <a:custGeom>
                <a:avLst/>
                <a:gdLst>
                  <a:gd name="connsiteX0" fmla="*/ -54 w 1800225"/>
                  <a:gd name="connsiteY0" fmla="*/ 205140 h 1800225"/>
                  <a:gd name="connsiteX1" fmla="*/ 205369 w 1800225"/>
                  <a:gd name="connsiteY1" fmla="*/ -286 h 1800225"/>
                  <a:gd name="connsiteX2" fmla="*/ 1594745 w 1800225"/>
                  <a:gd name="connsiteY2" fmla="*/ -286 h 1800225"/>
                  <a:gd name="connsiteX3" fmla="*/ 1800171 w 1800225"/>
                  <a:gd name="connsiteY3" fmla="*/ 205140 h 1800225"/>
                  <a:gd name="connsiteX4" fmla="*/ 1800171 w 1800225"/>
                  <a:gd name="connsiteY4" fmla="*/ 1594514 h 1800225"/>
                  <a:gd name="connsiteX5" fmla="*/ 1594745 w 1800225"/>
                  <a:gd name="connsiteY5" fmla="*/ 1799939 h 1800225"/>
                  <a:gd name="connsiteX6" fmla="*/ 205369 w 1800225"/>
                  <a:gd name="connsiteY6" fmla="*/ 1799939 h 1800225"/>
                  <a:gd name="connsiteX7" fmla="*/ -54 w 1800225"/>
                  <a:gd name="connsiteY7" fmla="*/ 1594514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25" h="1800225">
                    <a:moveTo>
                      <a:pt x="-54" y="205140"/>
                    </a:moveTo>
                    <a:cubicBezTo>
                      <a:pt x="-54" y="91687"/>
                      <a:pt x="91917" y="-286"/>
                      <a:pt x="205369" y="-286"/>
                    </a:cubicBezTo>
                    <a:lnTo>
                      <a:pt x="1594745" y="-286"/>
                    </a:lnTo>
                    <a:cubicBezTo>
                      <a:pt x="1708198" y="-286"/>
                      <a:pt x="1800171" y="91687"/>
                      <a:pt x="1800171" y="205140"/>
                    </a:cubicBezTo>
                    <a:lnTo>
                      <a:pt x="1800171" y="1594514"/>
                    </a:lnTo>
                    <a:cubicBezTo>
                      <a:pt x="1800171" y="1707966"/>
                      <a:pt x="1708198" y="1799939"/>
                      <a:pt x="1594745" y="1799939"/>
                    </a:cubicBezTo>
                    <a:lnTo>
                      <a:pt x="205369" y="1799939"/>
                    </a:lnTo>
                    <a:cubicBezTo>
                      <a:pt x="91917" y="1799939"/>
                      <a:pt x="-54" y="1707966"/>
                      <a:pt x="-54" y="1594514"/>
                    </a:cubicBezTo>
                    <a:close/>
                  </a:path>
                </a:pathLst>
              </a:custGeom>
              <a:solidFill>
                <a:srgbClr val="F48093"/>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29" name="Freeform: Shape 499">
                <a:extLst>
                  <a:ext uri="{FF2B5EF4-FFF2-40B4-BE49-F238E27FC236}">
                    <a16:creationId xmlns:a16="http://schemas.microsoft.com/office/drawing/2014/main" id="{A2F19923-965B-47A8-AA56-AF8D504A7C8A}"/>
                  </a:ext>
                </a:extLst>
              </p:cNvPr>
              <p:cNvSpPr/>
              <p:nvPr/>
            </p:nvSpPr>
            <p:spPr>
              <a:xfrm>
                <a:off x="511971" y="2819849"/>
                <a:ext cx="1800225" cy="1790700"/>
              </a:xfrm>
              <a:custGeom>
                <a:avLst/>
                <a:gdLst>
                  <a:gd name="connsiteX0" fmla="*/ -54 w 1800225"/>
                  <a:gd name="connsiteY0" fmla="*/ 204054 h 1790700"/>
                  <a:gd name="connsiteX1" fmla="*/ 204283 w 1800225"/>
                  <a:gd name="connsiteY1" fmla="*/ -286 h 1790700"/>
                  <a:gd name="connsiteX2" fmla="*/ 1595831 w 1800225"/>
                  <a:gd name="connsiteY2" fmla="*/ -286 h 1790700"/>
                  <a:gd name="connsiteX3" fmla="*/ 1800171 w 1800225"/>
                  <a:gd name="connsiteY3" fmla="*/ 204054 h 1790700"/>
                  <a:gd name="connsiteX4" fmla="*/ 1800171 w 1800225"/>
                  <a:gd name="connsiteY4" fmla="*/ 1586074 h 1790700"/>
                  <a:gd name="connsiteX5" fmla="*/ 1595831 w 1800225"/>
                  <a:gd name="connsiteY5" fmla="*/ 1790414 h 1790700"/>
                  <a:gd name="connsiteX6" fmla="*/ 204283 w 1800225"/>
                  <a:gd name="connsiteY6" fmla="*/ 1790414 h 1790700"/>
                  <a:gd name="connsiteX7" fmla="*/ -54 w 1800225"/>
                  <a:gd name="connsiteY7" fmla="*/ 158607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25" h="1790700">
                    <a:moveTo>
                      <a:pt x="-54" y="204054"/>
                    </a:moveTo>
                    <a:cubicBezTo>
                      <a:pt x="-54" y="91202"/>
                      <a:pt x="91431" y="-286"/>
                      <a:pt x="204283" y="-286"/>
                    </a:cubicBezTo>
                    <a:lnTo>
                      <a:pt x="1595831" y="-286"/>
                    </a:lnTo>
                    <a:cubicBezTo>
                      <a:pt x="1708683" y="-286"/>
                      <a:pt x="1800171" y="91202"/>
                      <a:pt x="1800171" y="204054"/>
                    </a:cubicBezTo>
                    <a:lnTo>
                      <a:pt x="1800171" y="1586074"/>
                    </a:lnTo>
                    <a:cubicBezTo>
                      <a:pt x="1800171" y="1698926"/>
                      <a:pt x="1708683" y="1790414"/>
                      <a:pt x="1595831" y="1790414"/>
                    </a:cubicBezTo>
                    <a:lnTo>
                      <a:pt x="204283" y="1790414"/>
                    </a:lnTo>
                    <a:cubicBezTo>
                      <a:pt x="91431" y="1790414"/>
                      <a:pt x="-54" y="1698926"/>
                      <a:pt x="-54" y="1586074"/>
                    </a:cubicBezTo>
                    <a:close/>
                  </a:path>
                </a:pathLst>
              </a:custGeom>
              <a:solidFill>
                <a:srgbClr val="F599A8"/>
              </a:solidFill>
              <a:ln w="9525" cap="flat">
                <a:noFill/>
                <a:prstDash val="solid"/>
                <a:miter/>
              </a:ln>
            </p:spPr>
            <p:txBody>
              <a:bodyPr rtlCol="0" anchor="ctr"/>
              <a:lstStyle/>
              <a:p>
                <a:pPr algn="ctr" defTabSz="342892"/>
                <a:endParaRPr lang="en-PH" sz="1050" dirty="0">
                  <a:solidFill>
                    <a:schemeClr val="bg1"/>
                  </a:solidFill>
                  <a:latin typeface="Gilroy ExtraBold" panose="00000900000000000000" pitchFamily="50" charset="0"/>
                </a:endParaRPr>
              </a:p>
            </p:txBody>
          </p:sp>
        </p:grpSp>
        <p:grpSp>
          <p:nvGrpSpPr>
            <p:cNvPr id="60" name="Nhóm 59">
              <a:extLst>
                <a:ext uri="{FF2B5EF4-FFF2-40B4-BE49-F238E27FC236}">
                  <a16:creationId xmlns:a16="http://schemas.microsoft.com/office/drawing/2014/main" id="{E7EB0C64-9251-49DC-8E8D-BFB3FAB82462}"/>
                </a:ext>
              </a:extLst>
            </p:cNvPr>
            <p:cNvGrpSpPr/>
            <p:nvPr/>
          </p:nvGrpSpPr>
          <p:grpSpPr>
            <a:xfrm>
              <a:off x="849485" y="4345943"/>
              <a:ext cx="1959586" cy="1354218"/>
              <a:chOff x="849485" y="4345943"/>
              <a:chExt cx="1959586" cy="1354218"/>
            </a:xfrm>
          </p:grpSpPr>
          <p:grpSp>
            <p:nvGrpSpPr>
              <p:cNvPr id="49" name="Nhóm 48">
                <a:extLst>
                  <a:ext uri="{FF2B5EF4-FFF2-40B4-BE49-F238E27FC236}">
                    <a16:creationId xmlns:a16="http://schemas.microsoft.com/office/drawing/2014/main" id="{0BC77998-F7BD-43BD-B1EF-0643D032F2FA}"/>
                  </a:ext>
                </a:extLst>
              </p:cNvPr>
              <p:cNvGrpSpPr/>
              <p:nvPr/>
            </p:nvGrpSpPr>
            <p:grpSpPr>
              <a:xfrm>
                <a:off x="1772762" y="4837843"/>
                <a:ext cx="11153" cy="12015"/>
                <a:chOff x="1741573" y="4998273"/>
                <a:chExt cx="11153" cy="12015"/>
              </a:xfrm>
            </p:grpSpPr>
            <p:sp>
              <p:nvSpPr>
                <p:cNvPr id="56" name="Hình tự do: Hình 55">
                  <a:extLst>
                    <a:ext uri="{FF2B5EF4-FFF2-40B4-BE49-F238E27FC236}">
                      <a16:creationId xmlns:a16="http://schemas.microsoft.com/office/drawing/2014/main" id="{752E9FD0-AA0C-4E89-843D-DAC2E0C9F490}"/>
                    </a:ext>
                  </a:extLst>
                </p:cNvPr>
                <p:cNvSpPr/>
                <p:nvPr/>
              </p:nvSpPr>
              <p:spPr>
                <a:xfrm rot="19790848">
                  <a:off x="1741573" y="4998273"/>
                  <a:ext cx="4187" cy="7207"/>
                </a:xfrm>
                <a:custGeom>
                  <a:avLst/>
                  <a:gdLst>
                    <a:gd name="connsiteX0" fmla="*/ 4187 w 4187"/>
                    <a:gd name="connsiteY0" fmla="*/ 0 h 7207"/>
                    <a:gd name="connsiteX1" fmla="*/ 4187 w 4187"/>
                    <a:gd name="connsiteY1" fmla="*/ 7207 h 7207"/>
                    <a:gd name="connsiteX2" fmla="*/ 0 w 4187"/>
                    <a:gd name="connsiteY2" fmla="*/ 7207 h 7207"/>
                    <a:gd name="connsiteX3" fmla="*/ 4187 w 4187"/>
                    <a:gd name="connsiteY3" fmla="*/ 0 h 7207"/>
                  </a:gdLst>
                  <a:ahLst/>
                  <a:cxnLst>
                    <a:cxn ang="0">
                      <a:pos x="connsiteX0" y="connsiteY0"/>
                    </a:cxn>
                    <a:cxn ang="0">
                      <a:pos x="connsiteX1" y="connsiteY1"/>
                    </a:cxn>
                    <a:cxn ang="0">
                      <a:pos x="connsiteX2" y="connsiteY2"/>
                    </a:cxn>
                    <a:cxn ang="0">
                      <a:pos x="connsiteX3" y="connsiteY3"/>
                    </a:cxn>
                  </a:cxnLst>
                  <a:rect l="l" t="t" r="r" b="b"/>
                  <a:pathLst>
                    <a:path w="4187" h="7207">
                      <a:moveTo>
                        <a:pt x="4187" y="0"/>
                      </a:moveTo>
                      <a:lnTo>
                        <a:pt x="4187" y="7207"/>
                      </a:lnTo>
                      <a:lnTo>
                        <a:pt x="0" y="7207"/>
                      </a:lnTo>
                      <a:lnTo>
                        <a:pt x="4187"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55" name="Hình tự do: Hình 54">
                  <a:extLst>
                    <a:ext uri="{FF2B5EF4-FFF2-40B4-BE49-F238E27FC236}">
                      <a16:creationId xmlns:a16="http://schemas.microsoft.com/office/drawing/2014/main" id="{83AAD4BE-43B8-46BF-8E34-BEC5A61094F5}"/>
                    </a:ext>
                  </a:extLst>
                </p:cNvPr>
                <p:cNvSpPr/>
                <p:nvPr/>
              </p:nvSpPr>
              <p:spPr>
                <a:xfrm rot="19790848">
                  <a:off x="1742294" y="5004280"/>
                  <a:ext cx="10432" cy="6008"/>
                </a:xfrm>
                <a:custGeom>
                  <a:avLst/>
                  <a:gdLst>
                    <a:gd name="connsiteX0" fmla="*/ 2514 w 10432"/>
                    <a:gd name="connsiteY0" fmla="*/ 0 h 6008"/>
                    <a:gd name="connsiteX1" fmla="*/ 1970 w 10432"/>
                    <a:gd name="connsiteY1" fmla="*/ 937 h 6008"/>
                    <a:gd name="connsiteX2" fmla="*/ 10432 w 10432"/>
                    <a:gd name="connsiteY2" fmla="*/ 5853 h 6008"/>
                    <a:gd name="connsiteX3" fmla="*/ 10342 w 10432"/>
                    <a:gd name="connsiteY3" fmla="*/ 6008 h 6008"/>
                    <a:gd name="connsiteX4" fmla="*/ 0 w 10432"/>
                    <a:gd name="connsiteY4" fmla="*/ 0 h 6008"/>
                    <a:gd name="connsiteX5" fmla="*/ 2514 w 10432"/>
                    <a:gd name="connsiteY5" fmla="*/ 0 h 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2" h="6008">
                      <a:moveTo>
                        <a:pt x="2514" y="0"/>
                      </a:moveTo>
                      <a:lnTo>
                        <a:pt x="1970" y="937"/>
                      </a:lnTo>
                      <a:lnTo>
                        <a:pt x="10432" y="5853"/>
                      </a:lnTo>
                      <a:lnTo>
                        <a:pt x="10342" y="6008"/>
                      </a:lnTo>
                      <a:lnTo>
                        <a:pt x="0" y="0"/>
                      </a:lnTo>
                      <a:lnTo>
                        <a:pt x="2514"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grpSp>
          <p:sp>
            <p:nvSpPr>
              <p:cNvPr id="59" name="Hộp Văn bản 58">
                <a:extLst>
                  <a:ext uri="{FF2B5EF4-FFF2-40B4-BE49-F238E27FC236}">
                    <a16:creationId xmlns:a16="http://schemas.microsoft.com/office/drawing/2014/main" id="{3CDEF141-A2AC-45F4-899D-29E9F6EA1197}"/>
                  </a:ext>
                </a:extLst>
              </p:cNvPr>
              <p:cNvSpPr txBox="1"/>
              <p:nvPr/>
            </p:nvSpPr>
            <p:spPr>
              <a:xfrm>
                <a:off x="849485" y="4345943"/>
                <a:ext cx="1959586" cy="1354218"/>
              </a:xfrm>
              <a:prstGeom prst="rect">
                <a:avLst/>
              </a:prstGeom>
              <a:noFill/>
            </p:spPr>
            <p:txBody>
              <a:bodyPr wrap="square" rtlCol="0">
                <a:spAutoFit/>
              </a:bodyPr>
              <a:lstStyle/>
              <a:p>
                <a:pPr algn="ctr"/>
                <a:r>
                  <a:rPr lang="en-US" sz="2000" dirty="0" err="1"/>
                  <a:t>Đẩy</a:t>
                </a:r>
                <a:r>
                  <a:rPr lang="en-US" sz="2000" dirty="0"/>
                  <a:t> </a:t>
                </a:r>
                <a:r>
                  <a:rPr lang="en-US" sz="2000" dirty="0" err="1"/>
                  <a:t>mạnh</a:t>
                </a:r>
                <a:r>
                  <a:rPr lang="en-US" sz="2000" dirty="0"/>
                  <a:t> </a:t>
                </a:r>
                <a:r>
                  <a:rPr lang="en-US" sz="2000" dirty="0" err="1"/>
                  <a:t>chiến</a:t>
                </a:r>
                <a:r>
                  <a:rPr lang="en-US" sz="2000" dirty="0"/>
                  <a:t> </a:t>
                </a:r>
                <a:r>
                  <a:rPr lang="en-US" sz="2000" dirty="0" err="1"/>
                  <a:t>tranh</a:t>
                </a:r>
                <a:r>
                  <a:rPr lang="en-US" sz="2000" dirty="0"/>
                  <a:t> </a:t>
                </a:r>
                <a:r>
                  <a:rPr lang="en-US" sz="2000" dirty="0" err="1"/>
                  <a:t>tổng</a:t>
                </a:r>
                <a:r>
                  <a:rPr lang="en-US" sz="2000" dirty="0"/>
                  <a:t> </a:t>
                </a:r>
                <a:r>
                  <a:rPr lang="en-US" sz="2000" dirty="0" err="1"/>
                  <a:t>lực</a:t>
                </a:r>
                <a:endParaRPr lang="en-US" sz="1600" b="1" dirty="0">
                  <a:solidFill>
                    <a:srgbClr val="FF0000"/>
                  </a:solidFill>
                  <a:latin typeface="Arial" panose="020B0604020202020204" pitchFamily="34" charset="0"/>
                  <a:cs typeface="Arial" panose="020B0604020202020204" pitchFamily="34" charset="0"/>
                </a:endParaRPr>
              </a:p>
            </p:txBody>
          </p:sp>
        </p:grpSp>
      </p:grpSp>
      <p:grpSp>
        <p:nvGrpSpPr>
          <p:cNvPr id="1044" name="Kết hợp">
            <a:extLst>
              <a:ext uri="{FF2B5EF4-FFF2-40B4-BE49-F238E27FC236}">
                <a16:creationId xmlns:a16="http://schemas.microsoft.com/office/drawing/2014/main" id="{F2E3CD56-16A6-4B03-A33B-3C51F98AB4F7}"/>
              </a:ext>
            </a:extLst>
          </p:cNvPr>
          <p:cNvGrpSpPr/>
          <p:nvPr/>
        </p:nvGrpSpPr>
        <p:grpSpPr>
          <a:xfrm>
            <a:off x="2585287" y="2785252"/>
            <a:ext cx="1844461" cy="1850585"/>
            <a:chOff x="3297036" y="3871431"/>
            <a:chExt cx="2459281" cy="2385340"/>
          </a:xfrm>
        </p:grpSpPr>
        <p:grpSp>
          <p:nvGrpSpPr>
            <p:cNvPr id="1043" name="Nhóm 1042">
              <a:extLst>
                <a:ext uri="{FF2B5EF4-FFF2-40B4-BE49-F238E27FC236}">
                  <a16:creationId xmlns:a16="http://schemas.microsoft.com/office/drawing/2014/main" id="{729969B2-FBCF-4864-8328-E2DD68F42097}"/>
                </a:ext>
              </a:extLst>
            </p:cNvPr>
            <p:cNvGrpSpPr/>
            <p:nvPr/>
          </p:nvGrpSpPr>
          <p:grpSpPr>
            <a:xfrm>
              <a:off x="3297036" y="3871431"/>
              <a:ext cx="2459281" cy="2385340"/>
              <a:chOff x="3297036" y="3871431"/>
              <a:chExt cx="2459281" cy="2385340"/>
            </a:xfrm>
          </p:grpSpPr>
          <p:sp>
            <p:nvSpPr>
              <p:cNvPr id="31" name="Freeform: Shape 501">
                <a:extLst>
                  <a:ext uri="{FF2B5EF4-FFF2-40B4-BE49-F238E27FC236}">
                    <a16:creationId xmlns:a16="http://schemas.microsoft.com/office/drawing/2014/main" id="{B208D5D9-2CC5-43C0-86B8-F6841ED3EEDC}"/>
                  </a:ext>
                </a:extLst>
              </p:cNvPr>
              <p:cNvSpPr/>
              <p:nvPr/>
            </p:nvSpPr>
            <p:spPr>
              <a:xfrm>
                <a:off x="3297036" y="3871431"/>
                <a:ext cx="2459281" cy="2385340"/>
              </a:xfrm>
              <a:custGeom>
                <a:avLst/>
                <a:gdLst>
                  <a:gd name="connsiteX0" fmla="*/ -275 w 1800225"/>
                  <a:gd name="connsiteY0" fmla="*/ 205140 h 1800225"/>
                  <a:gd name="connsiteX1" fmla="*/ 205151 w 1800225"/>
                  <a:gd name="connsiteY1" fmla="*/ -286 h 1800225"/>
                  <a:gd name="connsiteX2" fmla="*/ 1594525 w 1800225"/>
                  <a:gd name="connsiteY2" fmla="*/ -286 h 1800225"/>
                  <a:gd name="connsiteX3" fmla="*/ 1799950 w 1800225"/>
                  <a:gd name="connsiteY3" fmla="*/ 205140 h 1800225"/>
                  <a:gd name="connsiteX4" fmla="*/ 1799950 w 1800225"/>
                  <a:gd name="connsiteY4" fmla="*/ 1594514 h 1800225"/>
                  <a:gd name="connsiteX5" fmla="*/ 1594525 w 1800225"/>
                  <a:gd name="connsiteY5" fmla="*/ 1799939 h 1800225"/>
                  <a:gd name="connsiteX6" fmla="*/ 205151 w 1800225"/>
                  <a:gd name="connsiteY6" fmla="*/ 1799939 h 1800225"/>
                  <a:gd name="connsiteX7" fmla="*/ -275 w 1800225"/>
                  <a:gd name="connsiteY7" fmla="*/ 1594514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25" h="1800225">
                    <a:moveTo>
                      <a:pt x="-275" y="205140"/>
                    </a:moveTo>
                    <a:cubicBezTo>
                      <a:pt x="-275" y="91687"/>
                      <a:pt x="91698" y="-286"/>
                      <a:pt x="205151" y="-286"/>
                    </a:cubicBezTo>
                    <a:lnTo>
                      <a:pt x="1594525" y="-286"/>
                    </a:lnTo>
                    <a:cubicBezTo>
                      <a:pt x="1707977" y="-286"/>
                      <a:pt x="1799950" y="91687"/>
                      <a:pt x="1799950" y="205140"/>
                    </a:cubicBezTo>
                    <a:lnTo>
                      <a:pt x="1799950" y="1594514"/>
                    </a:lnTo>
                    <a:cubicBezTo>
                      <a:pt x="1799950" y="1707966"/>
                      <a:pt x="1707977" y="1799939"/>
                      <a:pt x="1594525" y="1799939"/>
                    </a:cubicBezTo>
                    <a:lnTo>
                      <a:pt x="205151" y="1799939"/>
                    </a:lnTo>
                    <a:cubicBezTo>
                      <a:pt x="91698" y="1799939"/>
                      <a:pt x="-275" y="1707966"/>
                      <a:pt x="-275" y="1594514"/>
                    </a:cubicBezTo>
                    <a:close/>
                  </a:path>
                </a:pathLst>
              </a:custGeom>
              <a:solidFill>
                <a:srgbClr val="A399FA"/>
              </a:solidFill>
              <a:ln w="9525" cap="flat">
                <a:noFill/>
                <a:prstDash val="solid"/>
                <a:miter/>
              </a:ln>
            </p:spPr>
            <p:txBody>
              <a:bodyPr rtlCol="0" anchor="ctr"/>
              <a:lstStyle/>
              <a:p>
                <a:pPr defTabSz="342892"/>
                <a:endParaRPr lang="en-PH" sz="1350" dirty="0">
                  <a:solidFill>
                    <a:prstClr val="black"/>
                  </a:solidFill>
                  <a:latin typeface="Calibri" panose="020F0502020204030204"/>
                </a:endParaRPr>
              </a:p>
            </p:txBody>
          </p:sp>
          <p:sp>
            <p:nvSpPr>
              <p:cNvPr id="71" name="Freeform: Shape 9">
                <a:extLst>
                  <a:ext uri="{FF2B5EF4-FFF2-40B4-BE49-F238E27FC236}">
                    <a16:creationId xmlns:a16="http://schemas.microsoft.com/office/drawing/2014/main" id="{C7745E7D-C957-40AA-BEEA-ED4B71ED7712}"/>
                  </a:ext>
                </a:extLst>
              </p:cNvPr>
              <p:cNvSpPr/>
              <p:nvPr/>
            </p:nvSpPr>
            <p:spPr>
              <a:xfrm>
                <a:off x="4483815" y="4888848"/>
                <a:ext cx="212575" cy="663966"/>
              </a:xfrm>
              <a:custGeom>
                <a:avLst/>
                <a:gdLst>
                  <a:gd name="connsiteX0" fmla="*/ 43132 w 228600"/>
                  <a:gd name="connsiteY0" fmla="*/ -458 h 692944"/>
                  <a:gd name="connsiteX1" fmla="*/ 60198 w 228600"/>
                  <a:gd name="connsiteY1" fmla="*/ -458 h 692944"/>
                  <a:gd name="connsiteX2" fmla="*/ 51869 w 228600"/>
                  <a:gd name="connsiteY2" fmla="*/ 921 h 692944"/>
                  <a:gd name="connsiteX3" fmla="*/ 25015 w 228600"/>
                  <a:gd name="connsiteY3" fmla="*/ 34118 h 692944"/>
                  <a:gd name="connsiteX4" fmla="*/ 25015 w 228600"/>
                  <a:gd name="connsiteY4" fmla="*/ 655003 h 692944"/>
                  <a:gd name="connsiteX5" fmla="*/ 68978 w 228600"/>
                  <a:gd name="connsiteY5" fmla="*/ 691036 h 692944"/>
                  <a:gd name="connsiteX6" fmla="*/ 227769 w 228600"/>
                  <a:gd name="connsiteY6" fmla="*/ 691036 h 692944"/>
                  <a:gd name="connsiteX7" fmla="*/ 218983 w 228600"/>
                  <a:gd name="connsiteY7" fmla="*/ 692486 h 692944"/>
                  <a:gd name="connsiteX8" fmla="*/ 43132 w 228600"/>
                  <a:gd name="connsiteY8" fmla="*/ 692486 h 692944"/>
                  <a:gd name="connsiteX9" fmla="*/ -831 w 228600"/>
                  <a:gd name="connsiteY9" fmla="*/ 656460 h 692944"/>
                  <a:gd name="connsiteX10" fmla="*/ -831 w 228600"/>
                  <a:gd name="connsiteY10" fmla="*/ 35568 h 692944"/>
                  <a:gd name="connsiteX11" fmla="*/ 43132 w 228600"/>
                  <a:gd name="connsiteY11" fmla="*/ -458 h 69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 h="692944">
                    <a:moveTo>
                      <a:pt x="43132" y="-458"/>
                    </a:moveTo>
                    <a:lnTo>
                      <a:pt x="60198" y="-458"/>
                    </a:lnTo>
                    <a:lnTo>
                      <a:pt x="51869" y="921"/>
                    </a:lnTo>
                    <a:cubicBezTo>
                      <a:pt x="36088" y="6386"/>
                      <a:pt x="25015" y="19194"/>
                      <a:pt x="25015" y="34118"/>
                    </a:cubicBezTo>
                    <a:lnTo>
                      <a:pt x="25015" y="655003"/>
                    </a:lnTo>
                    <a:cubicBezTo>
                      <a:pt x="25015" y="674905"/>
                      <a:pt x="44696" y="691036"/>
                      <a:pt x="68978" y="691036"/>
                    </a:cubicBezTo>
                    <a:lnTo>
                      <a:pt x="227769" y="691036"/>
                    </a:lnTo>
                    <a:lnTo>
                      <a:pt x="218983" y="692486"/>
                    </a:lnTo>
                    <a:lnTo>
                      <a:pt x="43132" y="692486"/>
                    </a:lnTo>
                    <a:cubicBezTo>
                      <a:pt x="18850" y="692486"/>
                      <a:pt x="-831" y="676355"/>
                      <a:pt x="-831" y="656460"/>
                    </a:cubicBezTo>
                    <a:lnTo>
                      <a:pt x="-831" y="35568"/>
                    </a:lnTo>
                    <a:cubicBezTo>
                      <a:pt x="-831" y="15673"/>
                      <a:pt x="18850" y="-458"/>
                      <a:pt x="43132" y="-458"/>
                    </a:cubicBezTo>
                    <a:close/>
                  </a:path>
                </a:pathLst>
              </a:custGeom>
              <a:solidFill>
                <a:srgbClr val="A399FA"/>
              </a:solidFill>
              <a:ln w="7144" cap="flat">
                <a:noFill/>
                <a:prstDash val="solid"/>
                <a:miter/>
              </a:ln>
            </p:spPr>
            <p:txBody>
              <a:bodyPr rtlCol="0" anchor="ctr"/>
              <a:lstStyle/>
              <a:p>
                <a:endParaRPr lang="en-PH" sz="1800" dirty="0"/>
              </a:p>
            </p:txBody>
          </p:sp>
        </p:grpSp>
        <p:sp>
          <p:nvSpPr>
            <p:cNvPr id="99" name="Hộp Văn bản 98">
              <a:extLst>
                <a:ext uri="{FF2B5EF4-FFF2-40B4-BE49-F238E27FC236}">
                  <a16:creationId xmlns:a16="http://schemas.microsoft.com/office/drawing/2014/main" id="{C3B697BE-808E-4E87-9C0B-1E1EC78A994C}"/>
                </a:ext>
              </a:extLst>
            </p:cNvPr>
            <p:cNvSpPr txBox="1"/>
            <p:nvPr/>
          </p:nvSpPr>
          <p:spPr>
            <a:xfrm>
              <a:off x="3472619" y="4205551"/>
              <a:ext cx="2144957" cy="2023237"/>
            </a:xfrm>
            <a:prstGeom prst="rect">
              <a:avLst/>
            </a:prstGeom>
            <a:noFill/>
          </p:spPr>
          <p:txBody>
            <a:bodyPr wrap="square" rtlCol="0">
              <a:spAutoFit/>
            </a:bodyPr>
            <a:lstStyle/>
            <a:p>
              <a:pPr algn="ctr"/>
              <a:r>
                <a:rPr lang="vi-VN" sz="2000" dirty="0"/>
                <a:t>Tập trung xây dựng nền kinh tế thị trường</a:t>
              </a:r>
              <a:br>
                <a:rPr lang="vi-VN" sz="2000" dirty="0"/>
              </a:br>
              <a:endParaRPr lang="en-US" sz="1600" b="1" dirty="0">
                <a:solidFill>
                  <a:srgbClr val="7030A0"/>
                </a:solidFill>
                <a:latin typeface="Arial" panose="020B0604020202020204" pitchFamily="34" charset="0"/>
                <a:cs typeface="Arial" panose="020B0604020202020204" pitchFamily="34" charset="0"/>
              </a:endParaRPr>
            </a:p>
          </p:txBody>
        </p:sp>
      </p:grpSp>
      <p:grpSp>
        <p:nvGrpSpPr>
          <p:cNvPr id="1062" name="Đường">
            <a:extLst>
              <a:ext uri="{FF2B5EF4-FFF2-40B4-BE49-F238E27FC236}">
                <a16:creationId xmlns:a16="http://schemas.microsoft.com/office/drawing/2014/main" id="{B43F7C18-5FE5-4FD6-B0B8-F0124204303F}"/>
              </a:ext>
            </a:extLst>
          </p:cNvPr>
          <p:cNvGrpSpPr/>
          <p:nvPr/>
        </p:nvGrpSpPr>
        <p:grpSpPr>
          <a:xfrm>
            <a:off x="4734446" y="2778665"/>
            <a:ext cx="1859710" cy="1921476"/>
            <a:chOff x="6312595" y="3713667"/>
            <a:chExt cx="2479613" cy="2486306"/>
          </a:xfrm>
        </p:grpSpPr>
        <p:grpSp>
          <p:nvGrpSpPr>
            <p:cNvPr id="33" name="green">
              <a:extLst>
                <a:ext uri="{FF2B5EF4-FFF2-40B4-BE49-F238E27FC236}">
                  <a16:creationId xmlns:a16="http://schemas.microsoft.com/office/drawing/2014/main" id="{A2036121-DD9D-4DFA-A7F0-A23E768E9C5B}"/>
                </a:ext>
              </a:extLst>
            </p:cNvPr>
            <p:cNvGrpSpPr/>
            <p:nvPr/>
          </p:nvGrpSpPr>
          <p:grpSpPr>
            <a:xfrm>
              <a:off x="6312595" y="3713667"/>
              <a:ext cx="2479613" cy="2486306"/>
              <a:chOff x="4721405" y="2819849"/>
              <a:chExt cx="1815108" cy="1876425"/>
            </a:xfrm>
          </p:grpSpPr>
          <p:sp>
            <p:nvSpPr>
              <p:cNvPr id="34" name="Freeform: Shape 345">
                <a:extLst>
                  <a:ext uri="{FF2B5EF4-FFF2-40B4-BE49-F238E27FC236}">
                    <a16:creationId xmlns:a16="http://schemas.microsoft.com/office/drawing/2014/main" id="{620F3467-02A6-4F72-93AF-50EE04627AA7}"/>
                  </a:ext>
                </a:extLst>
              </p:cNvPr>
              <p:cNvSpPr/>
              <p:nvPr/>
            </p:nvSpPr>
            <p:spPr>
              <a:xfrm>
                <a:off x="4721405" y="2896049"/>
                <a:ext cx="1800225" cy="1800225"/>
              </a:xfrm>
              <a:custGeom>
                <a:avLst/>
                <a:gdLst>
                  <a:gd name="connsiteX0" fmla="*/ -496 w 1800225"/>
                  <a:gd name="connsiteY0" fmla="*/ 205140 h 1800225"/>
                  <a:gd name="connsiteX1" fmla="*/ 204930 w 1800225"/>
                  <a:gd name="connsiteY1" fmla="*/ -286 h 1800225"/>
                  <a:gd name="connsiteX2" fmla="*/ 1594303 w 1800225"/>
                  <a:gd name="connsiteY2" fmla="*/ -286 h 1800225"/>
                  <a:gd name="connsiteX3" fmla="*/ 1799729 w 1800225"/>
                  <a:gd name="connsiteY3" fmla="*/ 205140 h 1800225"/>
                  <a:gd name="connsiteX4" fmla="*/ 1799729 w 1800225"/>
                  <a:gd name="connsiteY4" fmla="*/ 1594514 h 1800225"/>
                  <a:gd name="connsiteX5" fmla="*/ 1594303 w 1800225"/>
                  <a:gd name="connsiteY5" fmla="*/ 1799939 h 1800225"/>
                  <a:gd name="connsiteX6" fmla="*/ 204930 w 1800225"/>
                  <a:gd name="connsiteY6" fmla="*/ 1799939 h 1800225"/>
                  <a:gd name="connsiteX7" fmla="*/ -496 w 1800225"/>
                  <a:gd name="connsiteY7" fmla="*/ 1594514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25" h="1800225">
                    <a:moveTo>
                      <a:pt x="-496" y="205140"/>
                    </a:moveTo>
                    <a:cubicBezTo>
                      <a:pt x="-496" y="91687"/>
                      <a:pt x="91477" y="-286"/>
                      <a:pt x="204930" y="-286"/>
                    </a:cubicBezTo>
                    <a:lnTo>
                      <a:pt x="1594303" y="-286"/>
                    </a:lnTo>
                    <a:cubicBezTo>
                      <a:pt x="1707756" y="-286"/>
                      <a:pt x="1799729" y="91687"/>
                      <a:pt x="1799729" y="205140"/>
                    </a:cubicBezTo>
                    <a:lnTo>
                      <a:pt x="1799729" y="1594514"/>
                    </a:lnTo>
                    <a:cubicBezTo>
                      <a:pt x="1799729" y="1707966"/>
                      <a:pt x="1707756" y="1799939"/>
                      <a:pt x="1594303" y="1799939"/>
                    </a:cubicBezTo>
                    <a:lnTo>
                      <a:pt x="204930" y="1799939"/>
                    </a:lnTo>
                    <a:cubicBezTo>
                      <a:pt x="91477" y="1799939"/>
                      <a:pt x="-496" y="1707966"/>
                      <a:pt x="-496" y="1594514"/>
                    </a:cubicBezTo>
                    <a:close/>
                  </a:path>
                </a:pathLst>
              </a:custGeom>
              <a:solidFill>
                <a:srgbClr val="9CD061"/>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35" name="Freeform: Shape 346">
                <a:extLst>
                  <a:ext uri="{FF2B5EF4-FFF2-40B4-BE49-F238E27FC236}">
                    <a16:creationId xmlns:a16="http://schemas.microsoft.com/office/drawing/2014/main" id="{859831E7-0B89-45C6-8424-26B826E2DFB7}"/>
                  </a:ext>
                </a:extLst>
              </p:cNvPr>
              <p:cNvSpPr/>
              <p:nvPr/>
            </p:nvSpPr>
            <p:spPr>
              <a:xfrm>
                <a:off x="4736288" y="2819849"/>
                <a:ext cx="1800225" cy="1790700"/>
              </a:xfrm>
              <a:custGeom>
                <a:avLst/>
                <a:gdLst>
                  <a:gd name="connsiteX0" fmla="*/ -496 w 1800225"/>
                  <a:gd name="connsiteY0" fmla="*/ 204054 h 1790700"/>
                  <a:gd name="connsiteX1" fmla="*/ 203844 w 1800225"/>
                  <a:gd name="connsiteY1" fmla="*/ -286 h 1790700"/>
                  <a:gd name="connsiteX2" fmla="*/ 1595389 w 1800225"/>
                  <a:gd name="connsiteY2" fmla="*/ -286 h 1790700"/>
                  <a:gd name="connsiteX3" fmla="*/ 1799729 w 1800225"/>
                  <a:gd name="connsiteY3" fmla="*/ 204054 h 1790700"/>
                  <a:gd name="connsiteX4" fmla="*/ 1799729 w 1800225"/>
                  <a:gd name="connsiteY4" fmla="*/ 1586074 h 1790700"/>
                  <a:gd name="connsiteX5" fmla="*/ 1595389 w 1800225"/>
                  <a:gd name="connsiteY5" fmla="*/ 1790414 h 1790700"/>
                  <a:gd name="connsiteX6" fmla="*/ 203844 w 1800225"/>
                  <a:gd name="connsiteY6" fmla="*/ 1790414 h 1790700"/>
                  <a:gd name="connsiteX7" fmla="*/ -496 w 1800225"/>
                  <a:gd name="connsiteY7" fmla="*/ 158607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25" h="1790700">
                    <a:moveTo>
                      <a:pt x="-496" y="204054"/>
                    </a:moveTo>
                    <a:cubicBezTo>
                      <a:pt x="-496" y="91202"/>
                      <a:pt x="90992" y="-286"/>
                      <a:pt x="203844" y="-286"/>
                    </a:cubicBezTo>
                    <a:lnTo>
                      <a:pt x="1595389" y="-286"/>
                    </a:lnTo>
                    <a:cubicBezTo>
                      <a:pt x="1708242" y="-286"/>
                      <a:pt x="1799729" y="91202"/>
                      <a:pt x="1799729" y="204054"/>
                    </a:cubicBezTo>
                    <a:lnTo>
                      <a:pt x="1799729" y="1586074"/>
                    </a:lnTo>
                    <a:cubicBezTo>
                      <a:pt x="1799729" y="1698926"/>
                      <a:pt x="1708242" y="1790414"/>
                      <a:pt x="1595389" y="1790414"/>
                    </a:cubicBezTo>
                    <a:lnTo>
                      <a:pt x="203844" y="1790414"/>
                    </a:lnTo>
                    <a:cubicBezTo>
                      <a:pt x="90992" y="1790414"/>
                      <a:pt x="-496" y="1698926"/>
                      <a:pt x="-496" y="1586074"/>
                    </a:cubicBezTo>
                    <a:close/>
                  </a:path>
                </a:pathLst>
              </a:custGeom>
              <a:solidFill>
                <a:srgbClr val="ABD77B"/>
              </a:solidFill>
              <a:ln w="9525" cap="flat">
                <a:noFill/>
                <a:prstDash val="solid"/>
                <a:miter/>
              </a:ln>
            </p:spPr>
            <p:txBody>
              <a:bodyPr rtlCol="0" anchor="ctr"/>
              <a:lstStyle/>
              <a:p>
                <a:pPr algn="ctr" defTabSz="342892"/>
                <a:endParaRPr lang="en-PH" sz="1050" dirty="0">
                  <a:solidFill>
                    <a:schemeClr val="bg1"/>
                  </a:solidFill>
                  <a:latin typeface="Gilroy ExtraBold" panose="00000900000000000000" pitchFamily="50" charset="0"/>
                </a:endParaRPr>
              </a:p>
            </p:txBody>
          </p:sp>
        </p:grpSp>
        <p:sp>
          <p:nvSpPr>
            <p:cNvPr id="128" name="Hộp Văn bản 127">
              <a:extLst>
                <a:ext uri="{FF2B5EF4-FFF2-40B4-BE49-F238E27FC236}">
                  <a16:creationId xmlns:a16="http://schemas.microsoft.com/office/drawing/2014/main" id="{EAA8C2A0-CC7F-4136-8131-59B47D03E18D}"/>
                </a:ext>
              </a:extLst>
            </p:cNvPr>
            <p:cNvSpPr txBox="1"/>
            <p:nvPr/>
          </p:nvSpPr>
          <p:spPr>
            <a:xfrm>
              <a:off x="6338838" y="3997998"/>
              <a:ext cx="2442512" cy="2110722"/>
            </a:xfrm>
            <a:prstGeom prst="rect">
              <a:avLst/>
            </a:prstGeom>
            <a:noFill/>
          </p:spPr>
          <p:txBody>
            <a:bodyPr wrap="square" rtlCol="0">
              <a:spAutoFit/>
            </a:bodyPr>
            <a:lstStyle/>
            <a:p>
              <a:pPr algn="ctr"/>
              <a:r>
                <a:rPr lang="vi-VN" sz="2000" dirty="0"/>
                <a:t>Xây dựng chiến lược cách mạng giải phóng dân tộc</a:t>
              </a:r>
              <a:endParaRPr lang="en-US" sz="1600" b="1" dirty="0">
                <a:solidFill>
                  <a:schemeClr val="accent6">
                    <a:lumMod val="50000"/>
                  </a:schemeClr>
                </a:solidFill>
                <a:latin typeface="Arial" panose="020B0604020202020204" pitchFamily="34" charset="0"/>
                <a:cs typeface="Arial" panose="020B0604020202020204" pitchFamily="34" charset="0"/>
              </a:endParaRPr>
            </a:p>
          </p:txBody>
        </p:sp>
      </p:grpSp>
      <p:grpSp>
        <p:nvGrpSpPr>
          <p:cNvPr id="1087" name="Miền">
            <a:extLst>
              <a:ext uri="{FF2B5EF4-FFF2-40B4-BE49-F238E27FC236}">
                <a16:creationId xmlns:a16="http://schemas.microsoft.com/office/drawing/2014/main" id="{04EA4CE5-B913-4FB9-8EED-CBEA8039311C}"/>
              </a:ext>
            </a:extLst>
          </p:cNvPr>
          <p:cNvGrpSpPr/>
          <p:nvPr/>
        </p:nvGrpSpPr>
        <p:grpSpPr>
          <a:xfrm>
            <a:off x="6864429" y="2785252"/>
            <a:ext cx="1844461" cy="1921473"/>
            <a:chOff x="9152571" y="3713669"/>
            <a:chExt cx="2459281" cy="2486307"/>
          </a:xfrm>
        </p:grpSpPr>
        <p:grpSp>
          <p:nvGrpSpPr>
            <p:cNvPr id="36" name="blue">
              <a:extLst>
                <a:ext uri="{FF2B5EF4-FFF2-40B4-BE49-F238E27FC236}">
                  <a16:creationId xmlns:a16="http://schemas.microsoft.com/office/drawing/2014/main" id="{E15A6DAF-A10B-4AE5-8141-62EC74727CFB}"/>
                </a:ext>
              </a:extLst>
            </p:cNvPr>
            <p:cNvGrpSpPr/>
            <p:nvPr/>
          </p:nvGrpSpPr>
          <p:grpSpPr>
            <a:xfrm>
              <a:off x="9152571" y="3713669"/>
              <a:ext cx="2459281" cy="2486307"/>
              <a:chOff x="6826121" y="2819849"/>
              <a:chExt cx="1800225" cy="1876425"/>
            </a:xfrm>
          </p:grpSpPr>
          <p:sp>
            <p:nvSpPr>
              <p:cNvPr id="37" name="Freeform: Shape 348">
                <a:extLst>
                  <a:ext uri="{FF2B5EF4-FFF2-40B4-BE49-F238E27FC236}">
                    <a16:creationId xmlns:a16="http://schemas.microsoft.com/office/drawing/2014/main" id="{5577C82E-7E6D-4F19-9C25-DAAF82752474}"/>
                  </a:ext>
                </a:extLst>
              </p:cNvPr>
              <p:cNvSpPr/>
              <p:nvPr/>
            </p:nvSpPr>
            <p:spPr>
              <a:xfrm>
                <a:off x="6826121" y="2896049"/>
                <a:ext cx="1800225" cy="1800225"/>
              </a:xfrm>
              <a:custGeom>
                <a:avLst/>
                <a:gdLst>
                  <a:gd name="connsiteX0" fmla="*/ -717 w 1800225"/>
                  <a:gd name="connsiteY0" fmla="*/ 205140 h 1800225"/>
                  <a:gd name="connsiteX1" fmla="*/ 204709 w 1800225"/>
                  <a:gd name="connsiteY1" fmla="*/ -286 h 1800225"/>
                  <a:gd name="connsiteX2" fmla="*/ 1594082 w 1800225"/>
                  <a:gd name="connsiteY2" fmla="*/ -286 h 1800225"/>
                  <a:gd name="connsiteX3" fmla="*/ 1799508 w 1800225"/>
                  <a:gd name="connsiteY3" fmla="*/ 205140 h 1800225"/>
                  <a:gd name="connsiteX4" fmla="*/ 1799508 w 1800225"/>
                  <a:gd name="connsiteY4" fmla="*/ 1594514 h 1800225"/>
                  <a:gd name="connsiteX5" fmla="*/ 1594082 w 1800225"/>
                  <a:gd name="connsiteY5" fmla="*/ 1799939 h 1800225"/>
                  <a:gd name="connsiteX6" fmla="*/ 204709 w 1800225"/>
                  <a:gd name="connsiteY6" fmla="*/ 1799939 h 1800225"/>
                  <a:gd name="connsiteX7" fmla="*/ -717 w 1800225"/>
                  <a:gd name="connsiteY7" fmla="*/ 1594514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25" h="1800225">
                    <a:moveTo>
                      <a:pt x="-717" y="205140"/>
                    </a:moveTo>
                    <a:cubicBezTo>
                      <a:pt x="-717" y="91687"/>
                      <a:pt x="91256" y="-286"/>
                      <a:pt x="204709" y="-286"/>
                    </a:cubicBezTo>
                    <a:lnTo>
                      <a:pt x="1594082" y="-286"/>
                    </a:lnTo>
                    <a:cubicBezTo>
                      <a:pt x="1707535" y="-286"/>
                      <a:pt x="1799508" y="91687"/>
                      <a:pt x="1799508" y="205140"/>
                    </a:cubicBezTo>
                    <a:lnTo>
                      <a:pt x="1799508" y="1594514"/>
                    </a:lnTo>
                    <a:cubicBezTo>
                      <a:pt x="1799508" y="1707966"/>
                      <a:pt x="1707535" y="1799939"/>
                      <a:pt x="1594082" y="1799939"/>
                    </a:cubicBezTo>
                    <a:lnTo>
                      <a:pt x="204709" y="1799939"/>
                    </a:lnTo>
                    <a:cubicBezTo>
                      <a:pt x="91256" y="1799939"/>
                      <a:pt x="-717" y="1707966"/>
                      <a:pt x="-717" y="1594514"/>
                    </a:cubicBezTo>
                    <a:close/>
                  </a:path>
                </a:pathLst>
              </a:custGeom>
              <a:solidFill>
                <a:srgbClr val="3AAFFF"/>
              </a:solidFill>
              <a:ln w="9525"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38" name="Freeform: Shape 349">
                <a:extLst>
                  <a:ext uri="{FF2B5EF4-FFF2-40B4-BE49-F238E27FC236}">
                    <a16:creationId xmlns:a16="http://schemas.microsoft.com/office/drawing/2014/main" id="{AA60E00A-BA13-409C-BD0A-372705C44678}"/>
                  </a:ext>
                </a:extLst>
              </p:cNvPr>
              <p:cNvSpPr/>
              <p:nvPr/>
            </p:nvSpPr>
            <p:spPr>
              <a:xfrm>
                <a:off x="6826121" y="2819849"/>
                <a:ext cx="1800225" cy="1790700"/>
              </a:xfrm>
              <a:custGeom>
                <a:avLst/>
                <a:gdLst>
                  <a:gd name="connsiteX0" fmla="*/ -717 w 1800225"/>
                  <a:gd name="connsiteY0" fmla="*/ 204054 h 1790700"/>
                  <a:gd name="connsiteX1" fmla="*/ 203623 w 1800225"/>
                  <a:gd name="connsiteY1" fmla="*/ -286 h 1790700"/>
                  <a:gd name="connsiteX2" fmla="*/ 1595168 w 1800225"/>
                  <a:gd name="connsiteY2" fmla="*/ -286 h 1790700"/>
                  <a:gd name="connsiteX3" fmla="*/ 1799508 w 1800225"/>
                  <a:gd name="connsiteY3" fmla="*/ 204054 h 1790700"/>
                  <a:gd name="connsiteX4" fmla="*/ 1799508 w 1800225"/>
                  <a:gd name="connsiteY4" fmla="*/ 1586074 h 1790700"/>
                  <a:gd name="connsiteX5" fmla="*/ 1595168 w 1800225"/>
                  <a:gd name="connsiteY5" fmla="*/ 1790414 h 1790700"/>
                  <a:gd name="connsiteX6" fmla="*/ 203623 w 1800225"/>
                  <a:gd name="connsiteY6" fmla="*/ 1790414 h 1790700"/>
                  <a:gd name="connsiteX7" fmla="*/ -717 w 1800225"/>
                  <a:gd name="connsiteY7" fmla="*/ 158607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25" h="1790700">
                    <a:moveTo>
                      <a:pt x="-717" y="204054"/>
                    </a:moveTo>
                    <a:cubicBezTo>
                      <a:pt x="-717" y="91202"/>
                      <a:pt x="90770" y="-286"/>
                      <a:pt x="203623" y="-286"/>
                    </a:cubicBezTo>
                    <a:lnTo>
                      <a:pt x="1595168" y="-286"/>
                    </a:lnTo>
                    <a:cubicBezTo>
                      <a:pt x="1708021" y="-286"/>
                      <a:pt x="1799508" y="91202"/>
                      <a:pt x="1799508" y="204054"/>
                    </a:cubicBezTo>
                    <a:lnTo>
                      <a:pt x="1799508" y="1586074"/>
                    </a:lnTo>
                    <a:cubicBezTo>
                      <a:pt x="1799508" y="1698926"/>
                      <a:pt x="1708021" y="1790414"/>
                      <a:pt x="1595168" y="1790414"/>
                    </a:cubicBezTo>
                    <a:lnTo>
                      <a:pt x="203623" y="1790414"/>
                    </a:lnTo>
                    <a:cubicBezTo>
                      <a:pt x="90770" y="1790414"/>
                      <a:pt x="-717" y="1698926"/>
                      <a:pt x="-717" y="1586074"/>
                    </a:cubicBezTo>
                    <a:close/>
                  </a:path>
                </a:pathLst>
              </a:custGeom>
              <a:solidFill>
                <a:schemeClr val="accent5">
                  <a:lumMod val="60000"/>
                  <a:lumOff val="40000"/>
                </a:schemeClr>
              </a:solidFill>
              <a:ln w="9525" cap="flat">
                <a:noFill/>
                <a:prstDash val="solid"/>
                <a:miter/>
              </a:ln>
            </p:spPr>
            <p:txBody>
              <a:bodyPr rtlCol="0" anchor="ctr"/>
              <a:lstStyle/>
              <a:p>
                <a:pPr algn="ctr" defTabSz="342892"/>
                <a:endParaRPr lang="en-PH" sz="1050" dirty="0">
                  <a:solidFill>
                    <a:schemeClr val="bg1"/>
                  </a:solidFill>
                  <a:latin typeface="Gilroy ExtraBold" panose="00000900000000000000" pitchFamily="50" charset="0"/>
                </a:endParaRPr>
              </a:p>
            </p:txBody>
          </p:sp>
        </p:grpSp>
        <p:sp>
          <p:nvSpPr>
            <p:cNvPr id="1086" name="Miền">
              <a:extLst>
                <a:ext uri="{FF2B5EF4-FFF2-40B4-BE49-F238E27FC236}">
                  <a16:creationId xmlns:a16="http://schemas.microsoft.com/office/drawing/2014/main" id="{912166CC-8332-4086-9A32-8DA1B3F33BAE}"/>
                </a:ext>
              </a:extLst>
            </p:cNvPr>
            <p:cNvSpPr txBox="1"/>
            <p:nvPr/>
          </p:nvSpPr>
          <p:spPr>
            <a:xfrm>
              <a:off x="9428722" y="4350192"/>
              <a:ext cx="1946386" cy="1314226"/>
            </a:xfrm>
            <a:prstGeom prst="rect">
              <a:avLst/>
            </a:prstGeom>
            <a:noFill/>
          </p:spPr>
          <p:txBody>
            <a:bodyPr wrap="square" rtlCol="0">
              <a:spAutoFit/>
            </a:bodyPr>
            <a:lstStyle/>
            <a:p>
              <a:pPr algn="ctr"/>
              <a:r>
                <a:rPr lang="vi-VN" sz="2000" dirty="0"/>
                <a:t>Chỉ trích các quốc gia tư bản</a:t>
              </a:r>
              <a:endParaRPr lang="en-US" sz="1600" b="1" dirty="0">
                <a:solidFill>
                  <a:schemeClr val="accent1">
                    <a:lumMod val="50000"/>
                  </a:schemeClr>
                </a:solidFill>
                <a:latin typeface="Arial" panose="020B0604020202020204" pitchFamily="34" charset="0"/>
                <a:cs typeface="Arial" panose="020B0604020202020204" pitchFamily="34" charset="0"/>
              </a:endParaRPr>
            </a:p>
          </p:txBody>
        </p:sp>
      </p:grpSp>
      <p:pic>
        <p:nvPicPr>
          <p:cNvPr id="65" name="Hình ảnh 64">
            <a:extLst>
              <a:ext uri="{FF2B5EF4-FFF2-40B4-BE49-F238E27FC236}">
                <a16:creationId xmlns:a16="http://schemas.microsoft.com/office/drawing/2014/main" id="{60651F73-7D5D-4F67-ACAC-045F8980B55A}"/>
              </a:ext>
            </a:extLst>
          </p:cNvPr>
          <p:cNvPicPr>
            <a:picLocks noChangeAspect="1"/>
          </p:cNvPicPr>
          <p:nvPr/>
        </p:nvPicPr>
        <p:blipFill rotWithShape="1">
          <a:blip r:embed="rId7"/>
          <a:srcRect t="96491"/>
          <a:stretch/>
        </p:blipFill>
        <p:spPr>
          <a:xfrm>
            <a:off x="0" y="4963033"/>
            <a:ext cx="9144000" cy="180467"/>
          </a:xfrm>
          <a:prstGeom prst="rect">
            <a:avLst/>
          </a:prstGeom>
        </p:spPr>
      </p:pic>
      <p:grpSp>
        <p:nvGrpSpPr>
          <p:cNvPr id="80" name="Group 883">
            <a:extLst>
              <a:ext uri="{FF2B5EF4-FFF2-40B4-BE49-F238E27FC236}">
                <a16:creationId xmlns:a16="http://schemas.microsoft.com/office/drawing/2014/main" id="{4C7602C1-0D5F-4695-BC91-139A36756A7D}"/>
              </a:ext>
            </a:extLst>
          </p:cNvPr>
          <p:cNvGrpSpPr/>
          <p:nvPr/>
        </p:nvGrpSpPr>
        <p:grpSpPr>
          <a:xfrm>
            <a:off x="-20783" y="5232273"/>
            <a:ext cx="9164783" cy="3119498"/>
            <a:chOff x="0" y="5234318"/>
            <a:chExt cx="9144000" cy="3011191"/>
          </a:xfrm>
        </p:grpSpPr>
        <p:sp>
          <p:nvSpPr>
            <p:cNvPr id="81" name="Freeform: Shape 884">
              <a:extLst>
                <a:ext uri="{FF2B5EF4-FFF2-40B4-BE49-F238E27FC236}">
                  <a16:creationId xmlns:a16="http://schemas.microsoft.com/office/drawing/2014/main" id="{114204C8-59B6-4E8F-BC1B-8BFF1909CEFE}"/>
                </a:ext>
              </a:extLst>
            </p:cNvPr>
            <p:cNvSpPr/>
            <p:nvPr/>
          </p:nvSpPr>
          <p:spPr>
            <a:xfrm>
              <a:off x="0" y="6124812"/>
              <a:ext cx="9144000" cy="2120697"/>
            </a:xfrm>
            <a:custGeom>
              <a:avLst/>
              <a:gdLst>
                <a:gd name="connsiteX0" fmla="*/ 180643 w 9144000"/>
                <a:gd name="connsiteY0" fmla="*/ 0 h 2120697"/>
                <a:gd name="connsiteX1" fmla="*/ 8963357 w 9144000"/>
                <a:gd name="connsiteY1" fmla="*/ 0 h 2120697"/>
                <a:gd name="connsiteX2" fmla="*/ 9144000 w 9144000"/>
                <a:gd name="connsiteY2" fmla="*/ 180643 h 2120697"/>
                <a:gd name="connsiteX3" fmla="*/ 9144000 w 9144000"/>
                <a:gd name="connsiteY3" fmla="*/ 2120697 h 2120697"/>
                <a:gd name="connsiteX4" fmla="*/ 0 w 9144000"/>
                <a:gd name="connsiteY4" fmla="*/ 2120697 h 2120697"/>
                <a:gd name="connsiteX5" fmla="*/ 0 w 9144000"/>
                <a:gd name="connsiteY5" fmla="*/ 180643 h 2120697"/>
                <a:gd name="connsiteX6" fmla="*/ 180643 w 9144000"/>
                <a:gd name="connsiteY6" fmla="*/ 0 h 21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120697">
                  <a:moveTo>
                    <a:pt x="180643" y="0"/>
                  </a:moveTo>
                  <a:lnTo>
                    <a:pt x="8963357" y="0"/>
                  </a:lnTo>
                  <a:cubicBezTo>
                    <a:pt x="9063123" y="0"/>
                    <a:pt x="9144000" y="80877"/>
                    <a:pt x="9144000" y="180643"/>
                  </a:cubicBezTo>
                  <a:lnTo>
                    <a:pt x="9144000" y="2120697"/>
                  </a:lnTo>
                  <a:lnTo>
                    <a:pt x="0" y="2120697"/>
                  </a:lnTo>
                  <a:lnTo>
                    <a:pt x="0" y="180643"/>
                  </a:lnTo>
                  <a:cubicBezTo>
                    <a:pt x="0" y="80877"/>
                    <a:pt x="80877" y="0"/>
                    <a:pt x="180643" y="0"/>
                  </a:cubicBez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grpSp>
          <p:nvGrpSpPr>
            <p:cNvPr id="82" name="Group 885">
              <a:extLst>
                <a:ext uri="{FF2B5EF4-FFF2-40B4-BE49-F238E27FC236}">
                  <a16:creationId xmlns:a16="http://schemas.microsoft.com/office/drawing/2014/main" id="{E93F0E15-6497-4920-BB80-FCC967B96DB6}"/>
                </a:ext>
              </a:extLst>
            </p:cNvPr>
            <p:cNvGrpSpPr/>
            <p:nvPr/>
          </p:nvGrpSpPr>
          <p:grpSpPr>
            <a:xfrm>
              <a:off x="3821715" y="5234318"/>
              <a:ext cx="1402401" cy="1798542"/>
              <a:chOff x="877552" y="1545017"/>
              <a:chExt cx="2573761" cy="3300779"/>
            </a:xfrm>
          </p:grpSpPr>
          <p:sp>
            <p:nvSpPr>
              <p:cNvPr id="91" name="Freeform: Shape 892">
                <a:extLst>
                  <a:ext uri="{FF2B5EF4-FFF2-40B4-BE49-F238E27FC236}">
                    <a16:creationId xmlns:a16="http://schemas.microsoft.com/office/drawing/2014/main" id="{977FA436-0328-4AAF-B252-63C2E8A09B83}"/>
                  </a:ext>
                </a:extLst>
              </p:cNvPr>
              <p:cNvSpPr/>
              <p:nvPr/>
            </p:nvSpPr>
            <p:spPr>
              <a:xfrm>
                <a:off x="877552" y="1545017"/>
                <a:ext cx="2573761" cy="2436855"/>
              </a:xfrm>
              <a:custGeom>
                <a:avLst/>
                <a:gdLst>
                  <a:gd name="connsiteX0" fmla="*/ 1286880 w 2573760"/>
                  <a:gd name="connsiteY0" fmla="*/ 0 h 2436855"/>
                  <a:gd name="connsiteX1" fmla="*/ 2573760 w 2573760"/>
                  <a:gd name="connsiteY1" fmla="*/ 1286880 h 2436855"/>
                  <a:gd name="connsiteX2" fmla="*/ 2472631 w 2573760"/>
                  <a:gd name="connsiteY2" fmla="*/ 1787792 h 2436855"/>
                  <a:gd name="connsiteX3" fmla="*/ 2439988 w 2573760"/>
                  <a:gd name="connsiteY3" fmla="*/ 1855553 h 2436855"/>
                  <a:gd name="connsiteX4" fmla="*/ 2386760 w 2573760"/>
                  <a:gd name="connsiteY4" fmla="*/ 1926734 h 2436855"/>
                  <a:gd name="connsiteX5" fmla="*/ 1305071 w 2573760"/>
                  <a:gd name="connsiteY5" fmla="*/ 2436855 h 2436855"/>
                  <a:gd name="connsiteX6" fmla="*/ 72470 w 2573760"/>
                  <a:gd name="connsiteY6" fmla="*/ 1703241 h 2436855"/>
                  <a:gd name="connsiteX7" fmla="*/ 62953 w 2573760"/>
                  <a:gd name="connsiteY7" fmla="*/ 1683484 h 2436855"/>
                  <a:gd name="connsiteX8" fmla="*/ 57856 w 2573760"/>
                  <a:gd name="connsiteY8" fmla="*/ 1669559 h 2436855"/>
                  <a:gd name="connsiteX9" fmla="*/ 0 w 2573760"/>
                  <a:gd name="connsiteY9" fmla="*/ 1286880 h 2436855"/>
                  <a:gd name="connsiteX10" fmla="*/ 1286880 w 2573760"/>
                  <a:gd name="connsiteY10" fmla="*/ 0 h 24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3760" h="2436855">
                    <a:moveTo>
                      <a:pt x="1286880" y="0"/>
                    </a:moveTo>
                    <a:cubicBezTo>
                      <a:pt x="1997604" y="0"/>
                      <a:pt x="2573760" y="576156"/>
                      <a:pt x="2573760" y="1286880"/>
                    </a:cubicBezTo>
                    <a:cubicBezTo>
                      <a:pt x="2573760" y="1464561"/>
                      <a:pt x="2537750" y="1633832"/>
                      <a:pt x="2472631" y="1787792"/>
                    </a:cubicBezTo>
                    <a:lnTo>
                      <a:pt x="2439988" y="1855553"/>
                    </a:lnTo>
                    <a:lnTo>
                      <a:pt x="2386760" y="1926734"/>
                    </a:lnTo>
                    <a:cubicBezTo>
                      <a:pt x="2129651" y="2238278"/>
                      <a:pt x="1740551" y="2436855"/>
                      <a:pt x="1305071" y="2436855"/>
                    </a:cubicBezTo>
                    <a:cubicBezTo>
                      <a:pt x="772818" y="2436855"/>
                      <a:pt x="309848" y="2140215"/>
                      <a:pt x="72470" y="1703241"/>
                    </a:cubicBezTo>
                    <a:lnTo>
                      <a:pt x="62953" y="1683484"/>
                    </a:lnTo>
                    <a:lnTo>
                      <a:pt x="57856" y="1669559"/>
                    </a:lnTo>
                    <a:cubicBezTo>
                      <a:pt x="20256" y="1548671"/>
                      <a:pt x="0" y="1420141"/>
                      <a:pt x="0" y="1286880"/>
                    </a:cubicBezTo>
                    <a:cubicBezTo>
                      <a:pt x="0" y="576156"/>
                      <a:pt x="576156" y="0"/>
                      <a:pt x="1286880" y="0"/>
                    </a:cubicBez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sp>
            <p:nvSpPr>
              <p:cNvPr id="92" name="Freeform: Shape 893">
                <a:extLst>
                  <a:ext uri="{FF2B5EF4-FFF2-40B4-BE49-F238E27FC236}">
                    <a16:creationId xmlns:a16="http://schemas.microsoft.com/office/drawing/2014/main" id="{6BE1A1BB-070A-4544-8DD6-042C4DFEC679}"/>
                  </a:ext>
                </a:extLst>
              </p:cNvPr>
              <p:cNvSpPr/>
              <p:nvPr/>
            </p:nvSpPr>
            <p:spPr>
              <a:xfrm>
                <a:off x="940506" y="322373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nvGrpSpPr>
              <p:cNvPr id="95" name="Group 894">
                <a:extLst>
                  <a:ext uri="{FF2B5EF4-FFF2-40B4-BE49-F238E27FC236}">
                    <a16:creationId xmlns:a16="http://schemas.microsoft.com/office/drawing/2014/main" id="{A0BA0395-537A-4F20-9E24-16D76A8AC53D}"/>
                  </a:ext>
                </a:extLst>
              </p:cNvPr>
              <p:cNvGrpSpPr/>
              <p:nvPr/>
            </p:nvGrpSpPr>
            <p:grpSpPr>
              <a:xfrm>
                <a:off x="1237986" y="1637676"/>
                <a:ext cx="1758490" cy="2694426"/>
                <a:chOff x="181346" y="1199439"/>
                <a:chExt cx="2937575" cy="4501065"/>
              </a:xfrm>
            </p:grpSpPr>
            <p:sp>
              <p:nvSpPr>
                <p:cNvPr id="104" name="Rectangle 7">
                  <a:extLst>
                    <a:ext uri="{FF2B5EF4-FFF2-40B4-BE49-F238E27FC236}">
                      <a16:creationId xmlns:a16="http://schemas.microsoft.com/office/drawing/2014/main" id="{F6157A77-D89F-44C8-B3D4-EFF661423D95}"/>
                    </a:ext>
                  </a:extLst>
                </p:cNvPr>
                <p:cNvSpPr/>
                <p:nvPr/>
              </p:nvSpPr>
              <p:spPr>
                <a:xfrm>
                  <a:off x="861900" y="1931457"/>
                  <a:ext cx="1031829" cy="1219446"/>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05" name="Oval 901">
                  <a:extLst>
                    <a:ext uri="{FF2B5EF4-FFF2-40B4-BE49-F238E27FC236}">
                      <a16:creationId xmlns:a16="http://schemas.microsoft.com/office/drawing/2014/main" id="{B8EF67FD-B102-45B4-B9BA-497F798E6669}"/>
                    </a:ext>
                  </a:extLst>
                </p:cNvPr>
                <p:cNvSpPr/>
                <p:nvPr/>
              </p:nvSpPr>
              <p:spPr>
                <a:xfrm rot="826891">
                  <a:off x="1717765" y="1400594"/>
                  <a:ext cx="627191" cy="898932"/>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06" name="Oval 902">
                  <a:extLst>
                    <a:ext uri="{FF2B5EF4-FFF2-40B4-BE49-F238E27FC236}">
                      <a16:creationId xmlns:a16="http://schemas.microsoft.com/office/drawing/2014/main" id="{7B5DD78D-3C56-4C64-BD75-4F5DA1125473}"/>
                    </a:ext>
                  </a:extLst>
                </p:cNvPr>
                <p:cNvSpPr/>
                <p:nvPr/>
              </p:nvSpPr>
              <p:spPr>
                <a:xfrm rot="7541460">
                  <a:off x="1662416" y="1954145"/>
                  <a:ext cx="627191" cy="898932"/>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07" name="Oval 903">
                  <a:extLst>
                    <a:ext uri="{FF2B5EF4-FFF2-40B4-BE49-F238E27FC236}">
                      <a16:creationId xmlns:a16="http://schemas.microsoft.com/office/drawing/2014/main" id="{8CF59B25-BFDD-45E8-B062-5893A833DB4D}"/>
                    </a:ext>
                  </a:extLst>
                </p:cNvPr>
                <p:cNvSpPr/>
                <p:nvPr/>
              </p:nvSpPr>
              <p:spPr>
                <a:xfrm>
                  <a:off x="955965" y="1403928"/>
                  <a:ext cx="1174156" cy="1043708"/>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08" name="Rectangle 20">
                  <a:extLst>
                    <a:ext uri="{FF2B5EF4-FFF2-40B4-BE49-F238E27FC236}">
                      <a16:creationId xmlns:a16="http://schemas.microsoft.com/office/drawing/2014/main" id="{C8F6EA6D-D524-4C14-9EF1-7D1F8D1E283E}"/>
                    </a:ext>
                  </a:extLst>
                </p:cNvPr>
                <p:cNvSpPr/>
                <p:nvPr/>
              </p:nvSpPr>
              <p:spPr>
                <a:xfrm>
                  <a:off x="476017" y="3178193"/>
                  <a:ext cx="497109" cy="1123274"/>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09" name="Rectangle 21">
                  <a:extLst>
                    <a:ext uri="{FF2B5EF4-FFF2-40B4-BE49-F238E27FC236}">
                      <a16:creationId xmlns:a16="http://schemas.microsoft.com/office/drawing/2014/main" id="{9D608B1A-0471-4495-951C-AC77DD1A6744}"/>
                    </a:ext>
                  </a:extLst>
                </p:cNvPr>
                <p:cNvSpPr/>
                <p:nvPr/>
              </p:nvSpPr>
              <p:spPr>
                <a:xfrm>
                  <a:off x="808175" y="3075391"/>
                  <a:ext cx="777145" cy="2432652"/>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10" name="Rectangle 22">
                  <a:extLst>
                    <a:ext uri="{FF2B5EF4-FFF2-40B4-BE49-F238E27FC236}">
                      <a16:creationId xmlns:a16="http://schemas.microsoft.com/office/drawing/2014/main" id="{85DF77B4-C94F-4017-B0C1-ECBB9672D678}"/>
                    </a:ext>
                  </a:extLst>
                </p:cNvPr>
                <p:cNvSpPr/>
                <p:nvPr/>
              </p:nvSpPr>
              <p:spPr>
                <a:xfrm>
                  <a:off x="2113234" y="3068493"/>
                  <a:ext cx="587398" cy="2451025"/>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11" name="Rectangle 23">
                  <a:extLst>
                    <a:ext uri="{FF2B5EF4-FFF2-40B4-BE49-F238E27FC236}">
                      <a16:creationId xmlns:a16="http://schemas.microsoft.com/office/drawing/2014/main" id="{D7C6E030-1AEA-47C1-ADFA-C71EDE547F83}"/>
                    </a:ext>
                  </a:extLst>
                </p:cNvPr>
                <p:cNvSpPr/>
                <p:nvPr/>
              </p:nvSpPr>
              <p:spPr>
                <a:xfrm>
                  <a:off x="2434165" y="3146977"/>
                  <a:ext cx="480700" cy="1127438"/>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14" name="Rectangle 13">
                  <a:extLst>
                    <a:ext uri="{FF2B5EF4-FFF2-40B4-BE49-F238E27FC236}">
                      <a16:creationId xmlns:a16="http://schemas.microsoft.com/office/drawing/2014/main" id="{68D22F39-CAE0-488E-AFEE-CD07587D35FE}"/>
                    </a:ext>
                  </a:extLst>
                </p:cNvPr>
                <p:cNvSpPr/>
                <p:nvPr/>
              </p:nvSpPr>
              <p:spPr>
                <a:xfrm>
                  <a:off x="1169509" y="2820366"/>
                  <a:ext cx="949146" cy="629606"/>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15" name="Rectangle: Rounded Corners 909">
                  <a:extLst>
                    <a:ext uri="{FF2B5EF4-FFF2-40B4-BE49-F238E27FC236}">
                      <a16:creationId xmlns:a16="http://schemas.microsoft.com/office/drawing/2014/main" id="{B7FECB60-7C4E-4F1E-9EEC-D14AE236AF61}"/>
                    </a:ext>
                  </a:extLst>
                </p:cNvPr>
                <p:cNvSpPr/>
                <p:nvPr/>
              </p:nvSpPr>
              <p:spPr>
                <a:xfrm>
                  <a:off x="1174764" y="1635786"/>
                  <a:ext cx="1072076" cy="1359074"/>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16" name="Rectangle 19">
                  <a:extLst>
                    <a:ext uri="{FF2B5EF4-FFF2-40B4-BE49-F238E27FC236}">
                      <a16:creationId xmlns:a16="http://schemas.microsoft.com/office/drawing/2014/main" id="{B88DFAC6-54EE-43AF-AD91-2C47E3FE361F}"/>
                    </a:ext>
                  </a:extLst>
                </p:cNvPr>
                <p:cNvSpPr/>
                <p:nvPr/>
              </p:nvSpPr>
              <p:spPr>
                <a:xfrm>
                  <a:off x="1222807" y="3072415"/>
                  <a:ext cx="1063193" cy="2315655"/>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19" name="Oval 911">
                  <a:extLst>
                    <a:ext uri="{FF2B5EF4-FFF2-40B4-BE49-F238E27FC236}">
                      <a16:creationId xmlns:a16="http://schemas.microsoft.com/office/drawing/2014/main" id="{79F6A564-D0B5-4E50-8C7A-112538B7A333}"/>
                    </a:ext>
                  </a:extLst>
                </p:cNvPr>
                <p:cNvSpPr/>
                <p:nvPr/>
              </p:nvSpPr>
              <p:spPr>
                <a:xfrm rot="4801032">
                  <a:off x="1027699" y="2354013"/>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22" name="Oval 912">
                  <a:extLst>
                    <a:ext uri="{FF2B5EF4-FFF2-40B4-BE49-F238E27FC236}">
                      <a16:creationId xmlns:a16="http://schemas.microsoft.com/office/drawing/2014/main" id="{366623A0-D6F2-4B0B-B0A9-6628784201A1}"/>
                    </a:ext>
                  </a:extLst>
                </p:cNvPr>
                <p:cNvSpPr/>
                <p:nvPr/>
              </p:nvSpPr>
              <p:spPr>
                <a:xfrm rot="6270557">
                  <a:off x="2093021" y="2297261"/>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23" name="Freeform: Shape 913">
                  <a:extLst>
                    <a:ext uri="{FF2B5EF4-FFF2-40B4-BE49-F238E27FC236}">
                      <a16:creationId xmlns:a16="http://schemas.microsoft.com/office/drawing/2014/main" id="{2590AA9D-5079-49FA-8A0E-FA9426747DC7}"/>
                    </a:ext>
                  </a:extLst>
                </p:cNvPr>
                <p:cNvSpPr/>
                <p:nvPr/>
              </p:nvSpPr>
              <p:spPr>
                <a:xfrm>
                  <a:off x="1109920" y="1604215"/>
                  <a:ext cx="1211912" cy="738859"/>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24" name="Freeform: Shape 914">
                  <a:extLst>
                    <a:ext uri="{FF2B5EF4-FFF2-40B4-BE49-F238E27FC236}">
                      <a16:creationId xmlns:a16="http://schemas.microsoft.com/office/drawing/2014/main" id="{EC36AD84-30ED-415C-997D-26C5096270CC}"/>
                    </a:ext>
                  </a:extLst>
                </p:cNvPr>
                <p:cNvSpPr/>
                <p:nvPr/>
              </p:nvSpPr>
              <p:spPr>
                <a:xfrm>
                  <a:off x="181346" y="1199439"/>
                  <a:ext cx="2925600" cy="3531849"/>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r>
                    <a:rPr lang="en-PH" sz="926" dirty="0">
                      <a:solidFill>
                        <a:prstClr val="white"/>
                      </a:solidFill>
                      <a:latin typeface="Calibri" panose="020F0502020204030204"/>
                    </a:rPr>
                    <a:t>a</a:t>
                  </a:r>
                </a:p>
              </p:txBody>
            </p:sp>
            <p:sp>
              <p:nvSpPr>
                <p:cNvPr id="125" name="Freeform: Shape 915">
                  <a:extLst>
                    <a:ext uri="{FF2B5EF4-FFF2-40B4-BE49-F238E27FC236}">
                      <a16:creationId xmlns:a16="http://schemas.microsoft.com/office/drawing/2014/main" id="{50785A46-B359-4900-ACC2-1F46EAD2FE1A}"/>
                    </a:ext>
                  </a:extLst>
                </p:cNvPr>
                <p:cNvSpPr/>
                <p:nvPr/>
              </p:nvSpPr>
              <p:spPr>
                <a:xfrm>
                  <a:off x="307937" y="1211487"/>
                  <a:ext cx="2810984" cy="3518075"/>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dirty="0">
                    <a:solidFill>
                      <a:prstClr val="white"/>
                    </a:solidFill>
                    <a:latin typeface="Calibri" panose="020F0502020204030204"/>
                  </a:endParaRPr>
                </a:p>
              </p:txBody>
            </p:sp>
            <p:sp>
              <p:nvSpPr>
                <p:cNvPr id="126" name="Rectangle: Rounded Corners 55">
                  <a:extLst>
                    <a:ext uri="{FF2B5EF4-FFF2-40B4-BE49-F238E27FC236}">
                      <a16:creationId xmlns:a16="http://schemas.microsoft.com/office/drawing/2014/main" id="{33C66BAF-C34B-4D71-BD88-98F510638A90}"/>
                    </a:ext>
                  </a:extLst>
                </p:cNvPr>
                <p:cNvSpPr/>
                <p:nvPr/>
              </p:nvSpPr>
              <p:spPr>
                <a:xfrm>
                  <a:off x="702191" y="3742955"/>
                  <a:ext cx="2107574" cy="1957549"/>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129" name="Rectangle: Rounded Corners 917">
                  <a:extLst>
                    <a:ext uri="{FF2B5EF4-FFF2-40B4-BE49-F238E27FC236}">
                      <a16:creationId xmlns:a16="http://schemas.microsoft.com/office/drawing/2014/main" id="{8344FA0F-355B-4FA1-98F1-79326685A078}"/>
                    </a:ext>
                  </a:extLst>
                </p:cNvPr>
                <p:cNvSpPr/>
                <p:nvPr/>
              </p:nvSpPr>
              <p:spPr>
                <a:xfrm>
                  <a:off x="1562608" y="3373787"/>
                  <a:ext cx="350700" cy="573994"/>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32" name="Rectangle: Rounded Corners 918">
                  <a:extLst>
                    <a:ext uri="{FF2B5EF4-FFF2-40B4-BE49-F238E27FC236}">
                      <a16:creationId xmlns:a16="http://schemas.microsoft.com/office/drawing/2014/main" id="{8EB81FAD-55AE-4E56-9A7A-8B012C36DFC2}"/>
                    </a:ext>
                  </a:extLst>
                </p:cNvPr>
                <p:cNvSpPr/>
                <p:nvPr/>
              </p:nvSpPr>
              <p:spPr>
                <a:xfrm>
                  <a:off x="978790" y="1561709"/>
                  <a:ext cx="1522037" cy="203549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33" name="Oval 919">
                  <a:extLst>
                    <a:ext uri="{FF2B5EF4-FFF2-40B4-BE49-F238E27FC236}">
                      <a16:creationId xmlns:a16="http://schemas.microsoft.com/office/drawing/2014/main" id="{986EC7DF-BCAA-4142-A5D5-A7D31B05F2A9}"/>
                    </a:ext>
                  </a:extLst>
                </p:cNvPr>
                <p:cNvSpPr/>
                <p:nvPr/>
              </p:nvSpPr>
              <p:spPr>
                <a:xfrm rot="19109762">
                  <a:off x="773495" y="1363883"/>
                  <a:ext cx="1388430" cy="1123167"/>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34" name="Oval 920">
                  <a:extLst>
                    <a:ext uri="{FF2B5EF4-FFF2-40B4-BE49-F238E27FC236}">
                      <a16:creationId xmlns:a16="http://schemas.microsoft.com/office/drawing/2014/main" id="{54C2B150-5A14-4E12-B92A-57F7E2640BF6}"/>
                    </a:ext>
                  </a:extLst>
                </p:cNvPr>
                <p:cNvSpPr/>
                <p:nvPr/>
              </p:nvSpPr>
              <p:spPr>
                <a:xfrm rot="19811341">
                  <a:off x="1972381" y="1590570"/>
                  <a:ext cx="680496" cy="992353"/>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35" name="Oval 227">
                  <a:extLst>
                    <a:ext uri="{FF2B5EF4-FFF2-40B4-BE49-F238E27FC236}">
                      <a16:creationId xmlns:a16="http://schemas.microsoft.com/office/drawing/2014/main" id="{BFA4F094-BEA8-483F-BDAC-DBB9E8A8931E}"/>
                    </a:ext>
                  </a:extLst>
                </p:cNvPr>
                <p:cNvSpPr/>
                <p:nvPr/>
              </p:nvSpPr>
              <p:spPr>
                <a:xfrm rot="19109762">
                  <a:off x="714405" y="1341482"/>
                  <a:ext cx="1522112" cy="1070858"/>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36" name="Oval 922">
                  <a:extLst>
                    <a:ext uri="{FF2B5EF4-FFF2-40B4-BE49-F238E27FC236}">
                      <a16:creationId xmlns:a16="http://schemas.microsoft.com/office/drawing/2014/main" id="{7A108CEC-E754-4147-A1B4-50232E25F8B0}"/>
                    </a:ext>
                  </a:extLst>
                </p:cNvPr>
                <p:cNvSpPr/>
                <p:nvPr/>
              </p:nvSpPr>
              <p:spPr>
                <a:xfrm rot="19811341">
                  <a:off x="2019460" y="1561708"/>
                  <a:ext cx="641824" cy="1017747"/>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37" name="Oval 923">
                  <a:extLst>
                    <a:ext uri="{FF2B5EF4-FFF2-40B4-BE49-F238E27FC236}">
                      <a16:creationId xmlns:a16="http://schemas.microsoft.com/office/drawing/2014/main" id="{1B9A7443-2D81-4D70-AF4F-3FA94B994BB2}"/>
                    </a:ext>
                  </a:extLst>
                </p:cNvPr>
                <p:cNvSpPr/>
                <p:nvPr/>
              </p:nvSpPr>
              <p:spPr>
                <a:xfrm>
                  <a:off x="1106888" y="2915604"/>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38" name="Oval 924">
                  <a:extLst>
                    <a:ext uri="{FF2B5EF4-FFF2-40B4-BE49-F238E27FC236}">
                      <a16:creationId xmlns:a16="http://schemas.microsoft.com/office/drawing/2014/main" id="{BEBF28A6-448C-4FFF-B60C-1D6B87BF7E9D}"/>
                    </a:ext>
                  </a:extLst>
                </p:cNvPr>
                <p:cNvSpPr/>
                <p:nvPr/>
              </p:nvSpPr>
              <p:spPr>
                <a:xfrm>
                  <a:off x="2101363" y="2918918"/>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139" name="Rectangle: Rounded Corners 925">
                  <a:extLst>
                    <a:ext uri="{FF2B5EF4-FFF2-40B4-BE49-F238E27FC236}">
                      <a16:creationId xmlns:a16="http://schemas.microsoft.com/office/drawing/2014/main" id="{1FBAF4EC-87C5-4A2D-91EB-0FD560A5184C}"/>
                    </a:ext>
                  </a:extLst>
                </p:cNvPr>
                <p:cNvSpPr/>
                <p:nvPr/>
              </p:nvSpPr>
              <p:spPr>
                <a:xfrm>
                  <a:off x="1205530" y="2506998"/>
                  <a:ext cx="219996" cy="94355"/>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40" name="Rectangle: Rounded Corners 926">
                  <a:extLst>
                    <a:ext uri="{FF2B5EF4-FFF2-40B4-BE49-F238E27FC236}">
                      <a16:creationId xmlns:a16="http://schemas.microsoft.com/office/drawing/2014/main" id="{0959A802-DF65-49A4-B834-BEE07A8B4967}"/>
                    </a:ext>
                  </a:extLst>
                </p:cNvPr>
                <p:cNvSpPr/>
                <p:nvPr/>
              </p:nvSpPr>
              <p:spPr>
                <a:xfrm>
                  <a:off x="2030167" y="2506997"/>
                  <a:ext cx="219996" cy="9435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141" name="Group 927">
                  <a:extLst>
                    <a:ext uri="{FF2B5EF4-FFF2-40B4-BE49-F238E27FC236}">
                      <a16:creationId xmlns:a16="http://schemas.microsoft.com/office/drawing/2014/main" id="{BAA17AB8-F129-4DD8-B262-EB19003F4703}"/>
                    </a:ext>
                  </a:extLst>
                </p:cNvPr>
                <p:cNvGrpSpPr/>
                <p:nvPr/>
              </p:nvGrpSpPr>
              <p:grpSpPr>
                <a:xfrm rot="388752">
                  <a:off x="1164127" y="2654365"/>
                  <a:ext cx="358530" cy="409272"/>
                  <a:chOff x="4187699" y="2705837"/>
                  <a:chExt cx="369137" cy="421380"/>
                </a:xfrm>
              </p:grpSpPr>
              <p:sp>
                <p:nvSpPr>
                  <p:cNvPr id="174" name="Block Arc 954">
                    <a:extLst>
                      <a:ext uri="{FF2B5EF4-FFF2-40B4-BE49-F238E27FC236}">
                        <a16:creationId xmlns:a16="http://schemas.microsoft.com/office/drawing/2014/main" id="{9DEB5E61-075B-4B36-A564-F52CFEE6EDB9}"/>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175" name="Oval 955">
                    <a:extLst>
                      <a:ext uri="{FF2B5EF4-FFF2-40B4-BE49-F238E27FC236}">
                        <a16:creationId xmlns:a16="http://schemas.microsoft.com/office/drawing/2014/main" id="{9F57795D-09EE-4FD6-B6CC-CD4AF5A556F8}"/>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76" name="Oval 956">
                    <a:extLst>
                      <a:ext uri="{FF2B5EF4-FFF2-40B4-BE49-F238E27FC236}">
                        <a16:creationId xmlns:a16="http://schemas.microsoft.com/office/drawing/2014/main" id="{FDADFC63-0DBD-4DF5-B837-17B9E5593FCF}"/>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142" name="Rectangle: Rounded Corners 928">
                  <a:extLst>
                    <a:ext uri="{FF2B5EF4-FFF2-40B4-BE49-F238E27FC236}">
                      <a16:creationId xmlns:a16="http://schemas.microsoft.com/office/drawing/2014/main" id="{C53C45FD-DD36-4461-83EC-CB67181C94F2}"/>
                    </a:ext>
                  </a:extLst>
                </p:cNvPr>
                <p:cNvSpPr/>
                <p:nvPr/>
              </p:nvSpPr>
              <p:spPr>
                <a:xfrm rot="1906099">
                  <a:off x="1185271" y="2666449"/>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143" name="Group 929">
                  <a:extLst>
                    <a:ext uri="{FF2B5EF4-FFF2-40B4-BE49-F238E27FC236}">
                      <a16:creationId xmlns:a16="http://schemas.microsoft.com/office/drawing/2014/main" id="{7B479431-5D3A-4CB9-B250-5F9A68B42D30}"/>
                    </a:ext>
                  </a:extLst>
                </p:cNvPr>
                <p:cNvGrpSpPr/>
                <p:nvPr/>
              </p:nvGrpSpPr>
              <p:grpSpPr>
                <a:xfrm rot="21211248" flipH="1">
                  <a:off x="1925028" y="2642469"/>
                  <a:ext cx="358530" cy="409272"/>
                  <a:chOff x="4187699" y="2705837"/>
                  <a:chExt cx="369137" cy="421380"/>
                </a:xfrm>
              </p:grpSpPr>
              <p:sp>
                <p:nvSpPr>
                  <p:cNvPr id="171" name="Block Arc 951">
                    <a:extLst>
                      <a:ext uri="{FF2B5EF4-FFF2-40B4-BE49-F238E27FC236}">
                        <a16:creationId xmlns:a16="http://schemas.microsoft.com/office/drawing/2014/main" id="{1187345A-2167-4D57-9CB6-061BFC57AC9F}"/>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172" name="Oval 952">
                    <a:extLst>
                      <a:ext uri="{FF2B5EF4-FFF2-40B4-BE49-F238E27FC236}">
                        <a16:creationId xmlns:a16="http://schemas.microsoft.com/office/drawing/2014/main" id="{F06C2127-3E85-4960-A656-30B329B381E6}"/>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73" name="Oval 953">
                    <a:extLst>
                      <a:ext uri="{FF2B5EF4-FFF2-40B4-BE49-F238E27FC236}">
                        <a16:creationId xmlns:a16="http://schemas.microsoft.com/office/drawing/2014/main" id="{F0945F2A-5EDE-42F4-A681-2C6853590959}"/>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144" name="Rectangle: Rounded Corners 930">
                  <a:extLst>
                    <a:ext uri="{FF2B5EF4-FFF2-40B4-BE49-F238E27FC236}">
                      <a16:creationId xmlns:a16="http://schemas.microsoft.com/office/drawing/2014/main" id="{6B9FA039-86AC-4234-BEA5-086C996D2BB3}"/>
                    </a:ext>
                  </a:extLst>
                </p:cNvPr>
                <p:cNvSpPr/>
                <p:nvPr/>
              </p:nvSpPr>
              <p:spPr>
                <a:xfrm rot="19693901" flipV="1">
                  <a:off x="2139227" y="2648763"/>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45" name="Rectangle: Rounded Corners 931">
                  <a:extLst>
                    <a:ext uri="{FF2B5EF4-FFF2-40B4-BE49-F238E27FC236}">
                      <a16:creationId xmlns:a16="http://schemas.microsoft.com/office/drawing/2014/main" id="{9D67CAAD-E287-49AE-B059-F99584EC3ADB}"/>
                    </a:ext>
                  </a:extLst>
                </p:cNvPr>
                <p:cNvSpPr/>
                <p:nvPr/>
              </p:nvSpPr>
              <p:spPr>
                <a:xfrm>
                  <a:off x="1638740" y="2952402"/>
                  <a:ext cx="219996" cy="94354"/>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46" name="Freeform: Shape 932">
                  <a:extLst>
                    <a:ext uri="{FF2B5EF4-FFF2-40B4-BE49-F238E27FC236}">
                      <a16:creationId xmlns:a16="http://schemas.microsoft.com/office/drawing/2014/main" id="{3BFFCA63-F937-4E6C-AB63-E2F8F91BCA3B}"/>
                    </a:ext>
                  </a:extLst>
                </p:cNvPr>
                <p:cNvSpPr/>
                <p:nvPr/>
              </p:nvSpPr>
              <p:spPr>
                <a:xfrm>
                  <a:off x="778560" y="3737326"/>
                  <a:ext cx="2027181" cy="1953069"/>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147" name="Freeform: Shape 933">
                  <a:extLst>
                    <a:ext uri="{FF2B5EF4-FFF2-40B4-BE49-F238E27FC236}">
                      <a16:creationId xmlns:a16="http://schemas.microsoft.com/office/drawing/2014/main" id="{38814CC7-0242-4177-AAAB-C66CF02E0E73}"/>
                    </a:ext>
                  </a:extLst>
                </p:cNvPr>
                <p:cNvSpPr/>
                <p:nvPr/>
              </p:nvSpPr>
              <p:spPr>
                <a:xfrm>
                  <a:off x="1561226" y="3737326"/>
                  <a:ext cx="355371" cy="201540"/>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148" name="Rectangle: Rounded Corners 934">
                  <a:extLst>
                    <a:ext uri="{FF2B5EF4-FFF2-40B4-BE49-F238E27FC236}">
                      <a16:creationId xmlns:a16="http://schemas.microsoft.com/office/drawing/2014/main" id="{8082B96D-AC72-4955-A12D-CFFD49DEB543}"/>
                    </a:ext>
                  </a:extLst>
                </p:cNvPr>
                <p:cNvSpPr/>
                <p:nvPr/>
              </p:nvSpPr>
              <p:spPr>
                <a:xfrm>
                  <a:off x="850399" y="2747475"/>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49" name="Rectangle: Rounded Corners 935">
                  <a:extLst>
                    <a:ext uri="{FF2B5EF4-FFF2-40B4-BE49-F238E27FC236}">
                      <a16:creationId xmlns:a16="http://schemas.microsoft.com/office/drawing/2014/main" id="{D50339E9-EE81-48E7-9307-330D3D90E3ED}"/>
                    </a:ext>
                  </a:extLst>
                </p:cNvPr>
                <p:cNvSpPr/>
                <p:nvPr/>
              </p:nvSpPr>
              <p:spPr>
                <a:xfrm>
                  <a:off x="2377629" y="2751957"/>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50" name="Oval 936">
                  <a:extLst>
                    <a:ext uri="{FF2B5EF4-FFF2-40B4-BE49-F238E27FC236}">
                      <a16:creationId xmlns:a16="http://schemas.microsoft.com/office/drawing/2014/main" id="{A6441AAD-DEDE-4724-B9B1-297B1C893934}"/>
                    </a:ext>
                  </a:extLst>
                </p:cNvPr>
                <p:cNvSpPr/>
                <p:nvPr/>
              </p:nvSpPr>
              <p:spPr>
                <a:xfrm>
                  <a:off x="916050"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51" name="Oval 937">
                  <a:extLst>
                    <a:ext uri="{FF2B5EF4-FFF2-40B4-BE49-F238E27FC236}">
                      <a16:creationId xmlns:a16="http://schemas.microsoft.com/office/drawing/2014/main" id="{A43096D1-50CE-470D-8A1F-1C1DE4D4BD1A}"/>
                    </a:ext>
                  </a:extLst>
                </p:cNvPr>
                <p:cNvSpPr/>
                <p:nvPr/>
              </p:nvSpPr>
              <p:spPr>
                <a:xfrm>
                  <a:off x="2499039"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52" name="Oval 938">
                  <a:extLst>
                    <a:ext uri="{FF2B5EF4-FFF2-40B4-BE49-F238E27FC236}">
                      <a16:creationId xmlns:a16="http://schemas.microsoft.com/office/drawing/2014/main" id="{6A5B632F-31B5-4350-AE30-67E2155D3005}"/>
                    </a:ext>
                  </a:extLst>
                </p:cNvPr>
                <p:cNvSpPr/>
                <p:nvPr/>
              </p:nvSpPr>
              <p:spPr>
                <a:xfrm>
                  <a:off x="1269268" y="2683088"/>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53" name="Oval 939">
                  <a:extLst>
                    <a:ext uri="{FF2B5EF4-FFF2-40B4-BE49-F238E27FC236}">
                      <a16:creationId xmlns:a16="http://schemas.microsoft.com/office/drawing/2014/main" id="{CD931BED-ABF7-4A0C-91F2-4DD4C6A7A5D9}"/>
                    </a:ext>
                  </a:extLst>
                </p:cNvPr>
                <p:cNvSpPr/>
                <p:nvPr/>
              </p:nvSpPr>
              <p:spPr>
                <a:xfrm flipH="1">
                  <a:off x="2030167" y="2671189"/>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54" name="Freeform: Shape 940">
                  <a:extLst>
                    <a:ext uri="{FF2B5EF4-FFF2-40B4-BE49-F238E27FC236}">
                      <a16:creationId xmlns:a16="http://schemas.microsoft.com/office/drawing/2014/main" id="{CABE5065-3F95-45D6-A23E-8885E64BED7A}"/>
                    </a:ext>
                  </a:extLst>
                </p:cNvPr>
                <p:cNvSpPr/>
                <p:nvPr/>
              </p:nvSpPr>
              <p:spPr>
                <a:xfrm>
                  <a:off x="930060" y="1742987"/>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55" name="Freeform: Shape 941">
                  <a:extLst>
                    <a:ext uri="{FF2B5EF4-FFF2-40B4-BE49-F238E27FC236}">
                      <a16:creationId xmlns:a16="http://schemas.microsoft.com/office/drawing/2014/main" id="{73AC8AB0-4790-4578-842F-4BFFC8CD0499}"/>
                    </a:ext>
                  </a:extLst>
                </p:cNvPr>
                <p:cNvSpPr/>
                <p:nvPr/>
              </p:nvSpPr>
              <p:spPr>
                <a:xfrm flipH="1">
                  <a:off x="1998119" y="1656179"/>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cxnSp>
              <p:nvCxnSpPr>
                <p:cNvPr id="156" name="Straight Connector 942">
                  <a:extLst>
                    <a:ext uri="{FF2B5EF4-FFF2-40B4-BE49-F238E27FC236}">
                      <a16:creationId xmlns:a16="http://schemas.microsoft.com/office/drawing/2014/main" id="{925BCD58-B596-4821-9FA1-E88DFD2AAC77}"/>
                    </a:ext>
                  </a:extLst>
                </p:cNvPr>
                <p:cNvCxnSpPr>
                  <a:cxnSpLocks/>
                </p:cNvCxnSpPr>
                <p:nvPr/>
              </p:nvCxnSpPr>
              <p:spPr>
                <a:xfrm flipH="1">
                  <a:off x="1131439" y="4616077"/>
                  <a:ext cx="78073" cy="644985"/>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cxnSp>
              <p:nvCxnSpPr>
                <p:cNvPr id="157" name="Straight Connector 943">
                  <a:extLst>
                    <a:ext uri="{FF2B5EF4-FFF2-40B4-BE49-F238E27FC236}">
                      <a16:creationId xmlns:a16="http://schemas.microsoft.com/office/drawing/2014/main" id="{1E1CCA4C-FEF4-4DD0-A0D5-E3DD8AEA2C1B}"/>
                    </a:ext>
                  </a:extLst>
                </p:cNvPr>
                <p:cNvCxnSpPr>
                  <a:cxnSpLocks/>
                </p:cNvCxnSpPr>
                <p:nvPr/>
              </p:nvCxnSpPr>
              <p:spPr>
                <a:xfrm>
                  <a:off x="2438184" y="4599000"/>
                  <a:ext cx="53131" cy="438938"/>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sp>
              <p:nvSpPr>
                <p:cNvPr id="158" name="Freeform: Shape 944">
                  <a:extLst>
                    <a:ext uri="{FF2B5EF4-FFF2-40B4-BE49-F238E27FC236}">
                      <a16:creationId xmlns:a16="http://schemas.microsoft.com/office/drawing/2014/main" id="{80B85230-DA86-4681-A5FE-3FAB5998BE63}"/>
                    </a:ext>
                  </a:extLst>
                </p:cNvPr>
                <p:cNvSpPr/>
                <p:nvPr/>
              </p:nvSpPr>
              <p:spPr>
                <a:xfrm>
                  <a:off x="1327492" y="3737878"/>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59" name="Freeform: Shape 945">
                  <a:extLst>
                    <a:ext uri="{FF2B5EF4-FFF2-40B4-BE49-F238E27FC236}">
                      <a16:creationId xmlns:a16="http://schemas.microsoft.com/office/drawing/2014/main" id="{DA67FA6A-E034-4C5A-A63D-BC65AFBA2899}"/>
                    </a:ext>
                  </a:extLst>
                </p:cNvPr>
                <p:cNvSpPr/>
                <p:nvPr/>
              </p:nvSpPr>
              <p:spPr>
                <a:xfrm flipH="1">
                  <a:off x="1746173" y="3732707"/>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60" name="Rectangle: Rounded Corners 946">
                  <a:extLst>
                    <a:ext uri="{FF2B5EF4-FFF2-40B4-BE49-F238E27FC236}">
                      <a16:creationId xmlns:a16="http://schemas.microsoft.com/office/drawing/2014/main" id="{EADC9782-4422-4BB2-A03B-5BE29D356424}"/>
                    </a:ext>
                  </a:extLst>
                </p:cNvPr>
                <p:cNvSpPr/>
                <p:nvPr/>
              </p:nvSpPr>
              <p:spPr>
                <a:xfrm>
                  <a:off x="1601533" y="4577815"/>
                  <a:ext cx="304706" cy="460123"/>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64" name="Oval 947">
                  <a:extLst>
                    <a:ext uri="{FF2B5EF4-FFF2-40B4-BE49-F238E27FC236}">
                      <a16:creationId xmlns:a16="http://schemas.microsoft.com/office/drawing/2014/main" id="{3B450B02-68F3-4537-B586-79195683B8C4}"/>
                    </a:ext>
                  </a:extLst>
                </p:cNvPr>
                <p:cNvSpPr/>
                <p:nvPr/>
              </p:nvSpPr>
              <p:spPr>
                <a:xfrm>
                  <a:off x="1679235" y="4667553"/>
                  <a:ext cx="140913" cy="14091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65" name="Rectangle: Rounded Corners 948">
                  <a:extLst>
                    <a:ext uri="{FF2B5EF4-FFF2-40B4-BE49-F238E27FC236}">
                      <a16:creationId xmlns:a16="http://schemas.microsoft.com/office/drawing/2014/main" id="{7C069312-9BCC-4CE0-B2EF-A1A0B0615A63}"/>
                    </a:ext>
                  </a:extLst>
                </p:cNvPr>
                <p:cNvSpPr/>
                <p:nvPr/>
              </p:nvSpPr>
              <p:spPr>
                <a:xfrm>
                  <a:off x="1709073" y="4753019"/>
                  <a:ext cx="87663" cy="82497"/>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66" name="Oval 949">
                  <a:extLst>
                    <a:ext uri="{FF2B5EF4-FFF2-40B4-BE49-F238E27FC236}">
                      <a16:creationId xmlns:a16="http://schemas.microsoft.com/office/drawing/2014/main" id="{4F3BE322-FA7D-4BED-A68F-D93D620EDF2F}"/>
                    </a:ext>
                  </a:extLst>
                </p:cNvPr>
                <p:cNvSpPr/>
                <p:nvPr/>
              </p:nvSpPr>
              <p:spPr>
                <a:xfrm>
                  <a:off x="1729076" y="4705852"/>
                  <a:ext cx="48735" cy="48735"/>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70" name="Freeform: Shape 950">
                  <a:extLst>
                    <a:ext uri="{FF2B5EF4-FFF2-40B4-BE49-F238E27FC236}">
                      <a16:creationId xmlns:a16="http://schemas.microsoft.com/office/drawing/2014/main" id="{5FCFC8B2-666E-4ED3-944E-9568834C307D}"/>
                    </a:ext>
                  </a:extLst>
                </p:cNvPr>
                <p:cNvSpPr/>
                <p:nvPr/>
              </p:nvSpPr>
              <p:spPr>
                <a:xfrm>
                  <a:off x="1683945" y="4779008"/>
                  <a:ext cx="140914" cy="117981"/>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530">
                    <a:solidFill>
                      <a:prstClr val="white"/>
                    </a:solidFill>
                    <a:latin typeface="Calibri" panose="020F0502020204030204"/>
                  </a:endParaRPr>
                </a:p>
              </p:txBody>
            </p:sp>
          </p:grpSp>
          <p:grpSp>
            <p:nvGrpSpPr>
              <p:cNvPr id="96" name="Group 895">
                <a:extLst>
                  <a:ext uri="{FF2B5EF4-FFF2-40B4-BE49-F238E27FC236}">
                    <a16:creationId xmlns:a16="http://schemas.microsoft.com/office/drawing/2014/main" id="{FBD6B19B-3900-4EDA-AB81-0BD99A263E8E}"/>
                  </a:ext>
                </a:extLst>
              </p:cNvPr>
              <p:cNvGrpSpPr/>
              <p:nvPr/>
            </p:nvGrpSpPr>
            <p:grpSpPr>
              <a:xfrm rot="459843">
                <a:off x="2764451" y="3142039"/>
                <a:ext cx="532601" cy="981990"/>
                <a:chOff x="2535777" y="3065314"/>
                <a:chExt cx="532601" cy="981990"/>
              </a:xfrm>
            </p:grpSpPr>
            <p:sp>
              <p:nvSpPr>
                <p:cNvPr id="100" name="Rectangle: Rounded Corners 898">
                  <a:extLst>
                    <a:ext uri="{FF2B5EF4-FFF2-40B4-BE49-F238E27FC236}">
                      <a16:creationId xmlns:a16="http://schemas.microsoft.com/office/drawing/2014/main" id="{F69672A6-B1FD-43B8-9FF1-769068C701EB}"/>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101" name="Oval 12">
                  <a:extLst>
                    <a:ext uri="{FF2B5EF4-FFF2-40B4-BE49-F238E27FC236}">
                      <a16:creationId xmlns:a16="http://schemas.microsoft.com/office/drawing/2014/main" id="{D339DB61-4B34-43EF-8637-EB9B69378226}"/>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grpSp>
          <p:sp>
            <p:nvSpPr>
              <p:cNvPr id="97" name="Rectangle 17">
                <a:extLst>
                  <a:ext uri="{FF2B5EF4-FFF2-40B4-BE49-F238E27FC236}">
                    <a16:creationId xmlns:a16="http://schemas.microsoft.com/office/drawing/2014/main" id="{C02AACBD-5B97-497B-AB3F-F4BFBC51145B}"/>
                  </a:ext>
                </a:extLst>
              </p:cNvPr>
              <p:cNvSpPr/>
              <p:nvPr/>
            </p:nvSpPr>
            <p:spPr>
              <a:xfrm>
                <a:off x="1401357" y="3915019"/>
                <a:ext cx="1778558" cy="930777"/>
              </a:xfrm>
              <a:custGeom>
                <a:avLst/>
                <a:gdLst>
                  <a:gd name="connsiteX0" fmla="*/ 0 w 1778558"/>
                  <a:gd name="connsiteY0" fmla="*/ 0 h 1038763"/>
                  <a:gd name="connsiteX1" fmla="*/ 1778558 w 1778558"/>
                  <a:gd name="connsiteY1" fmla="*/ 0 h 1038763"/>
                  <a:gd name="connsiteX2" fmla="*/ 1778558 w 1778558"/>
                  <a:gd name="connsiteY2" fmla="*/ 1038763 h 1038763"/>
                  <a:gd name="connsiteX3" fmla="*/ 0 w 1778558"/>
                  <a:gd name="connsiteY3" fmla="*/ 1038763 h 1038763"/>
                  <a:gd name="connsiteX4" fmla="*/ 0 w 1778558"/>
                  <a:gd name="connsiteY4" fmla="*/ 0 h 1038763"/>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558" h="1190685">
                    <a:moveTo>
                      <a:pt x="20065" y="103192"/>
                    </a:moveTo>
                    <a:cubicBezTo>
                      <a:pt x="470550" y="258936"/>
                      <a:pt x="923902" y="494942"/>
                      <a:pt x="1678232" y="0"/>
                    </a:cubicBezTo>
                    <a:lnTo>
                      <a:pt x="1778558" y="1190685"/>
                    </a:lnTo>
                    <a:lnTo>
                      <a:pt x="0" y="1190685"/>
                    </a:lnTo>
                    <a:lnTo>
                      <a:pt x="20065" y="103192"/>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sp>
            <p:nvSpPr>
              <p:cNvPr id="98" name="Freeform: Shape 897">
                <a:extLst>
                  <a:ext uri="{FF2B5EF4-FFF2-40B4-BE49-F238E27FC236}">
                    <a16:creationId xmlns:a16="http://schemas.microsoft.com/office/drawing/2014/main" id="{2BE8DA2E-288E-4A68-8430-EED43F378850}"/>
                  </a:ext>
                </a:extLst>
              </p:cNvPr>
              <p:cNvSpPr/>
              <p:nvPr/>
            </p:nvSpPr>
            <p:spPr>
              <a:xfrm>
                <a:off x="926589" y="335104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sp>
          <p:nvSpPr>
            <p:cNvPr id="83" name="Freeform: Shape 886">
              <a:extLst>
                <a:ext uri="{FF2B5EF4-FFF2-40B4-BE49-F238E27FC236}">
                  <a16:creationId xmlns:a16="http://schemas.microsoft.com/office/drawing/2014/main" id="{57145DDB-CBE4-4065-8E79-B2DF5B23F412}"/>
                </a:ext>
              </a:extLst>
            </p:cNvPr>
            <p:cNvSpPr/>
            <p:nvPr/>
          </p:nvSpPr>
          <p:spPr>
            <a:xfrm>
              <a:off x="4887481" y="5894181"/>
              <a:ext cx="215709" cy="215709"/>
            </a:xfrm>
            <a:custGeom>
              <a:avLst/>
              <a:gdLst>
                <a:gd name="connsiteX0" fmla="*/ 2571750 w 5143500"/>
                <a:gd name="connsiteY0" fmla="*/ 0 h 5143500"/>
                <a:gd name="connsiteX1" fmla="*/ 0 w 5143500"/>
                <a:gd name="connsiteY1" fmla="*/ 2571750 h 5143500"/>
                <a:gd name="connsiteX2" fmla="*/ 2571750 w 5143500"/>
                <a:gd name="connsiteY2" fmla="*/ 5143500 h 5143500"/>
                <a:gd name="connsiteX3" fmla="*/ 5143500 w 5143500"/>
                <a:gd name="connsiteY3" fmla="*/ 2571750 h 5143500"/>
                <a:gd name="connsiteX4" fmla="*/ 2571750 w 5143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43500">
                  <a:moveTo>
                    <a:pt x="2571750" y="0"/>
                  </a:moveTo>
                  <a:cubicBezTo>
                    <a:pt x="1153631" y="0"/>
                    <a:pt x="0" y="1153631"/>
                    <a:pt x="0" y="2571750"/>
                  </a:cubicBezTo>
                  <a:cubicBezTo>
                    <a:pt x="0" y="3989869"/>
                    <a:pt x="1153631" y="5143500"/>
                    <a:pt x="2571750" y="5143500"/>
                  </a:cubicBezTo>
                  <a:cubicBezTo>
                    <a:pt x="3989869" y="5143500"/>
                    <a:pt x="5143500" y="3989869"/>
                    <a:pt x="5143500" y="2571750"/>
                  </a:cubicBezTo>
                  <a:cubicBezTo>
                    <a:pt x="5143500" y="1153631"/>
                    <a:pt x="3989869" y="0"/>
                    <a:pt x="2571750" y="0"/>
                  </a:cubicBezTo>
                  <a:close/>
                </a:path>
              </a:pathLst>
            </a:custGeom>
            <a:solidFill>
              <a:srgbClr val="F48093"/>
            </a:solidFill>
            <a:ln w="10046"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85" name="TextBox 887">
              <a:extLst>
                <a:ext uri="{FF2B5EF4-FFF2-40B4-BE49-F238E27FC236}">
                  <a16:creationId xmlns:a16="http://schemas.microsoft.com/office/drawing/2014/main" id="{C52DCF15-EC1A-4279-8C48-3B742AD4B8B8}"/>
                </a:ext>
              </a:extLst>
            </p:cNvPr>
            <p:cNvSpPr txBox="1"/>
            <p:nvPr/>
          </p:nvSpPr>
          <p:spPr>
            <a:xfrm>
              <a:off x="3108365" y="6702492"/>
              <a:ext cx="2954403" cy="713018"/>
            </a:xfrm>
            <a:prstGeom prst="rect">
              <a:avLst/>
            </a:prstGeom>
            <a:noFill/>
          </p:spPr>
          <p:txBody>
            <a:bodyPr wrap="square" rtlCol="0">
              <a:spAutoFit/>
            </a:bodyPr>
            <a:lstStyle/>
            <a:p>
              <a:pPr algn="ctr" defTabSz="342892"/>
              <a:r>
                <a:rPr lang="en-PH" sz="2100" b="1">
                  <a:solidFill>
                    <a:prstClr val="white"/>
                  </a:solidFill>
                  <a:latin typeface="Arial" panose="020B0604020202020204" pitchFamily="34" charset="0"/>
                  <a:cs typeface="Arial" panose="020B0604020202020204" pitchFamily="34" charset="0"/>
                </a:rPr>
                <a:t>Bạn Trả lời sai rồi </a:t>
              </a:r>
              <a:r>
                <a:rPr lang="en-PH" sz="2100" b="1">
                  <a:solidFill>
                    <a:prstClr val="white"/>
                  </a:solidFill>
                  <a:latin typeface="Arial" panose="020B0604020202020204" pitchFamily="34" charset="0"/>
                  <a:cs typeface="Arial" panose="020B0604020202020204" pitchFamily="34" charset="0"/>
                  <a:sym typeface="Wingdings" panose="05000000000000000000" pitchFamily="2" charset="2"/>
                </a:rPr>
                <a:t>=(((((</a:t>
              </a:r>
              <a:endParaRPr lang="en-PH" sz="2100" b="1" dirty="0">
                <a:solidFill>
                  <a:prstClr val="white"/>
                </a:solidFill>
                <a:latin typeface="Arial" panose="020B0604020202020204" pitchFamily="34" charset="0"/>
                <a:cs typeface="Arial" panose="020B0604020202020204" pitchFamily="34" charset="0"/>
              </a:endParaRPr>
            </a:p>
          </p:txBody>
        </p:sp>
        <p:sp>
          <p:nvSpPr>
            <p:cNvPr id="86" name="Rectangle: Rounded Corners 888">
              <a:extLst>
                <a:ext uri="{FF2B5EF4-FFF2-40B4-BE49-F238E27FC236}">
                  <a16:creationId xmlns:a16="http://schemas.microsoft.com/office/drawing/2014/main" id="{3B1CE55C-9BA3-4CA1-8D9D-CE2A85AC4895}"/>
                </a:ext>
              </a:extLst>
            </p:cNvPr>
            <p:cNvSpPr/>
            <p:nvPr/>
          </p:nvSpPr>
          <p:spPr>
            <a:xfrm>
              <a:off x="4480414" y="5917972"/>
              <a:ext cx="98532" cy="66544"/>
            </a:xfrm>
            <a:prstGeom prst="roundRect">
              <a:avLst>
                <a:gd name="adj" fmla="val 50000"/>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sp>
          <p:nvSpPr>
            <p:cNvPr id="87" name="Freeform: Shape 889">
              <a:extLst>
                <a:ext uri="{FF2B5EF4-FFF2-40B4-BE49-F238E27FC236}">
                  <a16:creationId xmlns:a16="http://schemas.microsoft.com/office/drawing/2014/main" id="{4C0C2895-C26F-489D-91A3-616A2E3D6C94}"/>
                </a:ext>
              </a:extLst>
            </p:cNvPr>
            <p:cNvSpPr/>
            <p:nvPr/>
          </p:nvSpPr>
          <p:spPr>
            <a:xfrm>
              <a:off x="4483484" y="5953514"/>
              <a:ext cx="92392" cy="31739"/>
            </a:xfrm>
            <a:custGeom>
              <a:avLst/>
              <a:gdLst>
                <a:gd name="connsiteX0" fmla="*/ 638486 w 1297360"/>
                <a:gd name="connsiteY0" fmla="*/ 0 h 445680"/>
                <a:gd name="connsiteX1" fmla="*/ 1074382 w 1297360"/>
                <a:gd name="connsiteY1" fmla="*/ 65439 h 445680"/>
                <a:gd name="connsiteX2" fmla="*/ 1297360 w 1297360"/>
                <a:gd name="connsiteY2" fmla="*/ 177224 h 445680"/>
                <a:gd name="connsiteX3" fmla="*/ 1263452 w 1297360"/>
                <a:gd name="connsiteY3" fmla="*/ 239695 h 445680"/>
                <a:gd name="connsiteX4" fmla="*/ 876040 w 1297360"/>
                <a:gd name="connsiteY4" fmla="*/ 445680 h 445680"/>
                <a:gd name="connsiteX5" fmla="*/ 426866 w 1297360"/>
                <a:gd name="connsiteY5" fmla="*/ 445680 h 445680"/>
                <a:gd name="connsiteX6" fmla="*/ 39455 w 1297360"/>
                <a:gd name="connsiteY6" fmla="*/ 239695 h 445680"/>
                <a:gd name="connsiteX7" fmla="*/ 0 w 1297360"/>
                <a:gd name="connsiteY7" fmla="*/ 167004 h 445680"/>
                <a:gd name="connsiteX8" fmla="*/ 202590 w 1297360"/>
                <a:gd name="connsiteY8" fmla="*/ 65439 h 445680"/>
                <a:gd name="connsiteX9" fmla="*/ 638486 w 1297360"/>
                <a:gd name="connsiteY9" fmla="*/ 0 h 4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7360" h="445680">
                  <a:moveTo>
                    <a:pt x="638486" y="0"/>
                  </a:moveTo>
                  <a:cubicBezTo>
                    <a:pt x="793104" y="0"/>
                    <a:pt x="940406" y="23304"/>
                    <a:pt x="1074382" y="65439"/>
                  </a:cubicBezTo>
                  <a:lnTo>
                    <a:pt x="1297360" y="177224"/>
                  </a:lnTo>
                  <a:lnTo>
                    <a:pt x="1263452" y="239695"/>
                  </a:lnTo>
                  <a:cubicBezTo>
                    <a:pt x="1179492" y="363972"/>
                    <a:pt x="1037308" y="445680"/>
                    <a:pt x="876040" y="445680"/>
                  </a:cubicBezTo>
                  <a:lnTo>
                    <a:pt x="426866" y="445680"/>
                  </a:lnTo>
                  <a:cubicBezTo>
                    <a:pt x="265598" y="445680"/>
                    <a:pt x="123414" y="363972"/>
                    <a:pt x="39455" y="239695"/>
                  </a:cubicBezTo>
                  <a:lnTo>
                    <a:pt x="0" y="167004"/>
                  </a:lnTo>
                  <a:lnTo>
                    <a:pt x="202590" y="65439"/>
                  </a:lnTo>
                  <a:cubicBezTo>
                    <a:pt x="336566" y="23304"/>
                    <a:pt x="483868" y="0"/>
                    <a:pt x="638486"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sp>
          <p:nvSpPr>
            <p:cNvPr id="89" name="Freeform: Shape 890">
              <a:extLst>
                <a:ext uri="{FF2B5EF4-FFF2-40B4-BE49-F238E27FC236}">
                  <a16:creationId xmlns:a16="http://schemas.microsoft.com/office/drawing/2014/main" id="{6ADB3D72-CD8C-40FB-8618-12E5BF4F7C15}"/>
                </a:ext>
              </a:extLst>
            </p:cNvPr>
            <p:cNvSpPr/>
            <p:nvPr/>
          </p:nvSpPr>
          <p:spPr>
            <a:xfrm>
              <a:off x="4485945" y="5917873"/>
              <a:ext cx="84943" cy="23041"/>
            </a:xfrm>
            <a:custGeom>
              <a:avLst/>
              <a:gdLst>
                <a:gd name="connsiteX0" fmla="*/ 390328 w 1192765"/>
                <a:gd name="connsiteY0" fmla="*/ 0 h 323541"/>
                <a:gd name="connsiteX1" fmla="*/ 839502 w 1192765"/>
                <a:gd name="connsiteY1" fmla="*/ 0 h 323541"/>
                <a:gd name="connsiteX2" fmla="*/ 1169864 w 1192765"/>
                <a:gd name="connsiteY2" fmla="*/ 136840 h 323541"/>
                <a:gd name="connsiteX3" fmla="*/ 1192765 w 1192765"/>
                <a:gd name="connsiteY3" fmla="*/ 164597 h 323541"/>
                <a:gd name="connsiteX4" fmla="*/ 1192765 w 1192765"/>
                <a:gd name="connsiteY4" fmla="*/ 243006 h 323541"/>
                <a:gd name="connsiteX5" fmla="*/ 1112230 w 1192765"/>
                <a:gd name="connsiteY5" fmla="*/ 323541 h 323541"/>
                <a:gd name="connsiteX6" fmla="*/ 80535 w 1192765"/>
                <a:gd name="connsiteY6" fmla="*/ 323541 h 323541"/>
                <a:gd name="connsiteX7" fmla="*/ 0 w 1192765"/>
                <a:gd name="connsiteY7" fmla="*/ 243006 h 323541"/>
                <a:gd name="connsiteX8" fmla="*/ 0 w 1192765"/>
                <a:gd name="connsiteY8" fmla="*/ 211358 h 323541"/>
                <a:gd name="connsiteX9" fmla="*/ 2917 w 1192765"/>
                <a:gd name="connsiteY9" fmla="*/ 205985 h 323541"/>
                <a:gd name="connsiteX10" fmla="*/ 390328 w 1192765"/>
                <a:gd name="connsiteY10" fmla="*/ 0 h 32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2765" h="323541">
                  <a:moveTo>
                    <a:pt x="390328" y="0"/>
                  </a:moveTo>
                  <a:lnTo>
                    <a:pt x="839502" y="0"/>
                  </a:lnTo>
                  <a:cubicBezTo>
                    <a:pt x="968517" y="0"/>
                    <a:pt x="1085317" y="52293"/>
                    <a:pt x="1169864" y="136840"/>
                  </a:cubicBezTo>
                  <a:lnTo>
                    <a:pt x="1192765" y="164597"/>
                  </a:lnTo>
                  <a:lnTo>
                    <a:pt x="1192765" y="243006"/>
                  </a:lnTo>
                  <a:cubicBezTo>
                    <a:pt x="1192765" y="287484"/>
                    <a:pt x="1156708" y="323541"/>
                    <a:pt x="1112230" y="323541"/>
                  </a:cubicBezTo>
                  <a:lnTo>
                    <a:pt x="80535" y="323541"/>
                  </a:lnTo>
                  <a:cubicBezTo>
                    <a:pt x="36057" y="323541"/>
                    <a:pt x="0" y="287484"/>
                    <a:pt x="0" y="243006"/>
                  </a:cubicBezTo>
                  <a:lnTo>
                    <a:pt x="0" y="211358"/>
                  </a:lnTo>
                  <a:lnTo>
                    <a:pt x="2917" y="205985"/>
                  </a:lnTo>
                  <a:cubicBezTo>
                    <a:pt x="86876" y="81708"/>
                    <a:pt x="229060" y="0"/>
                    <a:pt x="39032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pic>
          <p:nvPicPr>
            <p:cNvPr id="90" name="Graphic 891">
              <a:extLst>
                <a:ext uri="{FF2B5EF4-FFF2-40B4-BE49-F238E27FC236}">
                  <a16:creationId xmlns:a16="http://schemas.microsoft.com/office/drawing/2014/main" id="{744ABF0D-369F-4996-A748-645972EB39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47239" y="5952946"/>
              <a:ext cx="97990" cy="97990"/>
            </a:xfrm>
            <a:prstGeom prst="rect">
              <a:avLst/>
            </a:prstGeom>
          </p:spPr>
        </p:pic>
      </p:grpSp>
      <p:sp>
        <p:nvSpPr>
          <p:cNvPr id="177" name="try again">
            <a:extLst>
              <a:ext uri="{FF2B5EF4-FFF2-40B4-BE49-F238E27FC236}">
                <a16:creationId xmlns:a16="http://schemas.microsoft.com/office/drawing/2014/main" id="{7B668E18-9695-4A13-8D98-4C242B4B6ABC}"/>
              </a:ext>
            </a:extLst>
          </p:cNvPr>
          <p:cNvSpPr/>
          <p:nvPr/>
        </p:nvSpPr>
        <p:spPr>
          <a:xfrm>
            <a:off x="3552484" y="7643993"/>
            <a:ext cx="2056013" cy="41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r>
              <a:rPr lang="en-PH" sz="2100" dirty="0">
                <a:solidFill>
                  <a:srgbClr val="F48093"/>
                </a:solidFill>
                <a:latin typeface="Gilroy ExtraBold" panose="00000900000000000000" pitchFamily="50" charset="0"/>
              </a:rPr>
              <a:t>Try again</a:t>
            </a:r>
            <a:endParaRPr lang="en-PH" sz="2400" dirty="0">
              <a:solidFill>
                <a:srgbClr val="F48093"/>
              </a:solidFill>
              <a:latin typeface="Gilroy ExtraBold" panose="00000900000000000000" pitchFamily="50" charset="0"/>
            </a:endParaRPr>
          </a:p>
        </p:txBody>
      </p:sp>
      <p:grpSp>
        <p:nvGrpSpPr>
          <p:cNvPr id="254" name="Group 883">
            <a:extLst>
              <a:ext uri="{FF2B5EF4-FFF2-40B4-BE49-F238E27FC236}">
                <a16:creationId xmlns:a16="http://schemas.microsoft.com/office/drawing/2014/main" id="{872140A5-482F-45A9-8FDB-81B7279170AD}"/>
              </a:ext>
            </a:extLst>
          </p:cNvPr>
          <p:cNvGrpSpPr/>
          <p:nvPr/>
        </p:nvGrpSpPr>
        <p:grpSpPr>
          <a:xfrm>
            <a:off x="-27560" y="5211500"/>
            <a:ext cx="9164783" cy="3119498"/>
            <a:chOff x="0" y="5234318"/>
            <a:chExt cx="9144000" cy="3011191"/>
          </a:xfrm>
        </p:grpSpPr>
        <p:sp>
          <p:nvSpPr>
            <p:cNvPr id="255" name="Freeform: Shape 884">
              <a:extLst>
                <a:ext uri="{FF2B5EF4-FFF2-40B4-BE49-F238E27FC236}">
                  <a16:creationId xmlns:a16="http://schemas.microsoft.com/office/drawing/2014/main" id="{3CDED49C-D0F1-4C80-863B-54A13A1A1999}"/>
                </a:ext>
              </a:extLst>
            </p:cNvPr>
            <p:cNvSpPr/>
            <p:nvPr/>
          </p:nvSpPr>
          <p:spPr>
            <a:xfrm>
              <a:off x="0" y="6124812"/>
              <a:ext cx="9144000" cy="2120697"/>
            </a:xfrm>
            <a:custGeom>
              <a:avLst/>
              <a:gdLst>
                <a:gd name="connsiteX0" fmla="*/ 180643 w 9144000"/>
                <a:gd name="connsiteY0" fmla="*/ 0 h 2120697"/>
                <a:gd name="connsiteX1" fmla="*/ 8963357 w 9144000"/>
                <a:gd name="connsiteY1" fmla="*/ 0 h 2120697"/>
                <a:gd name="connsiteX2" fmla="*/ 9144000 w 9144000"/>
                <a:gd name="connsiteY2" fmla="*/ 180643 h 2120697"/>
                <a:gd name="connsiteX3" fmla="*/ 9144000 w 9144000"/>
                <a:gd name="connsiteY3" fmla="*/ 2120697 h 2120697"/>
                <a:gd name="connsiteX4" fmla="*/ 0 w 9144000"/>
                <a:gd name="connsiteY4" fmla="*/ 2120697 h 2120697"/>
                <a:gd name="connsiteX5" fmla="*/ 0 w 9144000"/>
                <a:gd name="connsiteY5" fmla="*/ 180643 h 2120697"/>
                <a:gd name="connsiteX6" fmla="*/ 180643 w 9144000"/>
                <a:gd name="connsiteY6" fmla="*/ 0 h 21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120697">
                  <a:moveTo>
                    <a:pt x="180643" y="0"/>
                  </a:moveTo>
                  <a:lnTo>
                    <a:pt x="8963357" y="0"/>
                  </a:lnTo>
                  <a:cubicBezTo>
                    <a:pt x="9063123" y="0"/>
                    <a:pt x="9144000" y="80877"/>
                    <a:pt x="9144000" y="180643"/>
                  </a:cubicBezTo>
                  <a:lnTo>
                    <a:pt x="9144000" y="2120697"/>
                  </a:lnTo>
                  <a:lnTo>
                    <a:pt x="0" y="2120697"/>
                  </a:lnTo>
                  <a:lnTo>
                    <a:pt x="0" y="180643"/>
                  </a:lnTo>
                  <a:cubicBezTo>
                    <a:pt x="0" y="80877"/>
                    <a:pt x="80877" y="0"/>
                    <a:pt x="180643" y="0"/>
                  </a:cubicBez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grpSp>
          <p:nvGrpSpPr>
            <p:cNvPr id="256" name="Group 885">
              <a:extLst>
                <a:ext uri="{FF2B5EF4-FFF2-40B4-BE49-F238E27FC236}">
                  <a16:creationId xmlns:a16="http://schemas.microsoft.com/office/drawing/2014/main" id="{E929A047-A676-4B69-B251-32C71BD870AA}"/>
                </a:ext>
              </a:extLst>
            </p:cNvPr>
            <p:cNvGrpSpPr/>
            <p:nvPr/>
          </p:nvGrpSpPr>
          <p:grpSpPr>
            <a:xfrm>
              <a:off x="3821715" y="5234318"/>
              <a:ext cx="1402401" cy="1798542"/>
              <a:chOff x="877552" y="1545017"/>
              <a:chExt cx="2573761" cy="3300779"/>
            </a:xfrm>
          </p:grpSpPr>
          <p:sp>
            <p:nvSpPr>
              <p:cNvPr id="263" name="Freeform: Shape 892">
                <a:extLst>
                  <a:ext uri="{FF2B5EF4-FFF2-40B4-BE49-F238E27FC236}">
                    <a16:creationId xmlns:a16="http://schemas.microsoft.com/office/drawing/2014/main" id="{535A9C51-3FA7-4DA9-96D7-E96295A937E0}"/>
                  </a:ext>
                </a:extLst>
              </p:cNvPr>
              <p:cNvSpPr/>
              <p:nvPr/>
            </p:nvSpPr>
            <p:spPr>
              <a:xfrm>
                <a:off x="877552" y="1545017"/>
                <a:ext cx="2573761" cy="2436855"/>
              </a:xfrm>
              <a:custGeom>
                <a:avLst/>
                <a:gdLst>
                  <a:gd name="connsiteX0" fmla="*/ 1286880 w 2573760"/>
                  <a:gd name="connsiteY0" fmla="*/ 0 h 2436855"/>
                  <a:gd name="connsiteX1" fmla="*/ 2573760 w 2573760"/>
                  <a:gd name="connsiteY1" fmla="*/ 1286880 h 2436855"/>
                  <a:gd name="connsiteX2" fmla="*/ 2472631 w 2573760"/>
                  <a:gd name="connsiteY2" fmla="*/ 1787792 h 2436855"/>
                  <a:gd name="connsiteX3" fmla="*/ 2439988 w 2573760"/>
                  <a:gd name="connsiteY3" fmla="*/ 1855553 h 2436855"/>
                  <a:gd name="connsiteX4" fmla="*/ 2386760 w 2573760"/>
                  <a:gd name="connsiteY4" fmla="*/ 1926734 h 2436855"/>
                  <a:gd name="connsiteX5" fmla="*/ 1305071 w 2573760"/>
                  <a:gd name="connsiteY5" fmla="*/ 2436855 h 2436855"/>
                  <a:gd name="connsiteX6" fmla="*/ 72470 w 2573760"/>
                  <a:gd name="connsiteY6" fmla="*/ 1703241 h 2436855"/>
                  <a:gd name="connsiteX7" fmla="*/ 62953 w 2573760"/>
                  <a:gd name="connsiteY7" fmla="*/ 1683484 h 2436855"/>
                  <a:gd name="connsiteX8" fmla="*/ 57856 w 2573760"/>
                  <a:gd name="connsiteY8" fmla="*/ 1669559 h 2436855"/>
                  <a:gd name="connsiteX9" fmla="*/ 0 w 2573760"/>
                  <a:gd name="connsiteY9" fmla="*/ 1286880 h 2436855"/>
                  <a:gd name="connsiteX10" fmla="*/ 1286880 w 2573760"/>
                  <a:gd name="connsiteY10" fmla="*/ 0 h 24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3760" h="2436855">
                    <a:moveTo>
                      <a:pt x="1286880" y="0"/>
                    </a:moveTo>
                    <a:cubicBezTo>
                      <a:pt x="1997604" y="0"/>
                      <a:pt x="2573760" y="576156"/>
                      <a:pt x="2573760" y="1286880"/>
                    </a:cubicBezTo>
                    <a:cubicBezTo>
                      <a:pt x="2573760" y="1464561"/>
                      <a:pt x="2537750" y="1633832"/>
                      <a:pt x="2472631" y="1787792"/>
                    </a:cubicBezTo>
                    <a:lnTo>
                      <a:pt x="2439988" y="1855553"/>
                    </a:lnTo>
                    <a:lnTo>
                      <a:pt x="2386760" y="1926734"/>
                    </a:lnTo>
                    <a:cubicBezTo>
                      <a:pt x="2129651" y="2238278"/>
                      <a:pt x="1740551" y="2436855"/>
                      <a:pt x="1305071" y="2436855"/>
                    </a:cubicBezTo>
                    <a:cubicBezTo>
                      <a:pt x="772818" y="2436855"/>
                      <a:pt x="309848" y="2140215"/>
                      <a:pt x="72470" y="1703241"/>
                    </a:cubicBezTo>
                    <a:lnTo>
                      <a:pt x="62953" y="1683484"/>
                    </a:lnTo>
                    <a:lnTo>
                      <a:pt x="57856" y="1669559"/>
                    </a:lnTo>
                    <a:cubicBezTo>
                      <a:pt x="20256" y="1548671"/>
                      <a:pt x="0" y="1420141"/>
                      <a:pt x="0" y="1286880"/>
                    </a:cubicBezTo>
                    <a:cubicBezTo>
                      <a:pt x="0" y="576156"/>
                      <a:pt x="576156" y="0"/>
                      <a:pt x="1286880" y="0"/>
                    </a:cubicBez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sp>
            <p:nvSpPr>
              <p:cNvPr id="264" name="Freeform: Shape 893">
                <a:extLst>
                  <a:ext uri="{FF2B5EF4-FFF2-40B4-BE49-F238E27FC236}">
                    <a16:creationId xmlns:a16="http://schemas.microsoft.com/office/drawing/2014/main" id="{17A50879-AF6F-44E0-978F-72B692010069}"/>
                  </a:ext>
                </a:extLst>
              </p:cNvPr>
              <p:cNvSpPr/>
              <p:nvPr/>
            </p:nvSpPr>
            <p:spPr>
              <a:xfrm>
                <a:off x="940506" y="322373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nvGrpSpPr>
              <p:cNvPr id="265" name="Group 894">
                <a:extLst>
                  <a:ext uri="{FF2B5EF4-FFF2-40B4-BE49-F238E27FC236}">
                    <a16:creationId xmlns:a16="http://schemas.microsoft.com/office/drawing/2014/main" id="{DD92B44A-D70D-41FE-8CD0-AF2EBDBA8A06}"/>
                  </a:ext>
                </a:extLst>
              </p:cNvPr>
              <p:cNvGrpSpPr/>
              <p:nvPr/>
            </p:nvGrpSpPr>
            <p:grpSpPr>
              <a:xfrm>
                <a:off x="1237986" y="1637676"/>
                <a:ext cx="1758490" cy="2694426"/>
                <a:chOff x="181346" y="1199439"/>
                <a:chExt cx="2937575" cy="4501065"/>
              </a:xfrm>
            </p:grpSpPr>
            <p:sp>
              <p:nvSpPr>
                <p:cNvPr id="271" name="Rectangle 7">
                  <a:extLst>
                    <a:ext uri="{FF2B5EF4-FFF2-40B4-BE49-F238E27FC236}">
                      <a16:creationId xmlns:a16="http://schemas.microsoft.com/office/drawing/2014/main" id="{EF2CA063-3CE7-455C-9CA0-BA38AC313F79}"/>
                    </a:ext>
                  </a:extLst>
                </p:cNvPr>
                <p:cNvSpPr/>
                <p:nvPr/>
              </p:nvSpPr>
              <p:spPr>
                <a:xfrm>
                  <a:off x="861900" y="1931457"/>
                  <a:ext cx="1031829" cy="1219446"/>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72" name="Oval 901">
                  <a:extLst>
                    <a:ext uri="{FF2B5EF4-FFF2-40B4-BE49-F238E27FC236}">
                      <a16:creationId xmlns:a16="http://schemas.microsoft.com/office/drawing/2014/main" id="{BA85F046-A499-41F9-B1B7-17B98BFB4509}"/>
                    </a:ext>
                  </a:extLst>
                </p:cNvPr>
                <p:cNvSpPr/>
                <p:nvPr/>
              </p:nvSpPr>
              <p:spPr>
                <a:xfrm rot="826891">
                  <a:off x="1717765" y="1400594"/>
                  <a:ext cx="627191" cy="898932"/>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73" name="Oval 902">
                  <a:extLst>
                    <a:ext uri="{FF2B5EF4-FFF2-40B4-BE49-F238E27FC236}">
                      <a16:creationId xmlns:a16="http://schemas.microsoft.com/office/drawing/2014/main" id="{B50A0D57-0FDE-4D09-AE65-139309CA25B1}"/>
                    </a:ext>
                  </a:extLst>
                </p:cNvPr>
                <p:cNvSpPr/>
                <p:nvPr/>
              </p:nvSpPr>
              <p:spPr>
                <a:xfrm rot="7541460">
                  <a:off x="1662416" y="1954145"/>
                  <a:ext cx="627191" cy="898932"/>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74" name="Oval 903">
                  <a:extLst>
                    <a:ext uri="{FF2B5EF4-FFF2-40B4-BE49-F238E27FC236}">
                      <a16:creationId xmlns:a16="http://schemas.microsoft.com/office/drawing/2014/main" id="{77F8E34B-991D-46C1-9C69-207331A12445}"/>
                    </a:ext>
                  </a:extLst>
                </p:cNvPr>
                <p:cNvSpPr/>
                <p:nvPr/>
              </p:nvSpPr>
              <p:spPr>
                <a:xfrm>
                  <a:off x="955965" y="1403928"/>
                  <a:ext cx="1174156" cy="1043708"/>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75" name="Rectangle 20">
                  <a:extLst>
                    <a:ext uri="{FF2B5EF4-FFF2-40B4-BE49-F238E27FC236}">
                      <a16:creationId xmlns:a16="http://schemas.microsoft.com/office/drawing/2014/main" id="{9ED40281-3505-4689-B86C-C7C3E49EE32E}"/>
                    </a:ext>
                  </a:extLst>
                </p:cNvPr>
                <p:cNvSpPr/>
                <p:nvPr/>
              </p:nvSpPr>
              <p:spPr>
                <a:xfrm>
                  <a:off x="476017" y="3178193"/>
                  <a:ext cx="497109" cy="1123274"/>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76" name="Rectangle 21">
                  <a:extLst>
                    <a:ext uri="{FF2B5EF4-FFF2-40B4-BE49-F238E27FC236}">
                      <a16:creationId xmlns:a16="http://schemas.microsoft.com/office/drawing/2014/main" id="{C7D84BB8-5F7F-4FF8-BE9A-F5842D1F9793}"/>
                    </a:ext>
                  </a:extLst>
                </p:cNvPr>
                <p:cNvSpPr/>
                <p:nvPr/>
              </p:nvSpPr>
              <p:spPr>
                <a:xfrm>
                  <a:off x="808175" y="3075391"/>
                  <a:ext cx="777145" cy="2432652"/>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77" name="Rectangle 22">
                  <a:extLst>
                    <a:ext uri="{FF2B5EF4-FFF2-40B4-BE49-F238E27FC236}">
                      <a16:creationId xmlns:a16="http://schemas.microsoft.com/office/drawing/2014/main" id="{E4B9C0B1-F06D-441A-A721-F43DFE2D6223}"/>
                    </a:ext>
                  </a:extLst>
                </p:cNvPr>
                <p:cNvSpPr/>
                <p:nvPr/>
              </p:nvSpPr>
              <p:spPr>
                <a:xfrm>
                  <a:off x="2113234" y="3068493"/>
                  <a:ext cx="587398" cy="2451025"/>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78" name="Rectangle 23">
                  <a:extLst>
                    <a:ext uri="{FF2B5EF4-FFF2-40B4-BE49-F238E27FC236}">
                      <a16:creationId xmlns:a16="http://schemas.microsoft.com/office/drawing/2014/main" id="{4272D3AA-9213-496C-B14D-533787FBB689}"/>
                    </a:ext>
                  </a:extLst>
                </p:cNvPr>
                <p:cNvSpPr/>
                <p:nvPr/>
              </p:nvSpPr>
              <p:spPr>
                <a:xfrm>
                  <a:off x="2434165" y="3146977"/>
                  <a:ext cx="480700" cy="1127438"/>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79" name="Rectangle 13">
                  <a:extLst>
                    <a:ext uri="{FF2B5EF4-FFF2-40B4-BE49-F238E27FC236}">
                      <a16:creationId xmlns:a16="http://schemas.microsoft.com/office/drawing/2014/main" id="{AAC93ECA-9B37-4B9A-9779-288C985611FD}"/>
                    </a:ext>
                  </a:extLst>
                </p:cNvPr>
                <p:cNvSpPr/>
                <p:nvPr/>
              </p:nvSpPr>
              <p:spPr>
                <a:xfrm>
                  <a:off x="1169509" y="2820366"/>
                  <a:ext cx="949146" cy="629606"/>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0" name="Rectangle: Rounded Corners 909">
                  <a:extLst>
                    <a:ext uri="{FF2B5EF4-FFF2-40B4-BE49-F238E27FC236}">
                      <a16:creationId xmlns:a16="http://schemas.microsoft.com/office/drawing/2014/main" id="{2412EDC7-D31E-427B-89F7-E3C842CFF87E}"/>
                    </a:ext>
                  </a:extLst>
                </p:cNvPr>
                <p:cNvSpPr/>
                <p:nvPr/>
              </p:nvSpPr>
              <p:spPr>
                <a:xfrm>
                  <a:off x="1174764" y="1635786"/>
                  <a:ext cx="1072076" cy="1359074"/>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1" name="Rectangle 19">
                  <a:extLst>
                    <a:ext uri="{FF2B5EF4-FFF2-40B4-BE49-F238E27FC236}">
                      <a16:creationId xmlns:a16="http://schemas.microsoft.com/office/drawing/2014/main" id="{4C986515-7367-4426-903C-7FBF64D4CCEB}"/>
                    </a:ext>
                  </a:extLst>
                </p:cNvPr>
                <p:cNvSpPr/>
                <p:nvPr/>
              </p:nvSpPr>
              <p:spPr>
                <a:xfrm>
                  <a:off x="1222807" y="3072415"/>
                  <a:ext cx="1063193" cy="2315655"/>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2" name="Oval 911">
                  <a:extLst>
                    <a:ext uri="{FF2B5EF4-FFF2-40B4-BE49-F238E27FC236}">
                      <a16:creationId xmlns:a16="http://schemas.microsoft.com/office/drawing/2014/main" id="{A6924706-57B3-4210-891B-3F0A467B08A4}"/>
                    </a:ext>
                  </a:extLst>
                </p:cNvPr>
                <p:cNvSpPr/>
                <p:nvPr/>
              </p:nvSpPr>
              <p:spPr>
                <a:xfrm rot="4801032">
                  <a:off x="1027699" y="2354013"/>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3" name="Oval 912">
                  <a:extLst>
                    <a:ext uri="{FF2B5EF4-FFF2-40B4-BE49-F238E27FC236}">
                      <a16:creationId xmlns:a16="http://schemas.microsoft.com/office/drawing/2014/main" id="{DD79FB69-89A3-42A5-8474-A1266A57763C}"/>
                    </a:ext>
                  </a:extLst>
                </p:cNvPr>
                <p:cNvSpPr/>
                <p:nvPr/>
              </p:nvSpPr>
              <p:spPr>
                <a:xfrm rot="6270557">
                  <a:off x="2093021" y="2297261"/>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4" name="Freeform: Shape 913">
                  <a:extLst>
                    <a:ext uri="{FF2B5EF4-FFF2-40B4-BE49-F238E27FC236}">
                      <a16:creationId xmlns:a16="http://schemas.microsoft.com/office/drawing/2014/main" id="{CBA1EC58-64B2-4D9E-9C73-5BC1F1AFD5EC}"/>
                    </a:ext>
                  </a:extLst>
                </p:cNvPr>
                <p:cNvSpPr/>
                <p:nvPr/>
              </p:nvSpPr>
              <p:spPr>
                <a:xfrm>
                  <a:off x="1109920" y="1604215"/>
                  <a:ext cx="1211912" cy="738859"/>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5" name="Freeform: Shape 914">
                  <a:extLst>
                    <a:ext uri="{FF2B5EF4-FFF2-40B4-BE49-F238E27FC236}">
                      <a16:creationId xmlns:a16="http://schemas.microsoft.com/office/drawing/2014/main" id="{DFC66AFF-428E-4F6C-BF35-BC40F3ED0C8E}"/>
                    </a:ext>
                  </a:extLst>
                </p:cNvPr>
                <p:cNvSpPr/>
                <p:nvPr/>
              </p:nvSpPr>
              <p:spPr>
                <a:xfrm>
                  <a:off x="181346" y="1199439"/>
                  <a:ext cx="2925600" cy="3531849"/>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r>
                    <a:rPr lang="en-PH" sz="926" dirty="0">
                      <a:solidFill>
                        <a:prstClr val="white"/>
                      </a:solidFill>
                      <a:latin typeface="Calibri" panose="020F0502020204030204"/>
                    </a:rPr>
                    <a:t>a</a:t>
                  </a:r>
                </a:p>
              </p:txBody>
            </p:sp>
            <p:sp>
              <p:nvSpPr>
                <p:cNvPr id="286" name="Freeform: Shape 915">
                  <a:extLst>
                    <a:ext uri="{FF2B5EF4-FFF2-40B4-BE49-F238E27FC236}">
                      <a16:creationId xmlns:a16="http://schemas.microsoft.com/office/drawing/2014/main" id="{E7A8A9D4-1F85-4D0C-8DFC-6DD0AC9BF3FB}"/>
                    </a:ext>
                  </a:extLst>
                </p:cNvPr>
                <p:cNvSpPr/>
                <p:nvPr/>
              </p:nvSpPr>
              <p:spPr>
                <a:xfrm>
                  <a:off x="307937" y="1211487"/>
                  <a:ext cx="2810984" cy="3518075"/>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dirty="0">
                    <a:solidFill>
                      <a:prstClr val="white"/>
                    </a:solidFill>
                    <a:latin typeface="Calibri" panose="020F0502020204030204"/>
                  </a:endParaRPr>
                </a:p>
              </p:txBody>
            </p:sp>
            <p:sp>
              <p:nvSpPr>
                <p:cNvPr id="287" name="Rectangle: Rounded Corners 55">
                  <a:extLst>
                    <a:ext uri="{FF2B5EF4-FFF2-40B4-BE49-F238E27FC236}">
                      <a16:creationId xmlns:a16="http://schemas.microsoft.com/office/drawing/2014/main" id="{0064A551-ECDE-4FA9-9C5A-1B31418FF924}"/>
                    </a:ext>
                  </a:extLst>
                </p:cNvPr>
                <p:cNvSpPr/>
                <p:nvPr/>
              </p:nvSpPr>
              <p:spPr>
                <a:xfrm>
                  <a:off x="702191" y="3742955"/>
                  <a:ext cx="2107574" cy="1957549"/>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288" name="Rectangle: Rounded Corners 917">
                  <a:extLst>
                    <a:ext uri="{FF2B5EF4-FFF2-40B4-BE49-F238E27FC236}">
                      <a16:creationId xmlns:a16="http://schemas.microsoft.com/office/drawing/2014/main" id="{B6A5A208-500E-4842-9277-AA9D55336532}"/>
                    </a:ext>
                  </a:extLst>
                </p:cNvPr>
                <p:cNvSpPr/>
                <p:nvPr/>
              </p:nvSpPr>
              <p:spPr>
                <a:xfrm>
                  <a:off x="1562608" y="3373787"/>
                  <a:ext cx="350700" cy="573994"/>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89" name="Rectangle: Rounded Corners 918">
                  <a:extLst>
                    <a:ext uri="{FF2B5EF4-FFF2-40B4-BE49-F238E27FC236}">
                      <a16:creationId xmlns:a16="http://schemas.microsoft.com/office/drawing/2014/main" id="{3DBD6158-0A08-4D4F-B1B3-99A4C64C23A3}"/>
                    </a:ext>
                  </a:extLst>
                </p:cNvPr>
                <p:cNvSpPr/>
                <p:nvPr/>
              </p:nvSpPr>
              <p:spPr>
                <a:xfrm>
                  <a:off x="978790" y="1561709"/>
                  <a:ext cx="1522037" cy="203549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90" name="Oval 919">
                  <a:extLst>
                    <a:ext uri="{FF2B5EF4-FFF2-40B4-BE49-F238E27FC236}">
                      <a16:creationId xmlns:a16="http://schemas.microsoft.com/office/drawing/2014/main" id="{8CCC4F5B-88FC-46F5-930B-8C245F860F0F}"/>
                    </a:ext>
                  </a:extLst>
                </p:cNvPr>
                <p:cNvSpPr/>
                <p:nvPr/>
              </p:nvSpPr>
              <p:spPr>
                <a:xfrm rot="19109762">
                  <a:off x="773495" y="1363883"/>
                  <a:ext cx="1388430" cy="1123167"/>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91" name="Oval 920">
                  <a:extLst>
                    <a:ext uri="{FF2B5EF4-FFF2-40B4-BE49-F238E27FC236}">
                      <a16:creationId xmlns:a16="http://schemas.microsoft.com/office/drawing/2014/main" id="{0C8EF330-F81C-4C13-8031-6F4403A68DEB}"/>
                    </a:ext>
                  </a:extLst>
                </p:cNvPr>
                <p:cNvSpPr/>
                <p:nvPr/>
              </p:nvSpPr>
              <p:spPr>
                <a:xfrm rot="19811341">
                  <a:off x="1972381" y="1590570"/>
                  <a:ext cx="680496" cy="992353"/>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92" name="Oval 227">
                  <a:extLst>
                    <a:ext uri="{FF2B5EF4-FFF2-40B4-BE49-F238E27FC236}">
                      <a16:creationId xmlns:a16="http://schemas.microsoft.com/office/drawing/2014/main" id="{53085053-AC3C-40E0-8FF7-B4111D5F9ACF}"/>
                    </a:ext>
                  </a:extLst>
                </p:cNvPr>
                <p:cNvSpPr/>
                <p:nvPr/>
              </p:nvSpPr>
              <p:spPr>
                <a:xfrm rot="19109762">
                  <a:off x="714405" y="1341482"/>
                  <a:ext cx="1522112" cy="1070858"/>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93" name="Oval 922">
                  <a:extLst>
                    <a:ext uri="{FF2B5EF4-FFF2-40B4-BE49-F238E27FC236}">
                      <a16:creationId xmlns:a16="http://schemas.microsoft.com/office/drawing/2014/main" id="{41A29A2C-68A7-41F3-BA1C-98B854188994}"/>
                    </a:ext>
                  </a:extLst>
                </p:cNvPr>
                <p:cNvSpPr/>
                <p:nvPr/>
              </p:nvSpPr>
              <p:spPr>
                <a:xfrm rot="19811341">
                  <a:off x="2019460" y="1561708"/>
                  <a:ext cx="641824" cy="1017747"/>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94" name="Oval 923">
                  <a:extLst>
                    <a:ext uri="{FF2B5EF4-FFF2-40B4-BE49-F238E27FC236}">
                      <a16:creationId xmlns:a16="http://schemas.microsoft.com/office/drawing/2014/main" id="{5DF3C2B9-E89A-4101-AFCD-125DF544D93D}"/>
                    </a:ext>
                  </a:extLst>
                </p:cNvPr>
                <p:cNvSpPr/>
                <p:nvPr/>
              </p:nvSpPr>
              <p:spPr>
                <a:xfrm>
                  <a:off x="1106888" y="2915604"/>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95" name="Oval 924">
                  <a:extLst>
                    <a:ext uri="{FF2B5EF4-FFF2-40B4-BE49-F238E27FC236}">
                      <a16:creationId xmlns:a16="http://schemas.microsoft.com/office/drawing/2014/main" id="{737449E7-E22A-4565-B9F1-D51FAE9B50CC}"/>
                    </a:ext>
                  </a:extLst>
                </p:cNvPr>
                <p:cNvSpPr/>
                <p:nvPr/>
              </p:nvSpPr>
              <p:spPr>
                <a:xfrm>
                  <a:off x="2101363" y="2918918"/>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296" name="Rectangle: Rounded Corners 925">
                  <a:extLst>
                    <a:ext uri="{FF2B5EF4-FFF2-40B4-BE49-F238E27FC236}">
                      <a16:creationId xmlns:a16="http://schemas.microsoft.com/office/drawing/2014/main" id="{B76CFA2C-5AA2-4618-868E-1C8BA44B90BB}"/>
                    </a:ext>
                  </a:extLst>
                </p:cNvPr>
                <p:cNvSpPr/>
                <p:nvPr/>
              </p:nvSpPr>
              <p:spPr>
                <a:xfrm>
                  <a:off x="1205530" y="2506998"/>
                  <a:ext cx="219996" cy="94355"/>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97" name="Rectangle: Rounded Corners 926">
                  <a:extLst>
                    <a:ext uri="{FF2B5EF4-FFF2-40B4-BE49-F238E27FC236}">
                      <a16:creationId xmlns:a16="http://schemas.microsoft.com/office/drawing/2014/main" id="{D9A8EDB7-41FE-4BA7-9DF1-0DB996C694FB}"/>
                    </a:ext>
                  </a:extLst>
                </p:cNvPr>
                <p:cNvSpPr/>
                <p:nvPr/>
              </p:nvSpPr>
              <p:spPr>
                <a:xfrm>
                  <a:off x="2030167" y="2506997"/>
                  <a:ext cx="219996" cy="9435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298" name="Group 927">
                  <a:extLst>
                    <a:ext uri="{FF2B5EF4-FFF2-40B4-BE49-F238E27FC236}">
                      <a16:creationId xmlns:a16="http://schemas.microsoft.com/office/drawing/2014/main" id="{7F546007-63DF-46E1-8649-E0FB678AB1FF}"/>
                    </a:ext>
                  </a:extLst>
                </p:cNvPr>
                <p:cNvGrpSpPr/>
                <p:nvPr/>
              </p:nvGrpSpPr>
              <p:grpSpPr>
                <a:xfrm rot="388752">
                  <a:off x="1164127" y="2654365"/>
                  <a:ext cx="358530" cy="409272"/>
                  <a:chOff x="4187699" y="2705837"/>
                  <a:chExt cx="369137" cy="421380"/>
                </a:xfrm>
              </p:grpSpPr>
              <p:sp>
                <p:nvSpPr>
                  <p:cNvPr id="325" name="Block Arc 954">
                    <a:extLst>
                      <a:ext uri="{FF2B5EF4-FFF2-40B4-BE49-F238E27FC236}">
                        <a16:creationId xmlns:a16="http://schemas.microsoft.com/office/drawing/2014/main" id="{E2891A97-6ABE-4D29-B9EE-4E6ED7B05306}"/>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326" name="Oval 955">
                    <a:extLst>
                      <a:ext uri="{FF2B5EF4-FFF2-40B4-BE49-F238E27FC236}">
                        <a16:creationId xmlns:a16="http://schemas.microsoft.com/office/drawing/2014/main" id="{BC67EBB8-E07A-41B3-BEB3-C3D6F0159059}"/>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27" name="Oval 956">
                    <a:extLst>
                      <a:ext uri="{FF2B5EF4-FFF2-40B4-BE49-F238E27FC236}">
                        <a16:creationId xmlns:a16="http://schemas.microsoft.com/office/drawing/2014/main" id="{92DFD28F-7277-440D-B6E7-2C12BCDF01AF}"/>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299" name="Rectangle: Rounded Corners 928">
                  <a:extLst>
                    <a:ext uri="{FF2B5EF4-FFF2-40B4-BE49-F238E27FC236}">
                      <a16:creationId xmlns:a16="http://schemas.microsoft.com/office/drawing/2014/main" id="{3E78FA00-C4FB-41B0-8426-C2D060C34CD4}"/>
                    </a:ext>
                  </a:extLst>
                </p:cNvPr>
                <p:cNvSpPr/>
                <p:nvPr/>
              </p:nvSpPr>
              <p:spPr>
                <a:xfrm rot="1906099">
                  <a:off x="1185271" y="2666449"/>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300" name="Group 929">
                  <a:extLst>
                    <a:ext uri="{FF2B5EF4-FFF2-40B4-BE49-F238E27FC236}">
                      <a16:creationId xmlns:a16="http://schemas.microsoft.com/office/drawing/2014/main" id="{01D95A92-8414-4D14-97BA-79AC2DAB9005}"/>
                    </a:ext>
                  </a:extLst>
                </p:cNvPr>
                <p:cNvGrpSpPr/>
                <p:nvPr/>
              </p:nvGrpSpPr>
              <p:grpSpPr>
                <a:xfrm rot="21211248" flipH="1">
                  <a:off x="1925028" y="2642469"/>
                  <a:ext cx="358530" cy="409272"/>
                  <a:chOff x="4187699" y="2705837"/>
                  <a:chExt cx="369137" cy="421380"/>
                </a:xfrm>
              </p:grpSpPr>
              <p:sp>
                <p:nvSpPr>
                  <p:cNvPr id="322" name="Block Arc 951">
                    <a:extLst>
                      <a:ext uri="{FF2B5EF4-FFF2-40B4-BE49-F238E27FC236}">
                        <a16:creationId xmlns:a16="http://schemas.microsoft.com/office/drawing/2014/main" id="{5205E022-BAE4-46FE-BF13-097D00FE0B07}"/>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323" name="Oval 952">
                    <a:extLst>
                      <a:ext uri="{FF2B5EF4-FFF2-40B4-BE49-F238E27FC236}">
                        <a16:creationId xmlns:a16="http://schemas.microsoft.com/office/drawing/2014/main" id="{2FBFE961-5DA1-4052-96F0-0EED6BD8F9AA}"/>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24" name="Oval 953">
                    <a:extLst>
                      <a:ext uri="{FF2B5EF4-FFF2-40B4-BE49-F238E27FC236}">
                        <a16:creationId xmlns:a16="http://schemas.microsoft.com/office/drawing/2014/main" id="{38219CB2-5C82-4D15-A6A7-85FC5301547A}"/>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301" name="Rectangle: Rounded Corners 930">
                  <a:extLst>
                    <a:ext uri="{FF2B5EF4-FFF2-40B4-BE49-F238E27FC236}">
                      <a16:creationId xmlns:a16="http://schemas.microsoft.com/office/drawing/2014/main" id="{634D161A-68AF-49B2-A150-48F549657095}"/>
                    </a:ext>
                  </a:extLst>
                </p:cNvPr>
                <p:cNvSpPr/>
                <p:nvPr/>
              </p:nvSpPr>
              <p:spPr>
                <a:xfrm rot="19693901" flipV="1">
                  <a:off x="2139227" y="2648763"/>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02" name="Rectangle: Rounded Corners 931">
                  <a:extLst>
                    <a:ext uri="{FF2B5EF4-FFF2-40B4-BE49-F238E27FC236}">
                      <a16:creationId xmlns:a16="http://schemas.microsoft.com/office/drawing/2014/main" id="{B075CDD4-EEF6-4458-BFFB-D3DC34360395}"/>
                    </a:ext>
                  </a:extLst>
                </p:cNvPr>
                <p:cNvSpPr/>
                <p:nvPr/>
              </p:nvSpPr>
              <p:spPr>
                <a:xfrm>
                  <a:off x="1638740" y="2952402"/>
                  <a:ext cx="219996" cy="94354"/>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03" name="Freeform: Shape 932">
                  <a:extLst>
                    <a:ext uri="{FF2B5EF4-FFF2-40B4-BE49-F238E27FC236}">
                      <a16:creationId xmlns:a16="http://schemas.microsoft.com/office/drawing/2014/main" id="{81A8F6BE-7D16-4010-B2AC-B3B0413C699D}"/>
                    </a:ext>
                  </a:extLst>
                </p:cNvPr>
                <p:cNvSpPr/>
                <p:nvPr/>
              </p:nvSpPr>
              <p:spPr>
                <a:xfrm>
                  <a:off x="778560" y="3737326"/>
                  <a:ext cx="2027181" cy="1953069"/>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304" name="Freeform: Shape 933">
                  <a:extLst>
                    <a:ext uri="{FF2B5EF4-FFF2-40B4-BE49-F238E27FC236}">
                      <a16:creationId xmlns:a16="http://schemas.microsoft.com/office/drawing/2014/main" id="{DB012E89-D041-4AE4-BF7B-FB15BDE34CE2}"/>
                    </a:ext>
                  </a:extLst>
                </p:cNvPr>
                <p:cNvSpPr/>
                <p:nvPr/>
              </p:nvSpPr>
              <p:spPr>
                <a:xfrm>
                  <a:off x="1561226" y="3737326"/>
                  <a:ext cx="355371" cy="201540"/>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305" name="Rectangle: Rounded Corners 934">
                  <a:extLst>
                    <a:ext uri="{FF2B5EF4-FFF2-40B4-BE49-F238E27FC236}">
                      <a16:creationId xmlns:a16="http://schemas.microsoft.com/office/drawing/2014/main" id="{64BC7C1E-5536-4437-B337-F28DDD4E6F18}"/>
                    </a:ext>
                  </a:extLst>
                </p:cNvPr>
                <p:cNvSpPr/>
                <p:nvPr/>
              </p:nvSpPr>
              <p:spPr>
                <a:xfrm>
                  <a:off x="850399" y="2747475"/>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06" name="Rectangle: Rounded Corners 935">
                  <a:extLst>
                    <a:ext uri="{FF2B5EF4-FFF2-40B4-BE49-F238E27FC236}">
                      <a16:creationId xmlns:a16="http://schemas.microsoft.com/office/drawing/2014/main" id="{7C00A93D-48DE-4885-86D3-3FB480FF3062}"/>
                    </a:ext>
                  </a:extLst>
                </p:cNvPr>
                <p:cNvSpPr/>
                <p:nvPr/>
              </p:nvSpPr>
              <p:spPr>
                <a:xfrm>
                  <a:off x="2377629" y="2751957"/>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07" name="Oval 936">
                  <a:extLst>
                    <a:ext uri="{FF2B5EF4-FFF2-40B4-BE49-F238E27FC236}">
                      <a16:creationId xmlns:a16="http://schemas.microsoft.com/office/drawing/2014/main" id="{92EECC94-9A24-46E2-8DFD-05B1E120E591}"/>
                    </a:ext>
                  </a:extLst>
                </p:cNvPr>
                <p:cNvSpPr/>
                <p:nvPr/>
              </p:nvSpPr>
              <p:spPr>
                <a:xfrm>
                  <a:off x="916050"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08" name="Oval 937">
                  <a:extLst>
                    <a:ext uri="{FF2B5EF4-FFF2-40B4-BE49-F238E27FC236}">
                      <a16:creationId xmlns:a16="http://schemas.microsoft.com/office/drawing/2014/main" id="{4E98A496-D6F2-4A50-AE72-4DF0561BA82E}"/>
                    </a:ext>
                  </a:extLst>
                </p:cNvPr>
                <p:cNvSpPr/>
                <p:nvPr/>
              </p:nvSpPr>
              <p:spPr>
                <a:xfrm>
                  <a:off x="2499039"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09" name="Oval 938">
                  <a:extLst>
                    <a:ext uri="{FF2B5EF4-FFF2-40B4-BE49-F238E27FC236}">
                      <a16:creationId xmlns:a16="http://schemas.microsoft.com/office/drawing/2014/main" id="{58808B3C-5FE5-48BC-8F4F-2CFF95C62F00}"/>
                    </a:ext>
                  </a:extLst>
                </p:cNvPr>
                <p:cNvSpPr/>
                <p:nvPr/>
              </p:nvSpPr>
              <p:spPr>
                <a:xfrm>
                  <a:off x="1269268" y="2683088"/>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10" name="Oval 939">
                  <a:extLst>
                    <a:ext uri="{FF2B5EF4-FFF2-40B4-BE49-F238E27FC236}">
                      <a16:creationId xmlns:a16="http://schemas.microsoft.com/office/drawing/2014/main" id="{C1E55B68-3C39-476B-895D-29E6608842FD}"/>
                    </a:ext>
                  </a:extLst>
                </p:cNvPr>
                <p:cNvSpPr/>
                <p:nvPr/>
              </p:nvSpPr>
              <p:spPr>
                <a:xfrm flipH="1">
                  <a:off x="2030167" y="2671189"/>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11" name="Freeform: Shape 940">
                  <a:extLst>
                    <a:ext uri="{FF2B5EF4-FFF2-40B4-BE49-F238E27FC236}">
                      <a16:creationId xmlns:a16="http://schemas.microsoft.com/office/drawing/2014/main" id="{BBC2B76F-097D-4174-BC86-613C4167C777}"/>
                    </a:ext>
                  </a:extLst>
                </p:cNvPr>
                <p:cNvSpPr/>
                <p:nvPr/>
              </p:nvSpPr>
              <p:spPr>
                <a:xfrm>
                  <a:off x="930060" y="1742987"/>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312" name="Freeform: Shape 941">
                  <a:extLst>
                    <a:ext uri="{FF2B5EF4-FFF2-40B4-BE49-F238E27FC236}">
                      <a16:creationId xmlns:a16="http://schemas.microsoft.com/office/drawing/2014/main" id="{7C9177A7-3343-4608-B1E3-0017666843A1}"/>
                    </a:ext>
                  </a:extLst>
                </p:cNvPr>
                <p:cNvSpPr/>
                <p:nvPr/>
              </p:nvSpPr>
              <p:spPr>
                <a:xfrm flipH="1">
                  <a:off x="1998119" y="1656179"/>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cxnSp>
              <p:nvCxnSpPr>
                <p:cNvPr id="313" name="Straight Connector 942">
                  <a:extLst>
                    <a:ext uri="{FF2B5EF4-FFF2-40B4-BE49-F238E27FC236}">
                      <a16:creationId xmlns:a16="http://schemas.microsoft.com/office/drawing/2014/main" id="{FE9258F1-C662-4C74-AA45-B3978606E451}"/>
                    </a:ext>
                  </a:extLst>
                </p:cNvPr>
                <p:cNvCxnSpPr>
                  <a:cxnSpLocks/>
                </p:cNvCxnSpPr>
                <p:nvPr/>
              </p:nvCxnSpPr>
              <p:spPr>
                <a:xfrm flipH="1">
                  <a:off x="1131439" y="4616077"/>
                  <a:ext cx="78073" cy="644985"/>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cxnSp>
              <p:nvCxnSpPr>
                <p:cNvPr id="314" name="Straight Connector 943">
                  <a:extLst>
                    <a:ext uri="{FF2B5EF4-FFF2-40B4-BE49-F238E27FC236}">
                      <a16:creationId xmlns:a16="http://schemas.microsoft.com/office/drawing/2014/main" id="{EEA0A807-47B3-4286-B9C5-4082B85C58AC}"/>
                    </a:ext>
                  </a:extLst>
                </p:cNvPr>
                <p:cNvCxnSpPr>
                  <a:cxnSpLocks/>
                </p:cNvCxnSpPr>
                <p:nvPr/>
              </p:nvCxnSpPr>
              <p:spPr>
                <a:xfrm>
                  <a:off x="2438184" y="4599000"/>
                  <a:ext cx="53131" cy="438938"/>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sp>
              <p:nvSpPr>
                <p:cNvPr id="315" name="Freeform: Shape 944">
                  <a:extLst>
                    <a:ext uri="{FF2B5EF4-FFF2-40B4-BE49-F238E27FC236}">
                      <a16:creationId xmlns:a16="http://schemas.microsoft.com/office/drawing/2014/main" id="{05A49D0F-C852-4857-A1F5-44050E153B62}"/>
                    </a:ext>
                  </a:extLst>
                </p:cNvPr>
                <p:cNvSpPr/>
                <p:nvPr/>
              </p:nvSpPr>
              <p:spPr>
                <a:xfrm>
                  <a:off x="1327492" y="3737878"/>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16" name="Freeform: Shape 945">
                  <a:extLst>
                    <a:ext uri="{FF2B5EF4-FFF2-40B4-BE49-F238E27FC236}">
                      <a16:creationId xmlns:a16="http://schemas.microsoft.com/office/drawing/2014/main" id="{80985E14-1CD8-40D2-8643-795029AE43DB}"/>
                    </a:ext>
                  </a:extLst>
                </p:cNvPr>
                <p:cNvSpPr/>
                <p:nvPr/>
              </p:nvSpPr>
              <p:spPr>
                <a:xfrm flipH="1">
                  <a:off x="1746173" y="3732707"/>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17" name="Rectangle: Rounded Corners 946">
                  <a:extLst>
                    <a:ext uri="{FF2B5EF4-FFF2-40B4-BE49-F238E27FC236}">
                      <a16:creationId xmlns:a16="http://schemas.microsoft.com/office/drawing/2014/main" id="{6146D3CC-BC53-4DC2-922F-CEC66B23111C}"/>
                    </a:ext>
                  </a:extLst>
                </p:cNvPr>
                <p:cNvSpPr/>
                <p:nvPr/>
              </p:nvSpPr>
              <p:spPr>
                <a:xfrm>
                  <a:off x="1601533" y="4577815"/>
                  <a:ext cx="304706" cy="460123"/>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18" name="Oval 947">
                  <a:extLst>
                    <a:ext uri="{FF2B5EF4-FFF2-40B4-BE49-F238E27FC236}">
                      <a16:creationId xmlns:a16="http://schemas.microsoft.com/office/drawing/2014/main" id="{223B079C-5CE0-47C3-80C3-577F5B8F0FF3}"/>
                    </a:ext>
                  </a:extLst>
                </p:cNvPr>
                <p:cNvSpPr/>
                <p:nvPr/>
              </p:nvSpPr>
              <p:spPr>
                <a:xfrm>
                  <a:off x="1679235" y="4667553"/>
                  <a:ext cx="140913" cy="14091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19" name="Rectangle: Rounded Corners 948">
                  <a:extLst>
                    <a:ext uri="{FF2B5EF4-FFF2-40B4-BE49-F238E27FC236}">
                      <a16:creationId xmlns:a16="http://schemas.microsoft.com/office/drawing/2014/main" id="{27EC98A1-B879-4AD9-BEA6-199BECFE2C69}"/>
                    </a:ext>
                  </a:extLst>
                </p:cNvPr>
                <p:cNvSpPr/>
                <p:nvPr/>
              </p:nvSpPr>
              <p:spPr>
                <a:xfrm>
                  <a:off x="1709073" y="4753019"/>
                  <a:ext cx="87663" cy="82497"/>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20" name="Oval 949">
                  <a:extLst>
                    <a:ext uri="{FF2B5EF4-FFF2-40B4-BE49-F238E27FC236}">
                      <a16:creationId xmlns:a16="http://schemas.microsoft.com/office/drawing/2014/main" id="{74D07F0E-861B-41B6-A70D-A15BA9672B94}"/>
                    </a:ext>
                  </a:extLst>
                </p:cNvPr>
                <p:cNvSpPr/>
                <p:nvPr/>
              </p:nvSpPr>
              <p:spPr>
                <a:xfrm>
                  <a:off x="1729076" y="4705852"/>
                  <a:ext cx="48735" cy="48735"/>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21" name="Freeform: Shape 950">
                  <a:extLst>
                    <a:ext uri="{FF2B5EF4-FFF2-40B4-BE49-F238E27FC236}">
                      <a16:creationId xmlns:a16="http://schemas.microsoft.com/office/drawing/2014/main" id="{C335C2F7-92D0-46FE-ABA4-CAF7CEA13FA8}"/>
                    </a:ext>
                  </a:extLst>
                </p:cNvPr>
                <p:cNvSpPr/>
                <p:nvPr/>
              </p:nvSpPr>
              <p:spPr>
                <a:xfrm>
                  <a:off x="1683945" y="4779008"/>
                  <a:ext cx="140914" cy="117981"/>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530">
                    <a:solidFill>
                      <a:prstClr val="white"/>
                    </a:solidFill>
                    <a:latin typeface="Calibri" panose="020F0502020204030204"/>
                  </a:endParaRPr>
                </a:p>
              </p:txBody>
            </p:sp>
          </p:grpSp>
          <p:grpSp>
            <p:nvGrpSpPr>
              <p:cNvPr id="266" name="Group 895">
                <a:extLst>
                  <a:ext uri="{FF2B5EF4-FFF2-40B4-BE49-F238E27FC236}">
                    <a16:creationId xmlns:a16="http://schemas.microsoft.com/office/drawing/2014/main" id="{AE174D1B-6CFD-4E81-90FE-2C1978BA59EB}"/>
                  </a:ext>
                </a:extLst>
              </p:cNvPr>
              <p:cNvGrpSpPr/>
              <p:nvPr/>
            </p:nvGrpSpPr>
            <p:grpSpPr>
              <a:xfrm rot="459843">
                <a:off x="2764451" y="3142039"/>
                <a:ext cx="532601" cy="981990"/>
                <a:chOff x="2535777" y="3065314"/>
                <a:chExt cx="532601" cy="981990"/>
              </a:xfrm>
            </p:grpSpPr>
            <p:sp>
              <p:nvSpPr>
                <p:cNvPr id="269" name="Rectangle: Rounded Corners 898">
                  <a:extLst>
                    <a:ext uri="{FF2B5EF4-FFF2-40B4-BE49-F238E27FC236}">
                      <a16:creationId xmlns:a16="http://schemas.microsoft.com/office/drawing/2014/main" id="{C4B73680-D493-4B89-A328-37E28BB4067B}"/>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270" name="Oval 12">
                  <a:extLst>
                    <a:ext uri="{FF2B5EF4-FFF2-40B4-BE49-F238E27FC236}">
                      <a16:creationId xmlns:a16="http://schemas.microsoft.com/office/drawing/2014/main" id="{F805E5ED-802A-40AF-911F-D72B3DDEE623}"/>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grpSp>
          <p:sp>
            <p:nvSpPr>
              <p:cNvPr id="267" name="Rectangle 17">
                <a:extLst>
                  <a:ext uri="{FF2B5EF4-FFF2-40B4-BE49-F238E27FC236}">
                    <a16:creationId xmlns:a16="http://schemas.microsoft.com/office/drawing/2014/main" id="{B7629B72-486F-47BA-9E00-F2457A2435B6}"/>
                  </a:ext>
                </a:extLst>
              </p:cNvPr>
              <p:cNvSpPr/>
              <p:nvPr/>
            </p:nvSpPr>
            <p:spPr>
              <a:xfrm>
                <a:off x="1401357" y="3915019"/>
                <a:ext cx="1778558" cy="930777"/>
              </a:xfrm>
              <a:custGeom>
                <a:avLst/>
                <a:gdLst>
                  <a:gd name="connsiteX0" fmla="*/ 0 w 1778558"/>
                  <a:gd name="connsiteY0" fmla="*/ 0 h 1038763"/>
                  <a:gd name="connsiteX1" fmla="*/ 1778558 w 1778558"/>
                  <a:gd name="connsiteY1" fmla="*/ 0 h 1038763"/>
                  <a:gd name="connsiteX2" fmla="*/ 1778558 w 1778558"/>
                  <a:gd name="connsiteY2" fmla="*/ 1038763 h 1038763"/>
                  <a:gd name="connsiteX3" fmla="*/ 0 w 1778558"/>
                  <a:gd name="connsiteY3" fmla="*/ 1038763 h 1038763"/>
                  <a:gd name="connsiteX4" fmla="*/ 0 w 1778558"/>
                  <a:gd name="connsiteY4" fmla="*/ 0 h 1038763"/>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558" h="1190685">
                    <a:moveTo>
                      <a:pt x="20065" y="103192"/>
                    </a:moveTo>
                    <a:cubicBezTo>
                      <a:pt x="470550" y="258936"/>
                      <a:pt x="923902" y="494942"/>
                      <a:pt x="1678232" y="0"/>
                    </a:cubicBezTo>
                    <a:lnTo>
                      <a:pt x="1778558" y="1190685"/>
                    </a:lnTo>
                    <a:lnTo>
                      <a:pt x="0" y="1190685"/>
                    </a:lnTo>
                    <a:lnTo>
                      <a:pt x="20065" y="103192"/>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sp>
            <p:nvSpPr>
              <p:cNvPr id="268" name="Freeform: Shape 897">
                <a:extLst>
                  <a:ext uri="{FF2B5EF4-FFF2-40B4-BE49-F238E27FC236}">
                    <a16:creationId xmlns:a16="http://schemas.microsoft.com/office/drawing/2014/main" id="{FD493C99-A759-4193-B4DA-E5A461B7C6BB}"/>
                  </a:ext>
                </a:extLst>
              </p:cNvPr>
              <p:cNvSpPr/>
              <p:nvPr/>
            </p:nvSpPr>
            <p:spPr>
              <a:xfrm>
                <a:off x="926589" y="335104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sp>
          <p:nvSpPr>
            <p:cNvPr id="257" name="Freeform: Shape 886">
              <a:extLst>
                <a:ext uri="{FF2B5EF4-FFF2-40B4-BE49-F238E27FC236}">
                  <a16:creationId xmlns:a16="http://schemas.microsoft.com/office/drawing/2014/main" id="{52A65C06-3395-42CD-9746-4E7C1196A9A5}"/>
                </a:ext>
              </a:extLst>
            </p:cNvPr>
            <p:cNvSpPr/>
            <p:nvPr/>
          </p:nvSpPr>
          <p:spPr>
            <a:xfrm>
              <a:off x="4887481" y="5894181"/>
              <a:ext cx="215709" cy="215709"/>
            </a:xfrm>
            <a:custGeom>
              <a:avLst/>
              <a:gdLst>
                <a:gd name="connsiteX0" fmla="*/ 2571750 w 5143500"/>
                <a:gd name="connsiteY0" fmla="*/ 0 h 5143500"/>
                <a:gd name="connsiteX1" fmla="*/ 0 w 5143500"/>
                <a:gd name="connsiteY1" fmla="*/ 2571750 h 5143500"/>
                <a:gd name="connsiteX2" fmla="*/ 2571750 w 5143500"/>
                <a:gd name="connsiteY2" fmla="*/ 5143500 h 5143500"/>
                <a:gd name="connsiteX3" fmla="*/ 5143500 w 5143500"/>
                <a:gd name="connsiteY3" fmla="*/ 2571750 h 5143500"/>
                <a:gd name="connsiteX4" fmla="*/ 2571750 w 5143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43500">
                  <a:moveTo>
                    <a:pt x="2571750" y="0"/>
                  </a:moveTo>
                  <a:cubicBezTo>
                    <a:pt x="1153631" y="0"/>
                    <a:pt x="0" y="1153631"/>
                    <a:pt x="0" y="2571750"/>
                  </a:cubicBezTo>
                  <a:cubicBezTo>
                    <a:pt x="0" y="3989869"/>
                    <a:pt x="1153631" y="5143500"/>
                    <a:pt x="2571750" y="5143500"/>
                  </a:cubicBezTo>
                  <a:cubicBezTo>
                    <a:pt x="3989869" y="5143500"/>
                    <a:pt x="5143500" y="3989869"/>
                    <a:pt x="5143500" y="2571750"/>
                  </a:cubicBezTo>
                  <a:cubicBezTo>
                    <a:pt x="5143500" y="1153631"/>
                    <a:pt x="3989869" y="0"/>
                    <a:pt x="2571750" y="0"/>
                  </a:cubicBezTo>
                  <a:close/>
                </a:path>
              </a:pathLst>
            </a:custGeom>
            <a:solidFill>
              <a:srgbClr val="F48093"/>
            </a:solidFill>
            <a:ln w="10046"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258" name="TextBox 887">
              <a:extLst>
                <a:ext uri="{FF2B5EF4-FFF2-40B4-BE49-F238E27FC236}">
                  <a16:creationId xmlns:a16="http://schemas.microsoft.com/office/drawing/2014/main" id="{00D895D1-D859-4B56-8CF9-C949939899A7}"/>
                </a:ext>
              </a:extLst>
            </p:cNvPr>
            <p:cNvSpPr txBox="1"/>
            <p:nvPr/>
          </p:nvSpPr>
          <p:spPr>
            <a:xfrm>
              <a:off x="3108365" y="6702492"/>
              <a:ext cx="2954403" cy="713018"/>
            </a:xfrm>
            <a:prstGeom prst="rect">
              <a:avLst/>
            </a:prstGeom>
            <a:noFill/>
          </p:spPr>
          <p:txBody>
            <a:bodyPr wrap="square" rtlCol="0">
              <a:spAutoFit/>
            </a:bodyPr>
            <a:lstStyle/>
            <a:p>
              <a:pPr algn="ctr" defTabSz="342892"/>
              <a:r>
                <a:rPr lang="en-PH" sz="2100" b="1">
                  <a:solidFill>
                    <a:prstClr val="white"/>
                  </a:solidFill>
                  <a:latin typeface="Arial" panose="020B0604020202020204" pitchFamily="34" charset="0"/>
                  <a:cs typeface="Arial" panose="020B0604020202020204" pitchFamily="34" charset="0"/>
                </a:rPr>
                <a:t>Bạn Trả lời sai rồi </a:t>
              </a:r>
              <a:r>
                <a:rPr lang="en-PH" sz="2100" b="1">
                  <a:solidFill>
                    <a:prstClr val="white"/>
                  </a:solidFill>
                  <a:latin typeface="Arial" panose="020B0604020202020204" pitchFamily="34" charset="0"/>
                  <a:cs typeface="Arial" panose="020B0604020202020204" pitchFamily="34" charset="0"/>
                  <a:sym typeface="Wingdings" panose="05000000000000000000" pitchFamily="2" charset="2"/>
                </a:rPr>
                <a:t>=(((((</a:t>
              </a:r>
              <a:endParaRPr lang="en-PH" sz="2100" b="1" dirty="0">
                <a:solidFill>
                  <a:prstClr val="white"/>
                </a:solidFill>
                <a:latin typeface="Arial" panose="020B0604020202020204" pitchFamily="34" charset="0"/>
                <a:cs typeface="Arial" panose="020B0604020202020204" pitchFamily="34" charset="0"/>
              </a:endParaRPr>
            </a:p>
          </p:txBody>
        </p:sp>
        <p:sp>
          <p:nvSpPr>
            <p:cNvPr id="259" name="Rectangle: Rounded Corners 888">
              <a:extLst>
                <a:ext uri="{FF2B5EF4-FFF2-40B4-BE49-F238E27FC236}">
                  <a16:creationId xmlns:a16="http://schemas.microsoft.com/office/drawing/2014/main" id="{C2CD202F-BE8E-41C8-B373-1A708B192B0C}"/>
                </a:ext>
              </a:extLst>
            </p:cNvPr>
            <p:cNvSpPr/>
            <p:nvPr/>
          </p:nvSpPr>
          <p:spPr>
            <a:xfrm>
              <a:off x="4480414" y="5917972"/>
              <a:ext cx="98532" cy="66544"/>
            </a:xfrm>
            <a:prstGeom prst="roundRect">
              <a:avLst>
                <a:gd name="adj" fmla="val 50000"/>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sp>
          <p:nvSpPr>
            <p:cNvPr id="260" name="Freeform: Shape 889">
              <a:extLst>
                <a:ext uri="{FF2B5EF4-FFF2-40B4-BE49-F238E27FC236}">
                  <a16:creationId xmlns:a16="http://schemas.microsoft.com/office/drawing/2014/main" id="{5C776541-A8DA-4A9E-9E41-801BC9C5BEBC}"/>
                </a:ext>
              </a:extLst>
            </p:cNvPr>
            <p:cNvSpPr/>
            <p:nvPr/>
          </p:nvSpPr>
          <p:spPr>
            <a:xfrm>
              <a:off x="4483484" y="5953514"/>
              <a:ext cx="92392" cy="31739"/>
            </a:xfrm>
            <a:custGeom>
              <a:avLst/>
              <a:gdLst>
                <a:gd name="connsiteX0" fmla="*/ 638486 w 1297360"/>
                <a:gd name="connsiteY0" fmla="*/ 0 h 445680"/>
                <a:gd name="connsiteX1" fmla="*/ 1074382 w 1297360"/>
                <a:gd name="connsiteY1" fmla="*/ 65439 h 445680"/>
                <a:gd name="connsiteX2" fmla="*/ 1297360 w 1297360"/>
                <a:gd name="connsiteY2" fmla="*/ 177224 h 445680"/>
                <a:gd name="connsiteX3" fmla="*/ 1263452 w 1297360"/>
                <a:gd name="connsiteY3" fmla="*/ 239695 h 445680"/>
                <a:gd name="connsiteX4" fmla="*/ 876040 w 1297360"/>
                <a:gd name="connsiteY4" fmla="*/ 445680 h 445680"/>
                <a:gd name="connsiteX5" fmla="*/ 426866 w 1297360"/>
                <a:gd name="connsiteY5" fmla="*/ 445680 h 445680"/>
                <a:gd name="connsiteX6" fmla="*/ 39455 w 1297360"/>
                <a:gd name="connsiteY6" fmla="*/ 239695 h 445680"/>
                <a:gd name="connsiteX7" fmla="*/ 0 w 1297360"/>
                <a:gd name="connsiteY7" fmla="*/ 167004 h 445680"/>
                <a:gd name="connsiteX8" fmla="*/ 202590 w 1297360"/>
                <a:gd name="connsiteY8" fmla="*/ 65439 h 445680"/>
                <a:gd name="connsiteX9" fmla="*/ 638486 w 1297360"/>
                <a:gd name="connsiteY9" fmla="*/ 0 h 4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7360" h="445680">
                  <a:moveTo>
                    <a:pt x="638486" y="0"/>
                  </a:moveTo>
                  <a:cubicBezTo>
                    <a:pt x="793104" y="0"/>
                    <a:pt x="940406" y="23304"/>
                    <a:pt x="1074382" y="65439"/>
                  </a:cubicBezTo>
                  <a:lnTo>
                    <a:pt x="1297360" y="177224"/>
                  </a:lnTo>
                  <a:lnTo>
                    <a:pt x="1263452" y="239695"/>
                  </a:lnTo>
                  <a:cubicBezTo>
                    <a:pt x="1179492" y="363972"/>
                    <a:pt x="1037308" y="445680"/>
                    <a:pt x="876040" y="445680"/>
                  </a:cubicBezTo>
                  <a:lnTo>
                    <a:pt x="426866" y="445680"/>
                  </a:lnTo>
                  <a:cubicBezTo>
                    <a:pt x="265598" y="445680"/>
                    <a:pt x="123414" y="363972"/>
                    <a:pt x="39455" y="239695"/>
                  </a:cubicBezTo>
                  <a:lnTo>
                    <a:pt x="0" y="167004"/>
                  </a:lnTo>
                  <a:lnTo>
                    <a:pt x="202590" y="65439"/>
                  </a:lnTo>
                  <a:cubicBezTo>
                    <a:pt x="336566" y="23304"/>
                    <a:pt x="483868" y="0"/>
                    <a:pt x="638486"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sp>
          <p:nvSpPr>
            <p:cNvPr id="261" name="Freeform: Shape 890">
              <a:extLst>
                <a:ext uri="{FF2B5EF4-FFF2-40B4-BE49-F238E27FC236}">
                  <a16:creationId xmlns:a16="http://schemas.microsoft.com/office/drawing/2014/main" id="{88830FA5-91D2-4F1F-ADA7-D6F8CA3FC0B7}"/>
                </a:ext>
              </a:extLst>
            </p:cNvPr>
            <p:cNvSpPr/>
            <p:nvPr/>
          </p:nvSpPr>
          <p:spPr>
            <a:xfrm>
              <a:off x="4485945" y="5917873"/>
              <a:ext cx="84943" cy="23041"/>
            </a:xfrm>
            <a:custGeom>
              <a:avLst/>
              <a:gdLst>
                <a:gd name="connsiteX0" fmla="*/ 390328 w 1192765"/>
                <a:gd name="connsiteY0" fmla="*/ 0 h 323541"/>
                <a:gd name="connsiteX1" fmla="*/ 839502 w 1192765"/>
                <a:gd name="connsiteY1" fmla="*/ 0 h 323541"/>
                <a:gd name="connsiteX2" fmla="*/ 1169864 w 1192765"/>
                <a:gd name="connsiteY2" fmla="*/ 136840 h 323541"/>
                <a:gd name="connsiteX3" fmla="*/ 1192765 w 1192765"/>
                <a:gd name="connsiteY3" fmla="*/ 164597 h 323541"/>
                <a:gd name="connsiteX4" fmla="*/ 1192765 w 1192765"/>
                <a:gd name="connsiteY4" fmla="*/ 243006 h 323541"/>
                <a:gd name="connsiteX5" fmla="*/ 1112230 w 1192765"/>
                <a:gd name="connsiteY5" fmla="*/ 323541 h 323541"/>
                <a:gd name="connsiteX6" fmla="*/ 80535 w 1192765"/>
                <a:gd name="connsiteY6" fmla="*/ 323541 h 323541"/>
                <a:gd name="connsiteX7" fmla="*/ 0 w 1192765"/>
                <a:gd name="connsiteY7" fmla="*/ 243006 h 323541"/>
                <a:gd name="connsiteX8" fmla="*/ 0 w 1192765"/>
                <a:gd name="connsiteY8" fmla="*/ 211358 h 323541"/>
                <a:gd name="connsiteX9" fmla="*/ 2917 w 1192765"/>
                <a:gd name="connsiteY9" fmla="*/ 205985 h 323541"/>
                <a:gd name="connsiteX10" fmla="*/ 390328 w 1192765"/>
                <a:gd name="connsiteY10" fmla="*/ 0 h 32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2765" h="323541">
                  <a:moveTo>
                    <a:pt x="390328" y="0"/>
                  </a:moveTo>
                  <a:lnTo>
                    <a:pt x="839502" y="0"/>
                  </a:lnTo>
                  <a:cubicBezTo>
                    <a:pt x="968517" y="0"/>
                    <a:pt x="1085317" y="52293"/>
                    <a:pt x="1169864" y="136840"/>
                  </a:cubicBezTo>
                  <a:lnTo>
                    <a:pt x="1192765" y="164597"/>
                  </a:lnTo>
                  <a:lnTo>
                    <a:pt x="1192765" y="243006"/>
                  </a:lnTo>
                  <a:cubicBezTo>
                    <a:pt x="1192765" y="287484"/>
                    <a:pt x="1156708" y="323541"/>
                    <a:pt x="1112230" y="323541"/>
                  </a:cubicBezTo>
                  <a:lnTo>
                    <a:pt x="80535" y="323541"/>
                  </a:lnTo>
                  <a:cubicBezTo>
                    <a:pt x="36057" y="323541"/>
                    <a:pt x="0" y="287484"/>
                    <a:pt x="0" y="243006"/>
                  </a:cubicBezTo>
                  <a:lnTo>
                    <a:pt x="0" y="211358"/>
                  </a:lnTo>
                  <a:lnTo>
                    <a:pt x="2917" y="205985"/>
                  </a:lnTo>
                  <a:cubicBezTo>
                    <a:pt x="86876" y="81708"/>
                    <a:pt x="229060" y="0"/>
                    <a:pt x="39032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pic>
          <p:nvPicPr>
            <p:cNvPr id="262" name="Graphic 891">
              <a:extLst>
                <a:ext uri="{FF2B5EF4-FFF2-40B4-BE49-F238E27FC236}">
                  <a16:creationId xmlns:a16="http://schemas.microsoft.com/office/drawing/2014/main" id="{06355158-6595-4931-A2C2-C6DB12BB7E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47239" y="5952946"/>
              <a:ext cx="97990" cy="97990"/>
            </a:xfrm>
            <a:prstGeom prst="rect">
              <a:avLst/>
            </a:prstGeom>
          </p:spPr>
        </p:pic>
      </p:grpSp>
      <p:sp>
        <p:nvSpPr>
          <p:cNvPr id="328" name="try again">
            <a:extLst>
              <a:ext uri="{FF2B5EF4-FFF2-40B4-BE49-F238E27FC236}">
                <a16:creationId xmlns:a16="http://schemas.microsoft.com/office/drawing/2014/main" id="{D20385F2-8EE2-4FE6-A97B-B66695D81843}"/>
              </a:ext>
            </a:extLst>
          </p:cNvPr>
          <p:cNvSpPr/>
          <p:nvPr/>
        </p:nvSpPr>
        <p:spPr>
          <a:xfrm>
            <a:off x="3545707" y="7623220"/>
            <a:ext cx="2056013" cy="41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r>
              <a:rPr lang="en-PH" sz="2100" dirty="0">
                <a:solidFill>
                  <a:srgbClr val="F48093"/>
                </a:solidFill>
                <a:latin typeface="Gilroy ExtraBold" panose="00000900000000000000" pitchFamily="50" charset="0"/>
              </a:rPr>
              <a:t>Try again</a:t>
            </a:r>
            <a:endParaRPr lang="en-PH" sz="2400" dirty="0">
              <a:solidFill>
                <a:srgbClr val="F48093"/>
              </a:solidFill>
              <a:latin typeface="Gilroy ExtraBold" panose="00000900000000000000" pitchFamily="50" charset="0"/>
            </a:endParaRPr>
          </a:p>
        </p:txBody>
      </p:sp>
      <p:grpSp>
        <p:nvGrpSpPr>
          <p:cNvPr id="631" name="Group 883">
            <a:extLst>
              <a:ext uri="{FF2B5EF4-FFF2-40B4-BE49-F238E27FC236}">
                <a16:creationId xmlns:a16="http://schemas.microsoft.com/office/drawing/2014/main" id="{0B3B5A61-C283-46F2-A0F9-EBA542E189AA}"/>
              </a:ext>
            </a:extLst>
          </p:cNvPr>
          <p:cNvGrpSpPr/>
          <p:nvPr/>
        </p:nvGrpSpPr>
        <p:grpSpPr>
          <a:xfrm>
            <a:off x="28484" y="5218132"/>
            <a:ext cx="9164783" cy="3119498"/>
            <a:chOff x="0" y="5234318"/>
            <a:chExt cx="9144000" cy="3011191"/>
          </a:xfrm>
        </p:grpSpPr>
        <p:sp>
          <p:nvSpPr>
            <p:cNvPr id="632" name="Freeform: Shape 884">
              <a:extLst>
                <a:ext uri="{FF2B5EF4-FFF2-40B4-BE49-F238E27FC236}">
                  <a16:creationId xmlns:a16="http://schemas.microsoft.com/office/drawing/2014/main" id="{CB09B75D-9F01-4B26-966A-3D1B67A1B389}"/>
                </a:ext>
              </a:extLst>
            </p:cNvPr>
            <p:cNvSpPr/>
            <p:nvPr/>
          </p:nvSpPr>
          <p:spPr>
            <a:xfrm>
              <a:off x="0" y="6124812"/>
              <a:ext cx="9144000" cy="2120697"/>
            </a:xfrm>
            <a:custGeom>
              <a:avLst/>
              <a:gdLst>
                <a:gd name="connsiteX0" fmla="*/ 180643 w 9144000"/>
                <a:gd name="connsiteY0" fmla="*/ 0 h 2120697"/>
                <a:gd name="connsiteX1" fmla="*/ 8963357 w 9144000"/>
                <a:gd name="connsiteY1" fmla="*/ 0 h 2120697"/>
                <a:gd name="connsiteX2" fmla="*/ 9144000 w 9144000"/>
                <a:gd name="connsiteY2" fmla="*/ 180643 h 2120697"/>
                <a:gd name="connsiteX3" fmla="*/ 9144000 w 9144000"/>
                <a:gd name="connsiteY3" fmla="*/ 2120697 h 2120697"/>
                <a:gd name="connsiteX4" fmla="*/ 0 w 9144000"/>
                <a:gd name="connsiteY4" fmla="*/ 2120697 h 2120697"/>
                <a:gd name="connsiteX5" fmla="*/ 0 w 9144000"/>
                <a:gd name="connsiteY5" fmla="*/ 180643 h 2120697"/>
                <a:gd name="connsiteX6" fmla="*/ 180643 w 9144000"/>
                <a:gd name="connsiteY6" fmla="*/ 0 h 21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120697">
                  <a:moveTo>
                    <a:pt x="180643" y="0"/>
                  </a:moveTo>
                  <a:lnTo>
                    <a:pt x="8963357" y="0"/>
                  </a:lnTo>
                  <a:cubicBezTo>
                    <a:pt x="9063123" y="0"/>
                    <a:pt x="9144000" y="80877"/>
                    <a:pt x="9144000" y="180643"/>
                  </a:cubicBezTo>
                  <a:lnTo>
                    <a:pt x="9144000" y="2120697"/>
                  </a:lnTo>
                  <a:lnTo>
                    <a:pt x="0" y="2120697"/>
                  </a:lnTo>
                  <a:lnTo>
                    <a:pt x="0" y="180643"/>
                  </a:lnTo>
                  <a:cubicBezTo>
                    <a:pt x="0" y="80877"/>
                    <a:pt x="80877" y="0"/>
                    <a:pt x="180643" y="0"/>
                  </a:cubicBez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grpSp>
          <p:nvGrpSpPr>
            <p:cNvPr id="633" name="Group 885">
              <a:extLst>
                <a:ext uri="{FF2B5EF4-FFF2-40B4-BE49-F238E27FC236}">
                  <a16:creationId xmlns:a16="http://schemas.microsoft.com/office/drawing/2014/main" id="{47E6597A-5534-4DDD-B317-573279DBB6B1}"/>
                </a:ext>
              </a:extLst>
            </p:cNvPr>
            <p:cNvGrpSpPr/>
            <p:nvPr/>
          </p:nvGrpSpPr>
          <p:grpSpPr>
            <a:xfrm>
              <a:off x="3821715" y="5234318"/>
              <a:ext cx="1402401" cy="1798542"/>
              <a:chOff x="877552" y="1545017"/>
              <a:chExt cx="2573761" cy="3300779"/>
            </a:xfrm>
          </p:grpSpPr>
          <p:sp>
            <p:nvSpPr>
              <p:cNvPr id="640" name="Freeform: Shape 892">
                <a:extLst>
                  <a:ext uri="{FF2B5EF4-FFF2-40B4-BE49-F238E27FC236}">
                    <a16:creationId xmlns:a16="http://schemas.microsoft.com/office/drawing/2014/main" id="{3E4ED7DE-8FC1-407B-BD51-CA9B056AD8B4}"/>
                  </a:ext>
                </a:extLst>
              </p:cNvPr>
              <p:cNvSpPr/>
              <p:nvPr/>
            </p:nvSpPr>
            <p:spPr>
              <a:xfrm>
                <a:off x="877552" y="1545017"/>
                <a:ext cx="2573761" cy="2436855"/>
              </a:xfrm>
              <a:custGeom>
                <a:avLst/>
                <a:gdLst>
                  <a:gd name="connsiteX0" fmla="*/ 1286880 w 2573760"/>
                  <a:gd name="connsiteY0" fmla="*/ 0 h 2436855"/>
                  <a:gd name="connsiteX1" fmla="*/ 2573760 w 2573760"/>
                  <a:gd name="connsiteY1" fmla="*/ 1286880 h 2436855"/>
                  <a:gd name="connsiteX2" fmla="*/ 2472631 w 2573760"/>
                  <a:gd name="connsiteY2" fmla="*/ 1787792 h 2436855"/>
                  <a:gd name="connsiteX3" fmla="*/ 2439988 w 2573760"/>
                  <a:gd name="connsiteY3" fmla="*/ 1855553 h 2436855"/>
                  <a:gd name="connsiteX4" fmla="*/ 2386760 w 2573760"/>
                  <a:gd name="connsiteY4" fmla="*/ 1926734 h 2436855"/>
                  <a:gd name="connsiteX5" fmla="*/ 1305071 w 2573760"/>
                  <a:gd name="connsiteY5" fmla="*/ 2436855 h 2436855"/>
                  <a:gd name="connsiteX6" fmla="*/ 72470 w 2573760"/>
                  <a:gd name="connsiteY6" fmla="*/ 1703241 h 2436855"/>
                  <a:gd name="connsiteX7" fmla="*/ 62953 w 2573760"/>
                  <a:gd name="connsiteY7" fmla="*/ 1683484 h 2436855"/>
                  <a:gd name="connsiteX8" fmla="*/ 57856 w 2573760"/>
                  <a:gd name="connsiteY8" fmla="*/ 1669559 h 2436855"/>
                  <a:gd name="connsiteX9" fmla="*/ 0 w 2573760"/>
                  <a:gd name="connsiteY9" fmla="*/ 1286880 h 2436855"/>
                  <a:gd name="connsiteX10" fmla="*/ 1286880 w 2573760"/>
                  <a:gd name="connsiteY10" fmla="*/ 0 h 24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3760" h="2436855">
                    <a:moveTo>
                      <a:pt x="1286880" y="0"/>
                    </a:moveTo>
                    <a:cubicBezTo>
                      <a:pt x="1997604" y="0"/>
                      <a:pt x="2573760" y="576156"/>
                      <a:pt x="2573760" y="1286880"/>
                    </a:cubicBezTo>
                    <a:cubicBezTo>
                      <a:pt x="2573760" y="1464561"/>
                      <a:pt x="2537750" y="1633832"/>
                      <a:pt x="2472631" y="1787792"/>
                    </a:cubicBezTo>
                    <a:lnTo>
                      <a:pt x="2439988" y="1855553"/>
                    </a:lnTo>
                    <a:lnTo>
                      <a:pt x="2386760" y="1926734"/>
                    </a:lnTo>
                    <a:cubicBezTo>
                      <a:pt x="2129651" y="2238278"/>
                      <a:pt x="1740551" y="2436855"/>
                      <a:pt x="1305071" y="2436855"/>
                    </a:cubicBezTo>
                    <a:cubicBezTo>
                      <a:pt x="772818" y="2436855"/>
                      <a:pt x="309848" y="2140215"/>
                      <a:pt x="72470" y="1703241"/>
                    </a:cubicBezTo>
                    <a:lnTo>
                      <a:pt x="62953" y="1683484"/>
                    </a:lnTo>
                    <a:lnTo>
                      <a:pt x="57856" y="1669559"/>
                    </a:lnTo>
                    <a:cubicBezTo>
                      <a:pt x="20256" y="1548671"/>
                      <a:pt x="0" y="1420141"/>
                      <a:pt x="0" y="1286880"/>
                    </a:cubicBezTo>
                    <a:cubicBezTo>
                      <a:pt x="0" y="576156"/>
                      <a:pt x="576156" y="0"/>
                      <a:pt x="1286880" y="0"/>
                    </a:cubicBez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sp>
            <p:nvSpPr>
              <p:cNvPr id="641" name="Freeform: Shape 893">
                <a:extLst>
                  <a:ext uri="{FF2B5EF4-FFF2-40B4-BE49-F238E27FC236}">
                    <a16:creationId xmlns:a16="http://schemas.microsoft.com/office/drawing/2014/main" id="{41BB22FB-703D-4716-82CF-1CBFA2C9F6DB}"/>
                  </a:ext>
                </a:extLst>
              </p:cNvPr>
              <p:cNvSpPr/>
              <p:nvPr/>
            </p:nvSpPr>
            <p:spPr>
              <a:xfrm>
                <a:off x="940506" y="322373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nvGrpSpPr>
              <p:cNvPr id="642" name="Group 894">
                <a:extLst>
                  <a:ext uri="{FF2B5EF4-FFF2-40B4-BE49-F238E27FC236}">
                    <a16:creationId xmlns:a16="http://schemas.microsoft.com/office/drawing/2014/main" id="{A2433331-9193-4A8F-A793-926C49C8CA6C}"/>
                  </a:ext>
                </a:extLst>
              </p:cNvPr>
              <p:cNvGrpSpPr/>
              <p:nvPr/>
            </p:nvGrpSpPr>
            <p:grpSpPr>
              <a:xfrm>
                <a:off x="1237986" y="1637676"/>
                <a:ext cx="1758490" cy="2694426"/>
                <a:chOff x="181346" y="1199439"/>
                <a:chExt cx="2937575" cy="4501065"/>
              </a:xfrm>
            </p:grpSpPr>
            <p:sp>
              <p:nvSpPr>
                <p:cNvPr id="648" name="Rectangle 7">
                  <a:extLst>
                    <a:ext uri="{FF2B5EF4-FFF2-40B4-BE49-F238E27FC236}">
                      <a16:creationId xmlns:a16="http://schemas.microsoft.com/office/drawing/2014/main" id="{57EA5CDE-BDD0-4FC1-B00E-863F6BFAEC52}"/>
                    </a:ext>
                  </a:extLst>
                </p:cNvPr>
                <p:cNvSpPr/>
                <p:nvPr/>
              </p:nvSpPr>
              <p:spPr>
                <a:xfrm>
                  <a:off x="861900" y="1931457"/>
                  <a:ext cx="1031829" cy="1219446"/>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49" name="Oval 901">
                  <a:extLst>
                    <a:ext uri="{FF2B5EF4-FFF2-40B4-BE49-F238E27FC236}">
                      <a16:creationId xmlns:a16="http://schemas.microsoft.com/office/drawing/2014/main" id="{28BD616A-60E7-4D0D-8266-C0C58CA70E93}"/>
                    </a:ext>
                  </a:extLst>
                </p:cNvPr>
                <p:cNvSpPr/>
                <p:nvPr/>
              </p:nvSpPr>
              <p:spPr>
                <a:xfrm rot="826891">
                  <a:off x="1717765" y="1400594"/>
                  <a:ext cx="627191" cy="898932"/>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0" name="Oval 902">
                  <a:extLst>
                    <a:ext uri="{FF2B5EF4-FFF2-40B4-BE49-F238E27FC236}">
                      <a16:creationId xmlns:a16="http://schemas.microsoft.com/office/drawing/2014/main" id="{12845F8F-E6FD-4F52-AD35-1311CDF06B4C}"/>
                    </a:ext>
                  </a:extLst>
                </p:cNvPr>
                <p:cNvSpPr/>
                <p:nvPr/>
              </p:nvSpPr>
              <p:spPr>
                <a:xfrm rot="7541460">
                  <a:off x="1662416" y="1954145"/>
                  <a:ext cx="627191" cy="898932"/>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1" name="Oval 903">
                  <a:extLst>
                    <a:ext uri="{FF2B5EF4-FFF2-40B4-BE49-F238E27FC236}">
                      <a16:creationId xmlns:a16="http://schemas.microsoft.com/office/drawing/2014/main" id="{6D58B02D-6765-4370-AEB4-F9192B13188F}"/>
                    </a:ext>
                  </a:extLst>
                </p:cNvPr>
                <p:cNvSpPr/>
                <p:nvPr/>
              </p:nvSpPr>
              <p:spPr>
                <a:xfrm>
                  <a:off x="955965" y="1403928"/>
                  <a:ext cx="1174156" cy="1043708"/>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2" name="Rectangle 20">
                  <a:extLst>
                    <a:ext uri="{FF2B5EF4-FFF2-40B4-BE49-F238E27FC236}">
                      <a16:creationId xmlns:a16="http://schemas.microsoft.com/office/drawing/2014/main" id="{CE29B798-AA65-4595-A131-D21243827E89}"/>
                    </a:ext>
                  </a:extLst>
                </p:cNvPr>
                <p:cNvSpPr/>
                <p:nvPr/>
              </p:nvSpPr>
              <p:spPr>
                <a:xfrm>
                  <a:off x="476017" y="3178193"/>
                  <a:ext cx="497109" cy="1123274"/>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3" name="Rectangle 21">
                  <a:extLst>
                    <a:ext uri="{FF2B5EF4-FFF2-40B4-BE49-F238E27FC236}">
                      <a16:creationId xmlns:a16="http://schemas.microsoft.com/office/drawing/2014/main" id="{D51F123A-818E-4A49-95A3-AE70BC697D1C}"/>
                    </a:ext>
                  </a:extLst>
                </p:cNvPr>
                <p:cNvSpPr/>
                <p:nvPr/>
              </p:nvSpPr>
              <p:spPr>
                <a:xfrm>
                  <a:off x="808175" y="3075391"/>
                  <a:ext cx="777145" cy="2432652"/>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4" name="Rectangle 22">
                  <a:extLst>
                    <a:ext uri="{FF2B5EF4-FFF2-40B4-BE49-F238E27FC236}">
                      <a16:creationId xmlns:a16="http://schemas.microsoft.com/office/drawing/2014/main" id="{AE4B9542-AD60-44C0-9337-210EF9A198C8}"/>
                    </a:ext>
                  </a:extLst>
                </p:cNvPr>
                <p:cNvSpPr/>
                <p:nvPr/>
              </p:nvSpPr>
              <p:spPr>
                <a:xfrm>
                  <a:off x="2113234" y="3068493"/>
                  <a:ext cx="587398" cy="2451025"/>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5" name="Rectangle 23">
                  <a:extLst>
                    <a:ext uri="{FF2B5EF4-FFF2-40B4-BE49-F238E27FC236}">
                      <a16:creationId xmlns:a16="http://schemas.microsoft.com/office/drawing/2014/main" id="{1C68FED6-34C8-41BF-8B54-D1F0FAB7D6E7}"/>
                    </a:ext>
                  </a:extLst>
                </p:cNvPr>
                <p:cNvSpPr/>
                <p:nvPr/>
              </p:nvSpPr>
              <p:spPr>
                <a:xfrm>
                  <a:off x="2434165" y="3146977"/>
                  <a:ext cx="480700" cy="1127438"/>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6" name="Rectangle 13">
                  <a:extLst>
                    <a:ext uri="{FF2B5EF4-FFF2-40B4-BE49-F238E27FC236}">
                      <a16:creationId xmlns:a16="http://schemas.microsoft.com/office/drawing/2014/main" id="{89662CA4-98FE-45C9-9A7F-940A807B0A95}"/>
                    </a:ext>
                  </a:extLst>
                </p:cNvPr>
                <p:cNvSpPr/>
                <p:nvPr/>
              </p:nvSpPr>
              <p:spPr>
                <a:xfrm>
                  <a:off x="1169509" y="2820366"/>
                  <a:ext cx="949146" cy="629606"/>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7" name="Rectangle: Rounded Corners 909">
                  <a:extLst>
                    <a:ext uri="{FF2B5EF4-FFF2-40B4-BE49-F238E27FC236}">
                      <a16:creationId xmlns:a16="http://schemas.microsoft.com/office/drawing/2014/main" id="{F2FB65AB-6D27-4B65-AC26-30297E929AB1}"/>
                    </a:ext>
                  </a:extLst>
                </p:cNvPr>
                <p:cNvSpPr/>
                <p:nvPr/>
              </p:nvSpPr>
              <p:spPr>
                <a:xfrm>
                  <a:off x="1174764" y="1635786"/>
                  <a:ext cx="1072076" cy="1359074"/>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8" name="Rectangle 19">
                  <a:extLst>
                    <a:ext uri="{FF2B5EF4-FFF2-40B4-BE49-F238E27FC236}">
                      <a16:creationId xmlns:a16="http://schemas.microsoft.com/office/drawing/2014/main" id="{41D3A8DC-3570-4104-BF1E-4C2081C90CF3}"/>
                    </a:ext>
                  </a:extLst>
                </p:cNvPr>
                <p:cNvSpPr/>
                <p:nvPr/>
              </p:nvSpPr>
              <p:spPr>
                <a:xfrm>
                  <a:off x="1222807" y="3072415"/>
                  <a:ext cx="1063193" cy="2315655"/>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59" name="Oval 911">
                  <a:extLst>
                    <a:ext uri="{FF2B5EF4-FFF2-40B4-BE49-F238E27FC236}">
                      <a16:creationId xmlns:a16="http://schemas.microsoft.com/office/drawing/2014/main" id="{E5434701-F018-4498-AF36-AFB277F58C2E}"/>
                    </a:ext>
                  </a:extLst>
                </p:cNvPr>
                <p:cNvSpPr/>
                <p:nvPr/>
              </p:nvSpPr>
              <p:spPr>
                <a:xfrm rot="4801032">
                  <a:off x="1027699" y="2354013"/>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60" name="Oval 912">
                  <a:extLst>
                    <a:ext uri="{FF2B5EF4-FFF2-40B4-BE49-F238E27FC236}">
                      <a16:creationId xmlns:a16="http://schemas.microsoft.com/office/drawing/2014/main" id="{1B1A77E2-A39A-4F1B-B178-E4ED45C9375A}"/>
                    </a:ext>
                  </a:extLst>
                </p:cNvPr>
                <p:cNvSpPr/>
                <p:nvPr/>
              </p:nvSpPr>
              <p:spPr>
                <a:xfrm rot="6270557">
                  <a:off x="2093021" y="2297261"/>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61" name="Freeform: Shape 913">
                  <a:extLst>
                    <a:ext uri="{FF2B5EF4-FFF2-40B4-BE49-F238E27FC236}">
                      <a16:creationId xmlns:a16="http://schemas.microsoft.com/office/drawing/2014/main" id="{5CFC7814-FA9D-478D-B4A2-ACA43D91EB85}"/>
                    </a:ext>
                  </a:extLst>
                </p:cNvPr>
                <p:cNvSpPr/>
                <p:nvPr/>
              </p:nvSpPr>
              <p:spPr>
                <a:xfrm>
                  <a:off x="1109920" y="1604215"/>
                  <a:ext cx="1211912" cy="738859"/>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62" name="Freeform: Shape 914">
                  <a:extLst>
                    <a:ext uri="{FF2B5EF4-FFF2-40B4-BE49-F238E27FC236}">
                      <a16:creationId xmlns:a16="http://schemas.microsoft.com/office/drawing/2014/main" id="{64E6932B-F1D3-4FD1-BABF-0CA7CE0B4D97}"/>
                    </a:ext>
                  </a:extLst>
                </p:cNvPr>
                <p:cNvSpPr/>
                <p:nvPr/>
              </p:nvSpPr>
              <p:spPr>
                <a:xfrm>
                  <a:off x="181346" y="1199439"/>
                  <a:ext cx="2925600" cy="3531849"/>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r>
                    <a:rPr lang="en-PH" sz="926" dirty="0">
                      <a:solidFill>
                        <a:prstClr val="white"/>
                      </a:solidFill>
                      <a:latin typeface="Calibri" panose="020F0502020204030204"/>
                    </a:rPr>
                    <a:t>a</a:t>
                  </a:r>
                </a:p>
              </p:txBody>
            </p:sp>
            <p:sp>
              <p:nvSpPr>
                <p:cNvPr id="663" name="Freeform: Shape 915">
                  <a:extLst>
                    <a:ext uri="{FF2B5EF4-FFF2-40B4-BE49-F238E27FC236}">
                      <a16:creationId xmlns:a16="http://schemas.microsoft.com/office/drawing/2014/main" id="{C23E8326-2FFC-404B-BB36-54F320316D46}"/>
                    </a:ext>
                  </a:extLst>
                </p:cNvPr>
                <p:cNvSpPr/>
                <p:nvPr/>
              </p:nvSpPr>
              <p:spPr>
                <a:xfrm>
                  <a:off x="307937" y="1211487"/>
                  <a:ext cx="2810984" cy="3518075"/>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dirty="0">
                    <a:solidFill>
                      <a:prstClr val="white"/>
                    </a:solidFill>
                    <a:latin typeface="Calibri" panose="020F0502020204030204"/>
                  </a:endParaRPr>
                </a:p>
              </p:txBody>
            </p:sp>
            <p:sp>
              <p:nvSpPr>
                <p:cNvPr id="664" name="Rectangle: Rounded Corners 55">
                  <a:extLst>
                    <a:ext uri="{FF2B5EF4-FFF2-40B4-BE49-F238E27FC236}">
                      <a16:creationId xmlns:a16="http://schemas.microsoft.com/office/drawing/2014/main" id="{D41CCAC9-DA76-4207-A9FD-938F071D69CB}"/>
                    </a:ext>
                  </a:extLst>
                </p:cNvPr>
                <p:cNvSpPr/>
                <p:nvPr/>
              </p:nvSpPr>
              <p:spPr>
                <a:xfrm>
                  <a:off x="702191" y="3742955"/>
                  <a:ext cx="2107574" cy="1957549"/>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665" name="Rectangle: Rounded Corners 917">
                  <a:extLst>
                    <a:ext uri="{FF2B5EF4-FFF2-40B4-BE49-F238E27FC236}">
                      <a16:creationId xmlns:a16="http://schemas.microsoft.com/office/drawing/2014/main" id="{177EC94D-A7B5-4FDD-9DA8-C7CE1F181D77}"/>
                    </a:ext>
                  </a:extLst>
                </p:cNvPr>
                <p:cNvSpPr/>
                <p:nvPr/>
              </p:nvSpPr>
              <p:spPr>
                <a:xfrm>
                  <a:off x="1562608" y="3373787"/>
                  <a:ext cx="350700" cy="573994"/>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66" name="Rectangle: Rounded Corners 918">
                  <a:extLst>
                    <a:ext uri="{FF2B5EF4-FFF2-40B4-BE49-F238E27FC236}">
                      <a16:creationId xmlns:a16="http://schemas.microsoft.com/office/drawing/2014/main" id="{EB14455B-1F24-48F7-ADD1-46AA68E6D6B2}"/>
                    </a:ext>
                  </a:extLst>
                </p:cNvPr>
                <p:cNvSpPr/>
                <p:nvPr/>
              </p:nvSpPr>
              <p:spPr>
                <a:xfrm>
                  <a:off x="978790" y="1561709"/>
                  <a:ext cx="1522037" cy="203549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67" name="Oval 919">
                  <a:extLst>
                    <a:ext uri="{FF2B5EF4-FFF2-40B4-BE49-F238E27FC236}">
                      <a16:creationId xmlns:a16="http://schemas.microsoft.com/office/drawing/2014/main" id="{D7B80EFA-F3E3-40F0-88BB-4FCFCC06A5FA}"/>
                    </a:ext>
                  </a:extLst>
                </p:cNvPr>
                <p:cNvSpPr/>
                <p:nvPr/>
              </p:nvSpPr>
              <p:spPr>
                <a:xfrm rot="19109762">
                  <a:off x="773495" y="1363883"/>
                  <a:ext cx="1388430" cy="1123167"/>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68" name="Oval 920">
                  <a:extLst>
                    <a:ext uri="{FF2B5EF4-FFF2-40B4-BE49-F238E27FC236}">
                      <a16:creationId xmlns:a16="http://schemas.microsoft.com/office/drawing/2014/main" id="{BF053A96-D5A4-4F51-9B11-E1A0F968FB51}"/>
                    </a:ext>
                  </a:extLst>
                </p:cNvPr>
                <p:cNvSpPr/>
                <p:nvPr/>
              </p:nvSpPr>
              <p:spPr>
                <a:xfrm rot="19811341">
                  <a:off x="1972381" y="1590570"/>
                  <a:ext cx="680496" cy="992353"/>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69" name="Oval 227">
                  <a:extLst>
                    <a:ext uri="{FF2B5EF4-FFF2-40B4-BE49-F238E27FC236}">
                      <a16:creationId xmlns:a16="http://schemas.microsoft.com/office/drawing/2014/main" id="{BAD30A4D-B650-4F0A-BD5E-7EDFE4AF9FD2}"/>
                    </a:ext>
                  </a:extLst>
                </p:cNvPr>
                <p:cNvSpPr/>
                <p:nvPr/>
              </p:nvSpPr>
              <p:spPr>
                <a:xfrm rot="19109762">
                  <a:off x="714405" y="1341482"/>
                  <a:ext cx="1522112" cy="1070858"/>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70" name="Oval 922">
                  <a:extLst>
                    <a:ext uri="{FF2B5EF4-FFF2-40B4-BE49-F238E27FC236}">
                      <a16:creationId xmlns:a16="http://schemas.microsoft.com/office/drawing/2014/main" id="{56E5000C-413D-441D-901C-7CBBBDF88691}"/>
                    </a:ext>
                  </a:extLst>
                </p:cNvPr>
                <p:cNvSpPr/>
                <p:nvPr/>
              </p:nvSpPr>
              <p:spPr>
                <a:xfrm rot="19811341">
                  <a:off x="2019460" y="1561708"/>
                  <a:ext cx="641824" cy="1017747"/>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71" name="Oval 923">
                  <a:extLst>
                    <a:ext uri="{FF2B5EF4-FFF2-40B4-BE49-F238E27FC236}">
                      <a16:creationId xmlns:a16="http://schemas.microsoft.com/office/drawing/2014/main" id="{A076C4EA-357A-4D57-9E64-49421169AE27}"/>
                    </a:ext>
                  </a:extLst>
                </p:cNvPr>
                <p:cNvSpPr/>
                <p:nvPr/>
              </p:nvSpPr>
              <p:spPr>
                <a:xfrm>
                  <a:off x="1106888" y="2915604"/>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72" name="Oval 924">
                  <a:extLst>
                    <a:ext uri="{FF2B5EF4-FFF2-40B4-BE49-F238E27FC236}">
                      <a16:creationId xmlns:a16="http://schemas.microsoft.com/office/drawing/2014/main" id="{D844A87C-06E0-4386-BF0C-A39183025421}"/>
                    </a:ext>
                  </a:extLst>
                </p:cNvPr>
                <p:cNvSpPr/>
                <p:nvPr/>
              </p:nvSpPr>
              <p:spPr>
                <a:xfrm>
                  <a:off x="2101363" y="2918918"/>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673" name="Rectangle: Rounded Corners 925">
                  <a:extLst>
                    <a:ext uri="{FF2B5EF4-FFF2-40B4-BE49-F238E27FC236}">
                      <a16:creationId xmlns:a16="http://schemas.microsoft.com/office/drawing/2014/main" id="{D22949B2-963E-4286-B570-CB9CF52C935E}"/>
                    </a:ext>
                  </a:extLst>
                </p:cNvPr>
                <p:cNvSpPr/>
                <p:nvPr/>
              </p:nvSpPr>
              <p:spPr>
                <a:xfrm>
                  <a:off x="1205530" y="2506998"/>
                  <a:ext cx="219996" cy="94355"/>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74" name="Rectangle: Rounded Corners 926">
                  <a:extLst>
                    <a:ext uri="{FF2B5EF4-FFF2-40B4-BE49-F238E27FC236}">
                      <a16:creationId xmlns:a16="http://schemas.microsoft.com/office/drawing/2014/main" id="{5E9FF3AB-C4D7-403A-A29E-9DBC4BA5E320}"/>
                    </a:ext>
                  </a:extLst>
                </p:cNvPr>
                <p:cNvSpPr/>
                <p:nvPr/>
              </p:nvSpPr>
              <p:spPr>
                <a:xfrm>
                  <a:off x="2030167" y="2506997"/>
                  <a:ext cx="219996" cy="9435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675" name="Group 927">
                  <a:extLst>
                    <a:ext uri="{FF2B5EF4-FFF2-40B4-BE49-F238E27FC236}">
                      <a16:creationId xmlns:a16="http://schemas.microsoft.com/office/drawing/2014/main" id="{64AD038B-152C-4C3A-AC5B-C23395494E8F}"/>
                    </a:ext>
                  </a:extLst>
                </p:cNvPr>
                <p:cNvGrpSpPr/>
                <p:nvPr/>
              </p:nvGrpSpPr>
              <p:grpSpPr>
                <a:xfrm rot="388752">
                  <a:off x="1164127" y="2654365"/>
                  <a:ext cx="358530" cy="409272"/>
                  <a:chOff x="4187699" y="2705837"/>
                  <a:chExt cx="369137" cy="421380"/>
                </a:xfrm>
              </p:grpSpPr>
              <p:sp>
                <p:nvSpPr>
                  <p:cNvPr id="702" name="Block Arc 954">
                    <a:extLst>
                      <a:ext uri="{FF2B5EF4-FFF2-40B4-BE49-F238E27FC236}">
                        <a16:creationId xmlns:a16="http://schemas.microsoft.com/office/drawing/2014/main" id="{737F3E8A-034E-4655-8152-D5BCE735DB30}"/>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703" name="Oval 955">
                    <a:extLst>
                      <a:ext uri="{FF2B5EF4-FFF2-40B4-BE49-F238E27FC236}">
                        <a16:creationId xmlns:a16="http://schemas.microsoft.com/office/drawing/2014/main" id="{01729F48-7C16-45A2-97F0-E09D96322352}"/>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04" name="Oval 956">
                    <a:extLst>
                      <a:ext uri="{FF2B5EF4-FFF2-40B4-BE49-F238E27FC236}">
                        <a16:creationId xmlns:a16="http://schemas.microsoft.com/office/drawing/2014/main" id="{2098409C-9930-4C7E-A019-C430EEBBF335}"/>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676" name="Rectangle: Rounded Corners 928">
                  <a:extLst>
                    <a:ext uri="{FF2B5EF4-FFF2-40B4-BE49-F238E27FC236}">
                      <a16:creationId xmlns:a16="http://schemas.microsoft.com/office/drawing/2014/main" id="{70358C89-DD23-4277-8AE8-77332801F172}"/>
                    </a:ext>
                  </a:extLst>
                </p:cNvPr>
                <p:cNvSpPr/>
                <p:nvPr/>
              </p:nvSpPr>
              <p:spPr>
                <a:xfrm rot="1906099">
                  <a:off x="1185271" y="2666449"/>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677" name="Group 929">
                  <a:extLst>
                    <a:ext uri="{FF2B5EF4-FFF2-40B4-BE49-F238E27FC236}">
                      <a16:creationId xmlns:a16="http://schemas.microsoft.com/office/drawing/2014/main" id="{511ED366-BB35-40A2-96F8-3FDC9626748D}"/>
                    </a:ext>
                  </a:extLst>
                </p:cNvPr>
                <p:cNvGrpSpPr/>
                <p:nvPr/>
              </p:nvGrpSpPr>
              <p:grpSpPr>
                <a:xfrm rot="21211248" flipH="1">
                  <a:off x="1925028" y="2642469"/>
                  <a:ext cx="358530" cy="409272"/>
                  <a:chOff x="4187699" y="2705837"/>
                  <a:chExt cx="369137" cy="421380"/>
                </a:xfrm>
              </p:grpSpPr>
              <p:sp>
                <p:nvSpPr>
                  <p:cNvPr id="699" name="Block Arc 951">
                    <a:extLst>
                      <a:ext uri="{FF2B5EF4-FFF2-40B4-BE49-F238E27FC236}">
                        <a16:creationId xmlns:a16="http://schemas.microsoft.com/office/drawing/2014/main" id="{F1DD0844-2B66-437C-8E32-62BED9D3AB77}"/>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700" name="Oval 952">
                    <a:extLst>
                      <a:ext uri="{FF2B5EF4-FFF2-40B4-BE49-F238E27FC236}">
                        <a16:creationId xmlns:a16="http://schemas.microsoft.com/office/drawing/2014/main" id="{2469B59A-AAC5-4A3D-86BA-A722AA96A707}"/>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01" name="Oval 953">
                    <a:extLst>
                      <a:ext uri="{FF2B5EF4-FFF2-40B4-BE49-F238E27FC236}">
                        <a16:creationId xmlns:a16="http://schemas.microsoft.com/office/drawing/2014/main" id="{E620ADF9-F420-431C-AA14-73CEC0695488}"/>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678" name="Rectangle: Rounded Corners 930">
                  <a:extLst>
                    <a:ext uri="{FF2B5EF4-FFF2-40B4-BE49-F238E27FC236}">
                      <a16:creationId xmlns:a16="http://schemas.microsoft.com/office/drawing/2014/main" id="{628F4636-1197-408D-9BE9-B8883A0038CC}"/>
                    </a:ext>
                  </a:extLst>
                </p:cNvPr>
                <p:cNvSpPr/>
                <p:nvPr/>
              </p:nvSpPr>
              <p:spPr>
                <a:xfrm rot="19693901" flipV="1">
                  <a:off x="2139227" y="2648763"/>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79" name="Rectangle: Rounded Corners 931">
                  <a:extLst>
                    <a:ext uri="{FF2B5EF4-FFF2-40B4-BE49-F238E27FC236}">
                      <a16:creationId xmlns:a16="http://schemas.microsoft.com/office/drawing/2014/main" id="{55223267-974C-494C-87B2-5031AC064DB4}"/>
                    </a:ext>
                  </a:extLst>
                </p:cNvPr>
                <p:cNvSpPr/>
                <p:nvPr/>
              </p:nvSpPr>
              <p:spPr>
                <a:xfrm>
                  <a:off x="1638740" y="2952402"/>
                  <a:ext cx="219996" cy="94354"/>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80" name="Freeform: Shape 932">
                  <a:extLst>
                    <a:ext uri="{FF2B5EF4-FFF2-40B4-BE49-F238E27FC236}">
                      <a16:creationId xmlns:a16="http://schemas.microsoft.com/office/drawing/2014/main" id="{1CCCC03E-D559-4FA4-A175-36059A7C8C00}"/>
                    </a:ext>
                  </a:extLst>
                </p:cNvPr>
                <p:cNvSpPr/>
                <p:nvPr/>
              </p:nvSpPr>
              <p:spPr>
                <a:xfrm>
                  <a:off x="778560" y="3737326"/>
                  <a:ext cx="2027181" cy="1953069"/>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681" name="Freeform: Shape 933">
                  <a:extLst>
                    <a:ext uri="{FF2B5EF4-FFF2-40B4-BE49-F238E27FC236}">
                      <a16:creationId xmlns:a16="http://schemas.microsoft.com/office/drawing/2014/main" id="{858A603A-D544-4D07-9BFF-4A702DFA745E}"/>
                    </a:ext>
                  </a:extLst>
                </p:cNvPr>
                <p:cNvSpPr/>
                <p:nvPr/>
              </p:nvSpPr>
              <p:spPr>
                <a:xfrm>
                  <a:off x="1561226" y="3737326"/>
                  <a:ext cx="355371" cy="201540"/>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682" name="Rectangle: Rounded Corners 934">
                  <a:extLst>
                    <a:ext uri="{FF2B5EF4-FFF2-40B4-BE49-F238E27FC236}">
                      <a16:creationId xmlns:a16="http://schemas.microsoft.com/office/drawing/2014/main" id="{4DF2CF67-9DFC-4C08-9C12-444F7E6E87FE}"/>
                    </a:ext>
                  </a:extLst>
                </p:cNvPr>
                <p:cNvSpPr/>
                <p:nvPr/>
              </p:nvSpPr>
              <p:spPr>
                <a:xfrm>
                  <a:off x="850399" y="2747475"/>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83" name="Rectangle: Rounded Corners 935">
                  <a:extLst>
                    <a:ext uri="{FF2B5EF4-FFF2-40B4-BE49-F238E27FC236}">
                      <a16:creationId xmlns:a16="http://schemas.microsoft.com/office/drawing/2014/main" id="{515AE77A-7F4E-43AD-A232-250546DA0AA8}"/>
                    </a:ext>
                  </a:extLst>
                </p:cNvPr>
                <p:cNvSpPr/>
                <p:nvPr/>
              </p:nvSpPr>
              <p:spPr>
                <a:xfrm>
                  <a:off x="2377629" y="2751957"/>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84" name="Oval 936">
                  <a:extLst>
                    <a:ext uri="{FF2B5EF4-FFF2-40B4-BE49-F238E27FC236}">
                      <a16:creationId xmlns:a16="http://schemas.microsoft.com/office/drawing/2014/main" id="{A16E6AFB-DEF5-4C54-9046-8A61732415FF}"/>
                    </a:ext>
                  </a:extLst>
                </p:cNvPr>
                <p:cNvSpPr/>
                <p:nvPr/>
              </p:nvSpPr>
              <p:spPr>
                <a:xfrm>
                  <a:off x="916050"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85" name="Oval 937">
                  <a:extLst>
                    <a:ext uri="{FF2B5EF4-FFF2-40B4-BE49-F238E27FC236}">
                      <a16:creationId xmlns:a16="http://schemas.microsoft.com/office/drawing/2014/main" id="{16D1EC06-B850-4DF3-8740-E819DFE3171F}"/>
                    </a:ext>
                  </a:extLst>
                </p:cNvPr>
                <p:cNvSpPr/>
                <p:nvPr/>
              </p:nvSpPr>
              <p:spPr>
                <a:xfrm>
                  <a:off x="2499039"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86" name="Oval 938">
                  <a:extLst>
                    <a:ext uri="{FF2B5EF4-FFF2-40B4-BE49-F238E27FC236}">
                      <a16:creationId xmlns:a16="http://schemas.microsoft.com/office/drawing/2014/main" id="{55C6DDF1-7BFD-40C6-8700-C9EF152B8E9A}"/>
                    </a:ext>
                  </a:extLst>
                </p:cNvPr>
                <p:cNvSpPr/>
                <p:nvPr/>
              </p:nvSpPr>
              <p:spPr>
                <a:xfrm>
                  <a:off x="1269268" y="2683088"/>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87" name="Oval 939">
                  <a:extLst>
                    <a:ext uri="{FF2B5EF4-FFF2-40B4-BE49-F238E27FC236}">
                      <a16:creationId xmlns:a16="http://schemas.microsoft.com/office/drawing/2014/main" id="{65B5346E-C531-4084-BDDB-615FBCBED643}"/>
                    </a:ext>
                  </a:extLst>
                </p:cNvPr>
                <p:cNvSpPr/>
                <p:nvPr/>
              </p:nvSpPr>
              <p:spPr>
                <a:xfrm flipH="1">
                  <a:off x="2030167" y="2671189"/>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88" name="Freeform: Shape 940">
                  <a:extLst>
                    <a:ext uri="{FF2B5EF4-FFF2-40B4-BE49-F238E27FC236}">
                      <a16:creationId xmlns:a16="http://schemas.microsoft.com/office/drawing/2014/main" id="{168A3990-FF1A-4FD4-9FDA-752E7264B275}"/>
                    </a:ext>
                  </a:extLst>
                </p:cNvPr>
                <p:cNvSpPr/>
                <p:nvPr/>
              </p:nvSpPr>
              <p:spPr>
                <a:xfrm>
                  <a:off x="930060" y="1742987"/>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689" name="Freeform: Shape 941">
                  <a:extLst>
                    <a:ext uri="{FF2B5EF4-FFF2-40B4-BE49-F238E27FC236}">
                      <a16:creationId xmlns:a16="http://schemas.microsoft.com/office/drawing/2014/main" id="{3F004F3B-9FE5-4ED3-9587-CF6199DF2EB5}"/>
                    </a:ext>
                  </a:extLst>
                </p:cNvPr>
                <p:cNvSpPr/>
                <p:nvPr/>
              </p:nvSpPr>
              <p:spPr>
                <a:xfrm flipH="1">
                  <a:off x="1998119" y="1656179"/>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cxnSp>
              <p:nvCxnSpPr>
                <p:cNvPr id="690" name="Straight Connector 942">
                  <a:extLst>
                    <a:ext uri="{FF2B5EF4-FFF2-40B4-BE49-F238E27FC236}">
                      <a16:creationId xmlns:a16="http://schemas.microsoft.com/office/drawing/2014/main" id="{600DA078-3E4A-4BD8-B562-4E96DA09030B}"/>
                    </a:ext>
                  </a:extLst>
                </p:cNvPr>
                <p:cNvCxnSpPr>
                  <a:cxnSpLocks/>
                </p:cNvCxnSpPr>
                <p:nvPr/>
              </p:nvCxnSpPr>
              <p:spPr>
                <a:xfrm flipH="1">
                  <a:off x="1131439" y="4616077"/>
                  <a:ext cx="78073" cy="644985"/>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cxnSp>
              <p:nvCxnSpPr>
                <p:cNvPr id="691" name="Straight Connector 943">
                  <a:extLst>
                    <a:ext uri="{FF2B5EF4-FFF2-40B4-BE49-F238E27FC236}">
                      <a16:creationId xmlns:a16="http://schemas.microsoft.com/office/drawing/2014/main" id="{BB28DDBE-D1B0-4A57-8B32-F1179FA7698C}"/>
                    </a:ext>
                  </a:extLst>
                </p:cNvPr>
                <p:cNvCxnSpPr>
                  <a:cxnSpLocks/>
                </p:cNvCxnSpPr>
                <p:nvPr/>
              </p:nvCxnSpPr>
              <p:spPr>
                <a:xfrm>
                  <a:off x="2438184" y="4599000"/>
                  <a:ext cx="53131" cy="438938"/>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sp>
              <p:nvSpPr>
                <p:cNvPr id="692" name="Freeform: Shape 944">
                  <a:extLst>
                    <a:ext uri="{FF2B5EF4-FFF2-40B4-BE49-F238E27FC236}">
                      <a16:creationId xmlns:a16="http://schemas.microsoft.com/office/drawing/2014/main" id="{2B5DCDBF-C624-4087-A461-C735B9A3134A}"/>
                    </a:ext>
                  </a:extLst>
                </p:cNvPr>
                <p:cNvSpPr/>
                <p:nvPr/>
              </p:nvSpPr>
              <p:spPr>
                <a:xfrm>
                  <a:off x="1327492" y="3737878"/>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93" name="Freeform: Shape 945">
                  <a:extLst>
                    <a:ext uri="{FF2B5EF4-FFF2-40B4-BE49-F238E27FC236}">
                      <a16:creationId xmlns:a16="http://schemas.microsoft.com/office/drawing/2014/main" id="{A26A2F2B-27CB-4FC1-BB9F-40BA7F4CCF2E}"/>
                    </a:ext>
                  </a:extLst>
                </p:cNvPr>
                <p:cNvSpPr/>
                <p:nvPr/>
              </p:nvSpPr>
              <p:spPr>
                <a:xfrm flipH="1">
                  <a:off x="1746173" y="3732707"/>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94" name="Rectangle: Rounded Corners 946">
                  <a:extLst>
                    <a:ext uri="{FF2B5EF4-FFF2-40B4-BE49-F238E27FC236}">
                      <a16:creationId xmlns:a16="http://schemas.microsoft.com/office/drawing/2014/main" id="{79670B25-1EA3-4679-8EE2-F7BFDAC1740D}"/>
                    </a:ext>
                  </a:extLst>
                </p:cNvPr>
                <p:cNvSpPr/>
                <p:nvPr/>
              </p:nvSpPr>
              <p:spPr>
                <a:xfrm>
                  <a:off x="1601533" y="4577815"/>
                  <a:ext cx="304706" cy="460123"/>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95" name="Oval 947">
                  <a:extLst>
                    <a:ext uri="{FF2B5EF4-FFF2-40B4-BE49-F238E27FC236}">
                      <a16:creationId xmlns:a16="http://schemas.microsoft.com/office/drawing/2014/main" id="{D7EA439A-9035-421A-8D0A-8F33E4E4268F}"/>
                    </a:ext>
                  </a:extLst>
                </p:cNvPr>
                <p:cNvSpPr/>
                <p:nvPr/>
              </p:nvSpPr>
              <p:spPr>
                <a:xfrm>
                  <a:off x="1679235" y="4667553"/>
                  <a:ext cx="140913" cy="14091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96" name="Rectangle: Rounded Corners 948">
                  <a:extLst>
                    <a:ext uri="{FF2B5EF4-FFF2-40B4-BE49-F238E27FC236}">
                      <a16:creationId xmlns:a16="http://schemas.microsoft.com/office/drawing/2014/main" id="{1B9141C8-B612-4DD5-8C8B-A1DCC3E14B43}"/>
                    </a:ext>
                  </a:extLst>
                </p:cNvPr>
                <p:cNvSpPr/>
                <p:nvPr/>
              </p:nvSpPr>
              <p:spPr>
                <a:xfrm>
                  <a:off x="1709073" y="4753019"/>
                  <a:ext cx="87663" cy="82497"/>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97" name="Oval 949">
                  <a:extLst>
                    <a:ext uri="{FF2B5EF4-FFF2-40B4-BE49-F238E27FC236}">
                      <a16:creationId xmlns:a16="http://schemas.microsoft.com/office/drawing/2014/main" id="{F74D0642-1518-4C49-88CC-8438D2645AF6}"/>
                    </a:ext>
                  </a:extLst>
                </p:cNvPr>
                <p:cNvSpPr/>
                <p:nvPr/>
              </p:nvSpPr>
              <p:spPr>
                <a:xfrm>
                  <a:off x="1729076" y="4705852"/>
                  <a:ext cx="48735" cy="48735"/>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698" name="Freeform: Shape 950">
                  <a:extLst>
                    <a:ext uri="{FF2B5EF4-FFF2-40B4-BE49-F238E27FC236}">
                      <a16:creationId xmlns:a16="http://schemas.microsoft.com/office/drawing/2014/main" id="{547263BA-7BAF-4F04-A38C-3730EF17E57D}"/>
                    </a:ext>
                  </a:extLst>
                </p:cNvPr>
                <p:cNvSpPr/>
                <p:nvPr/>
              </p:nvSpPr>
              <p:spPr>
                <a:xfrm>
                  <a:off x="1683945" y="4779008"/>
                  <a:ext cx="140914" cy="117981"/>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530">
                    <a:solidFill>
                      <a:prstClr val="white"/>
                    </a:solidFill>
                    <a:latin typeface="Calibri" panose="020F0502020204030204"/>
                  </a:endParaRPr>
                </a:p>
              </p:txBody>
            </p:sp>
          </p:grpSp>
          <p:grpSp>
            <p:nvGrpSpPr>
              <p:cNvPr id="643" name="Group 895">
                <a:extLst>
                  <a:ext uri="{FF2B5EF4-FFF2-40B4-BE49-F238E27FC236}">
                    <a16:creationId xmlns:a16="http://schemas.microsoft.com/office/drawing/2014/main" id="{120656BA-8841-46F9-A051-7E6618BE86F7}"/>
                  </a:ext>
                </a:extLst>
              </p:cNvPr>
              <p:cNvGrpSpPr/>
              <p:nvPr/>
            </p:nvGrpSpPr>
            <p:grpSpPr>
              <a:xfrm rot="459843">
                <a:off x="2764451" y="3142039"/>
                <a:ext cx="532601" cy="981990"/>
                <a:chOff x="2535777" y="3065314"/>
                <a:chExt cx="532601" cy="981990"/>
              </a:xfrm>
            </p:grpSpPr>
            <p:sp>
              <p:nvSpPr>
                <p:cNvPr id="646" name="Rectangle: Rounded Corners 898">
                  <a:extLst>
                    <a:ext uri="{FF2B5EF4-FFF2-40B4-BE49-F238E27FC236}">
                      <a16:creationId xmlns:a16="http://schemas.microsoft.com/office/drawing/2014/main" id="{A79CBF80-B9A2-4DEE-AC17-2EF3A5279825}"/>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647" name="Oval 12">
                  <a:extLst>
                    <a:ext uri="{FF2B5EF4-FFF2-40B4-BE49-F238E27FC236}">
                      <a16:creationId xmlns:a16="http://schemas.microsoft.com/office/drawing/2014/main" id="{E5618658-5E11-453A-9C48-8C79C28AA5DC}"/>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grpSp>
          <p:sp>
            <p:nvSpPr>
              <p:cNvPr id="644" name="Rectangle 17">
                <a:extLst>
                  <a:ext uri="{FF2B5EF4-FFF2-40B4-BE49-F238E27FC236}">
                    <a16:creationId xmlns:a16="http://schemas.microsoft.com/office/drawing/2014/main" id="{6D7FE5A0-5B9B-4ECD-92E6-87024C383C21}"/>
                  </a:ext>
                </a:extLst>
              </p:cNvPr>
              <p:cNvSpPr/>
              <p:nvPr/>
            </p:nvSpPr>
            <p:spPr>
              <a:xfrm>
                <a:off x="1401357" y="3915019"/>
                <a:ext cx="1778558" cy="930777"/>
              </a:xfrm>
              <a:custGeom>
                <a:avLst/>
                <a:gdLst>
                  <a:gd name="connsiteX0" fmla="*/ 0 w 1778558"/>
                  <a:gd name="connsiteY0" fmla="*/ 0 h 1038763"/>
                  <a:gd name="connsiteX1" fmla="*/ 1778558 w 1778558"/>
                  <a:gd name="connsiteY1" fmla="*/ 0 h 1038763"/>
                  <a:gd name="connsiteX2" fmla="*/ 1778558 w 1778558"/>
                  <a:gd name="connsiteY2" fmla="*/ 1038763 h 1038763"/>
                  <a:gd name="connsiteX3" fmla="*/ 0 w 1778558"/>
                  <a:gd name="connsiteY3" fmla="*/ 1038763 h 1038763"/>
                  <a:gd name="connsiteX4" fmla="*/ 0 w 1778558"/>
                  <a:gd name="connsiteY4" fmla="*/ 0 h 1038763"/>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558" h="1190685">
                    <a:moveTo>
                      <a:pt x="20065" y="103192"/>
                    </a:moveTo>
                    <a:cubicBezTo>
                      <a:pt x="470550" y="258936"/>
                      <a:pt x="923902" y="494942"/>
                      <a:pt x="1678232" y="0"/>
                    </a:cubicBezTo>
                    <a:lnTo>
                      <a:pt x="1778558" y="1190685"/>
                    </a:lnTo>
                    <a:lnTo>
                      <a:pt x="0" y="1190685"/>
                    </a:lnTo>
                    <a:lnTo>
                      <a:pt x="20065" y="103192"/>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sp>
            <p:nvSpPr>
              <p:cNvPr id="645" name="Freeform: Shape 897">
                <a:extLst>
                  <a:ext uri="{FF2B5EF4-FFF2-40B4-BE49-F238E27FC236}">
                    <a16:creationId xmlns:a16="http://schemas.microsoft.com/office/drawing/2014/main" id="{1C9A9FD8-A91A-4F9D-A087-81A62D8DD6FE}"/>
                  </a:ext>
                </a:extLst>
              </p:cNvPr>
              <p:cNvSpPr/>
              <p:nvPr/>
            </p:nvSpPr>
            <p:spPr>
              <a:xfrm>
                <a:off x="926589" y="335104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sp>
          <p:nvSpPr>
            <p:cNvPr id="634" name="Freeform: Shape 886">
              <a:extLst>
                <a:ext uri="{FF2B5EF4-FFF2-40B4-BE49-F238E27FC236}">
                  <a16:creationId xmlns:a16="http://schemas.microsoft.com/office/drawing/2014/main" id="{5571B284-2DC1-4AE7-8C3C-4611E76B35F0}"/>
                </a:ext>
              </a:extLst>
            </p:cNvPr>
            <p:cNvSpPr/>
            <p:nvPr/>
          </p:nvSpPr>
          <p:spPr>
            <a:xfrm>
              <a:off x="4887481" y="5894181"/>
              <a:ext cx="215709" cy="215709"/>
            </a:xfrm>
            <a:custGeom>
              <a:avLst/>
              <a:gdLst>
                <a:gd name="connsiteX0" fmla="*/ 2571750 w 5143500"/>
                <a:gd name="connsiteY0" fmla="*/ 0 h 5143500"/>
                <a:gd name="connsiteX1" fmla="*/ 0 w 5143500"/>
                <a:gd name="connsiteY1" fmla="*/ 2571750 h 5143500"/>
                <a:gd name="connsiteX2" fmla="*/ 2571750 w 5143500"/>
                <a:gd name="connsiteY2" fmla="*/ 5143500 h 5143500"/>
                <a:gd name="connsiteX3" fmla="*/ 5143500 w 5143500"/>
                <a:gd name="connsiteY3" fmla="*/ 2571750 h 5143500"/>
                <a:gd name="connsiteX4" fmla="*/ 2571750 w 5143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43500">
                  <a:moveTo>
                    <a:pt x="2571750" y="0"/>
                  </a:moveTo>
                  <a:cubicBezTo>
                    <a:pt x="1153631" y="0"/>
                    <a:pt x="0" y="1153631"/>
                    <a:pt x="0" y="2571750"/>
                  </a:cubicBezTo>
                  <a:cubicBezTo>
                    <a:pt x="0" y="3989869"/>
                    <a:pt x="1153631" y="5143500"/>
                    <a:pt x="2571750" y="5143500"/>
                  </a:cubicBezTo>
                  <a:cubicBezTo>
                    <a:pt x="3989869" y="5143500"/>
                    <a:pt x="5143500" y="3989869"/>
                    <a:pt x="5143500" y="2571750"/>
                  </a:cubicBezTo>
                  <a:cubicBezTo>
                    <a:pt x="5143500" y="1153631"/>
                    <a:pt x="3989869" y="0"/>
                    <a:pt x="2571750" y="0"/>
                  </a:cubicBezTo>
                  <a:close/>
                </a:path>
              </a:pathLst>
            </a:custGeom>
            <a:solidFill>
              <a:srgbClr val="F48093"/>
            </a:solidFill>
            <a:ln w="10046"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635" name="TextBox 887">
              <a:extLst>
                <a:ext uri="{FF2B5EF4-FFF2-40B4-BE49-F238E27FC236}">
                  <a16:creationId xmlns:a16="http://schemas.microsoft.com/office/drawing/2014/main" id="{AA6772A9-7F41-495C-BFE1-234AAD6CFC3D}"/>
                </a:ext>
              </a:extLst>
            </p:cNvPr>
            <p:cNvSpPr txBox="1"/>
            <p:nvPr/>
          </p:nvSpPr>
          <p:spPr>
            <a:xfrm>
              <a:off x="3108365" y="6702492"/>
              <a:ext cx="2954403" cy="713018"/>
            </a:xfrm>
            <a:prstGeom prst="rect">
              <a:avLst/>
            </a:prstGeom>
            <a:noFill/>
          </p:spPr>
          <p:txBody>
            <a:bodyPr wrap="square" rtlCol="0">
              <a:spAutoFit/>
            </a:bodyPr>
            <a:lstStyle/>
            <a:p>
              <a:pPr algn="ctr" defTabSz="342892"/>
              <a:r>
                <a:rPr lang="en-PH" sz="2100" b="1">
                  <a:solidFill>
                    <a:prstClr val="white"/>
                  </a:solidFill>
                  <a:latin typeface="Arial" panose="020B0604020202020204" pitchFamily="34" charset="0"/>
                  <a:cs typeface="Arial" panose="020B0604020202020204" pitchFamily="34" charset="0"/>
                </a:rPr>
                <a:t>Bạn Trả lời sai rồi </a:t>
              </a:r>
              <a:r>
                <a:rPr lang="en-PH" sz="2100" b="1">
                  <a:solidFill>
                    <a:prstClr val="white"/>
                  </a:solidFill>
                  <a:latin typeface="Arial" panose="020B0604020202020204" pitchFamily="34" charset="0"/>
                  <a:cs typeface="Arial" panose="020B0604020202020204" pitchFamily="34" charset="0"/>
                  <a:sym typeface="Wingdings" panose="05000000000000000000" pitchFamily="2" charset="2"/>
                </a:rPr>
                <a:t>=(((((</a:t>
              </a:r>
              <a:endParaRPr lang="en-PH" sz="2100" b="1" dirty="0">
                <a:solidFill>
                  <a:prstClr val="white"/>
                </a:solidFill>
                <a:latin typeface="Arial" panose="020B0604020202020204" pitchFamily="34" charset="0"/>
                <a:cs typeface="Arial" panose="020B0604020202020204" pitchFamily="34" charset="0"/>
              </a:endParaRPr>
            </a:p>
          </p:txBody>
        </p:sp>
        <p:sp>
          <p:nvSpPr>
            <p:cNvPr id="636" name="Rectangle: Rounded Corners 888">
              <a:extLst>
                <a:ext uri="{FF2B5EF4-FFF2-40B4-BE49-F238E27FC236}">
                  <a16:creationId xmlns:a16="http://schemas.microsoft.com/office/drawing/2014/main" id="{3499B104-ACBC-492F-9D20-C490F15F7EF2}"/>
                </a:ext>
              </a:extLst>
            </p:cNvPr>
            <p:cNvSpPr/>
            <p:nvPr/>
          </p:nvSpPr>
          <p:spPr>
            <a:xfrm>
              <a:off x="4480414" y="5917972"/>
              <a:ext cx="98532" cy="66544"/>
            </a:xfrm>
            <a:prstGeom prst="roundRect">
              <a:avLst>
                <a:gd name="adj" fmla="val 50000"/>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sp>
          <p:nvSpPr>
            <p:cNvPr id="637" name="Freeform: Shape 889">
              <a:extLst>
                <a:ext uri="{FF2B5EF4-FFF2-40B4-BE49-F238E27FC236}">
                  <a16:creationId xmlns:a16="http://schemas.microsoft.com/office/drawing/2014/main" id="{EE10ACDF-025A-4E43-9BF9-CF1C60B0C5D8}"/>
                </a:ext>
              </a:extLst>
            </p:cNvPr>
            <p:cNvSpPr/>
            <p:nvPr/>
          </p:nvSpPr>
          <p:spPr>
            <a:xfrm>
              <a:off x="4483484" y="5953514"/>
              <a:ext cx="92392" cy="31739"/>
            </a:xfrm>
            <a:custGeom>
              <a:avLst/>
              <a:gdLst>
                <a:gd name="connsiteX0" fmla="*/ 638486 w 1297360"/>
                <a:gd name="connsiteY0" fmla="*/ 0 h 445680"/>
                <a:gd name="connsiteX1" fmla="*/ 1074382 w 1297360"/>
                <a:gd name="connsiteY1" fmla="*/ 65439 h 445680"/>
                <a:gd name="connsiteX2" fmla="*/ 1297360 w 1297360"/>
                <a:gd name="connsiteY2" fmla="*/ 177224 h 445680"/>
                <a:gd name="connsiteX3" fmla="*/ 1263452 w 1297360"/>
                <a:gd name="connsiteY3" fmla="*/ 239695 h 445680"/>
                <a:gd name="connsiteX4" fmla="*/ 876040 w 1297360"/>
                <a:gd name="connsiteY4" fmla="*/ 445680 h 445680"/>
                <a:gd name="connsiteX5" fmla="*/ 426866 w 1297360"/>
                <a:gd name="connsiteY5" fmla="*/ 445680 h 445680"/>
                <a:gd name="connsiteX6" fmla="*/ 39455 w 1297360"/>
                <a:gd name="connsiteY6" fmla="*/ 239695 h 445680"/>
                <a:gd name="connsiteX7" fmla="*/ 0 w 1297360"/>
                <a:gd name="connsiteY7" fmla="*/ 167004 h 445680"/>
                <a:gd name="connsiteX8" fmla="*/ 202590 w 1297360"/>
                <a:gd name="connsiteY8" fmla="*/ 65439 h 445680"/>
                <a:gd name="connsiteX9" fmla="*/ 638486 w 1297360"/>
                <a:gd name="connsiteY9" fmla="*/ 0 h 4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7360" h="445680">
                  <a:moveTo>
                    <a:pt x="638486" y="0"/>
                  </a:moveTo>
                  <a:cubicBezTo>
                    <a:pt x="793104" y="0"/>
                    <a:pt x="940406" y="23304"/>
                    <a:pt x="1074382" y="65439"/>
                  </a:cubicBezTo>
                  <a:lnTo>
                    <a:pt x="1297360" y="177224"/>
                  </a:lnTo>
                  <a:lnTo>
                    <a:pt x="1263452" y="239695"/>
                  </a:lnTo>
                  <a:cubicBezTo>
                    <a:pt x="1179492" y="363972"/>
                    <a:pt x="1037308" y="445680"/>
                    <a:pt x="876040" y="445680"/>
                  </a:cubicBezTo>
                  <a:lnTo>
                    <a:pt x="426866" y="445680"/>
                  </a:lnTo>
                  <a:cubicBezTo>
                    <a:pt x="265598" y="445680"/>
                    <a:pt x="123414" y="363972"/>
                    <a:pt x="39455" y="239695"/>
                  </a:cubicBezTo>
                  <a:lnTo>
                    <a:pt x="0" y="167004"/>
                  </a:lnTo>
                  <a:lnTo>
                    <a:pt x="202590" y="65439"/>
                  </a:lnTo>
                  <a:cubicBezTo>
                    <a:pt x="336566" y="23304"/>
                    <a:pt x="483868" y="0"/>
                    <a:pt x="638486"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sp>
          <p:nvSpPr>
            <p:cNvPr id="638" name="Freeform: Shape 890">
              <a:extLst>
                <a:ext uri="{FF2B5EF4-FFF2-40B4-BE49-F238E27FC236}">
                  <a16:creationId xmlns:a16="http://schemas.microsoft.com/office/drawing/2014/main" id="{27AAF067-A26B-4AB8-AC45-EC870861E9AD}"/>
                </a:ext>
              </a:extLst>
            </p:cNvPr>
            <p:cNvSpPr/>
            <p:nvPr/>
          </p:nvSpPr>
          <p:spPr>
            <a:xfrm>
              <a:off x="4485945" y="5917873"/>
              <a:ext cx="84943" cy="23041"/>
            </a:xfrm>
            <a:custGeom>
              <a:avLst/>
              <a:gdLst>
                <a:gd name="connsiteX0" fmla="*/ 390328 w 1192765"/>
                <a:gd name="connsiteY0" fmla="*/ 0 h 323541"/>
                <a:gd name="connsiteX1" fmla="*/ 839502 w 1192765"/>
                <a:gd name="connsiteY1" fmla="*/ 0 h 323541"/>
                <a:gd name="connsiteX2" fmla="*/ 1169864 w 1192765"/>
                <a:gd name="connsiteY2" fmla="*/ 136840 h 323541"/>
                <a:gd name="connsiteX3" fmla="*/ 1192765 w 1192765"/>
                <a:gd name="connsiteY3" fmla="*/ 164597 h 323541"/>
                <a:gd name="connsiteX4" fmla="*/ 1192765 w 1192765"/>
                <a:gd name="connsiteY4" fmla="*/ 243006 h 323541"/>
                <a:gd name="connsiteX5" fmla="*/ 1112230 w 1192765"/>
                <a:gd name="connsiteY5" fmla="*/ 323541 h 323541"/>
                <a:gd name="connsiteX6" fmla="*/ 80535 w 1192765"/>
                <a:gd name="connsiteY6" fmla="*/ 323541 h 323541"/>
                <a:gd name="connsiteX7" fmla="*/ 0 w 1192765"/>
                <a:gd name="connsiteY7" fmla="*/ 243006 h 323541"/>
                <a:gd name="connsiteX8" fmla="*/ 0 w 1192765"/>
                <a:gd name="connsiteY8" fmla="*/ 211358 h 323541"/>
                <a:gd name="connsiteX9" fmla="*/ 2917 w 1192765"/>
                <a:gd name="connsiteY9" fmla="*/ 205985 h 323541"/>
                <a:gd name="connsiteX10" fmla="*/ 390328 w 1192765"/>
                <a:gd name="connsiteY10" fmla="*/ 0 h 32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2765" h="323541">
                  <a:moveTo>
                    <a:pt x="390328" y="0"/>
                  </a:moveTo>
                  <a:lnTo>
                    <a:pt x="839502" y="0"/>
                  </a:lnTo>
                  <a:cubicBezTo>
                    <a:pt x="968517" y="0"/>
                    <a:pt x="1085317" y="52293"/>
                    <a:pt x="1169864" y="136840"/>
                  </a:cubicBezTo>
                  <a:lnTo>
                    <a:pt x="1192765" y="164597"/>
                  </a:lnTo>
                  <a:lnTo>
                    <a:pt x="1192765" y="243006"/>
                  </a:lnTo>
                  <a:cubicBezTo>
                    <a:pt x="1192765" y="287484"/>
                    <a:pt x="1156708" y="323541"/>
                    <a:pt x="1112230" y="323541"/>
                  </a:cubicBezTo>
                  <a:lnTo>
                    <a:pt x="80535" y="323541"/>
                  </a:lnTo>
                  <a:cubicBezTo>
                    <a:pt x="36057" y="323541"/>
                    <a:pt x="0" y="287484"/>
                    <a:pt x="0" y="243006"/>
                  </a:cubicBezTo>
                  <a:lnTo>
                    <a:pt x="0" y="211358"/>
                  </a:lnTo>
                  <a:lnTo>
                    <a:pt x="2917" y="205985"/>
                  </a:lnTo>
                  <a:cubicBezTo>
                    <a:pt x="86876" y="81708"/>
                    <a:pt x="229060" y="0"/>
                    <a:pt x="39032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pic>
          <p:nvPicPr>
            <p:cNvPr id="639" name="Graphic 891">
              <a:extLst>
                <a:ext uri="{FF2B5EF4-FFF2-40B4-BE49-F238E27FC236}">
                  <a16:creationId xmlns:a16="http://schemas.microsoft.com/office/drawing/2014/main" id="{A968B490-B6BE-4A7A-B08D-999B6CC842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47239" y="5952946"/>
              <a:ext cx="97990" cy="97990"/>
            </a:xfrm>
            <a:prstGeom prst="rect">
              <a:avLst/>
            </a:prstGeom>
          </p:spPr>
        </p:pic>
      </p:grpSp>
      <p:sp>
        <p:nvSpPr>
          <p:cNvPr id="705" name="try again">
            <a:extLst>
              <a:ext uri="{FF2B5EF4-FFF2-40B4-BE49-F238E27FC236}">
                <a16:creationId xmlns:a16="http://schemas.microsoft.com/office/drawing/2014/main" id="{ACDC72AA-984D-4CEA-9D75-40CA130E7376}"/>
              </a:ext>
            </a:extLst>
          </p:cNvPr>
          <p:cNvSpPr/>
          <p:nvPr/>
        </p:nvSpPr>
        <p:spPr>
          <a:xfrm>
            <a:off x="3601750" y="7629851"/>
            <a:ext cx="2056013" cy="41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r>
              <a:rPr lang="en-PH" sz="2100" dirty="0">
                <a:solidFill>
                  <a:srgbClr val="F48093"/>
                </a:solidFill>
                <a:latin typeface="Gilroy ExtraBold" panose="00000900000000000000" pitchFamily="50" charset="0"/>
              </a:rPr>
              <a:t>Try again</a:t>
            </a:r>
            <a:endParaRPr lang="en-PH" sz="2400" dirty="0">
              <a:solidFill>
                <a:srgbClr val="F48093"/>
              </a:solidFill>
              <a:latin typeface="Gilroy ExtraBold" panose="00000900000000000000" pitchFamily="50" charset="0"/>
            </a:endParaRPr>
          </a:p>
        </p:txBody>
      </p:sp>
      <p:grpSp>
        <p:nvGrpSpPr>
          <p:cNvPr id="8" name="Nhóm 7">
            <a:extLst>
              <a:ext uri="{FF2B5EF4-FFF2-40B4-BE49-F238E27FC236}">
                <a16:creationId xmlns:a16="http://schemas.microsoft.com/office/drawing/2014/main" id="{E830E620-2CB8-4304-B3F0-CDA4D80B79F4}"/>
              </a:ext>
            </a:extLst>
          </p:cNvPr>
          <p:cNvGrpSpPr/>
          <p:nvPr/>
        </p:nvGrpSpPr>
        <p:grpSpPr>
          <a:xfrm>
            <a:off x="-37471" y="5182374"/>
            <a:ext cx="9230738" cy="3167346"/>
            <a:chOff x="15727" y="6926854"/>
            <a:chExt cx="12212499" cy="4223128"/>
          </a:xfrm>
        </p:grpSpPr>
        <p:sp>
          <p:nvSpPr>
            <p:cNvPr id="708" name="Freeform: Shape 351">
              <a:extLst>
                <a:ext uri="{FF2B5EF4-FFF2-40B4-BE49-F238E27FC236}">
                  <a16:creationId xmlns:a16="http://schemas.microsoft.com/office/drawing/2014/main" id="{0C96C2C2-A7DE-426A-BD6F-2E694740BFDF}"/>
                </a:ext>
              </a:extLst>
            </p:cNvPr>
            <p:cNvSpPr/>
            <p:nvPr/>
          </p:nvSpPr>
          <p:spPr>
            <a:xfrm>
              <a:off x="15727" y="8175751"/>
              <a:ext cx="12212499" cy="2974231"/>
            </a:xfrm>
            <a:custGeom>
              <a:avLst/>
              <a:gdLst>
                <a:gd name="connsiteX0" fmla="*/ 180643 w 9144000"/>
                <a:gd name="connsiteY0" fmla="*/ 0 h 2120697"/>
                <a:gd name="connsiteX1" fmla="*/ 8963357 w 9144000"/>
                <a:gd name="connsiteY1" fmla="*/ 0 h 2120697"/>
                <a:gd name="connsiteX2" fmla="*/ 9144000 w 9144000"/>
                <a:gd name="connsiteY2" fmla="*/ 180643 h 2120697"/>
                <a:gd name="connsiteX3" fmla="*/ 9144000 w 9144000"/>
                <a:gd name="connsiteY3" fmla="*/ 2120697 h 2120697"/>
                <a:gd name="connsiteX4" fmla="*/ 0 w 9144000"/>
                <a:gd name="connsiteY4" fmla="*/ 2120697 h 2120697"/>
                <a:gd name="connsiteX5" fmla="*/ 0 w 9144000"/>
                <a:gd name="connsiteY5" fmla="*/ 180643 h 2120697"/>
                <a:gd name="connsiteX6" fmla="*/ 180643 w 9144000"/>
                <a:gd name="connsiteY6" fmla="*/ 0 h 21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120697">
                  <a:moveTo>
                    <a:pt x="180643" y="0"/>
                  </a:moveTo>
                  <a:lnTo>
                    <a:pt x="8963357" y="0"/>
                  </a:lnTo>
                  <a:cubicBezTo>
                    <a:pt x="9063123" y="0"/>
                    <a:pt x="9144000" y="80877"/>
                    <a:pt x="9144000" y="180643"/>
                  </a:cubicBezTo>
                  <a:lnTo>
                    <a:pt x="9144000" y="2120697"/>
                  </a:lnTo>
                  <a:lnTo>
                    <a:pt x="0" y="2120697"/>
                  </a:lnTo>
                  <a:lnTo>
                    <a:pt x="0" y="180643"/>
                  </a:lnTo>
                  <a:cubicBezTo>
                    <a:pt x="0" y="80877"/>
                    <a:pt x="80877" y="0"/>
                    <a:pt x="180643"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grpSp>
          <p:nvGrpSpPr>
            <p:cNvPr id="709" name="Group 352">
              <a:extLst>
                <a:ext uri="{FF2B5EF4-FFF2-40B4-BE49-F238E27FC236}">
                  <a16:creationId xmlns:a16="http://schemas.microsoft.com/office/drawing/2014/main" id="{5621E20D-0629-4DF0-A6FD-ACFBD221342B}"/>
                </a:ext>
              </a:extLst>
            </p:cNvPr>
            <p:cNvGrpSpPr/>
            <p:nvPr/>
          </p:nvGrpSpPr>
          <p:grpSpPr>
            <a:xfrm>
              <a:off x="5119915" y="6926854"/>
              <a:ext cx="1873012" cy="2522416"/>
              <a:chOff x="877552" y="1545018"/>
              <a:chExt cx="2573760" cy="3300778"/>
            </a:xfrm>
          </p:grpSpPr>
          <p:sp>
            <p:nvSpPr>
              <p:cNvPr id="715" name="Freeform: Shape 358">
                <a:extLst>
                  <a:ext uri="{FF2B5EF4-FFF2-40B4-BE49-F238E27FC236}">
                    <a16:creationId xmlns:a16="http://schemas.microsoft.com/office/drawing/2014/main" id="{998C1654-1C96-47B5-A75F-378BA8DD867F}"/>
                  </a:ext>
                </a:extLst>
              </p:cNvPr>
              <p:cNvSpPr/>
              <p:nvPr/>
            </p:nvSpPr>
            <p:spPr>
              <a:xfrm>
                <a:off x="877552" y="1545018"/>
                <a:ext cx="2573760" cy="2436855"/>
              </a:xfrm>
              <a:custGeom>
                <a:avLst/>
                <a:gdLst>
                  <a:gd name="connsiteX0" fmla="*/ 1286880 w 2573760"/>
                  <a:gd name="connsiteY0" fmla="*/ 0 h 2436855"/>
                  <a:gd name="connsiteX1" fmla="*/ 2573760 w 2573760"/>
                  <a:gd name="connsiteY1" fmla="*/ 1286880 h 2436855"/>
                  <a:gd name="connsiteX2" fmla="*/ 2472631 w 2573760"/>
                  <a:gd name="connsiteY2" fmla="*/ 1787792 h 2436855"/>
                  <a:gd name="connsiteX3" fmla="*/ 2439988 w 2573760"/>
                  <a:gd name="connsiteY3" fmla="*/ 1855553 h 2436855"/>
                  <a:gd name="connsiteX4" fmla="*/ 2386760 w 2573760"/>
                  <a:gd name="connsiteY4" fmla="*/ 1926734 h 2436855"/>
                  <a:gd name="connsiteX5" fmla="*/ 1305071 w 2573760"/>
                  <a:gd name="connsiteY5" fmla="*/ 2436855 h 2436855"/>
                  <a:gd name="connsiteX6" fmla="*/ 72470 w 2573760"/>
                  <a:gd name="connsiteY6" fmla="*/ 1703241 h 2436855"/>
                  <a:gd name="connsiteX7" fmla="*/ 62953 w 2573760"/>
                  <a:gd name="connsiteY7" fmla="*/ 1683484 h 2436855"/>
                  <a:gd name="connsiteX8" fmla="*/ 57856 w 2573760"/>
                  <a:gd name="connsiteY8" fmla="*/ 1669559 h 2436855"/>
                  <a:gd name="connsiteX9" fmla="*/ 0 w 2573760"/>
                  <a:gd name="connsiteY9" fmla="*/ 1286880 h 2436855"/>
                  <a:gd name="connsiteX10" fmla="*/ 1286880 w 2573760"/>
                  <a:gd name="connsiteY10" fmla="*/ 0 h 24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3760" h="2436855">
                    <a:moveTo>
                      <a:pt x="1286880" y="0"/>
                    </a:moveTo>
                    <a:cubicBezTo>
                      <a:pt x="1997604" y="0"/>
                      <a:pt x="2573760" y="576156"/>
                      <a:pt x="2573760" y="1286880"/>
                    </a:cubicBezTo>
                    <a:cubicBezTo>
                      <a:pt x="2573760" y="1464561"/>
                      <a:pt x="2537750" y="1633832"/>
                      <a:pt x="2472631" y="1787792"/>
                    </a:cubicBezTo>
                    <a:lnTo>
                      <a:pt x="2439988" y="1855553"/>
                    </a:lnTo>
                    <a:lnTo>
                      <a:pt x="2386760" y="1926734"/>
                    </a:lnTo>
                    <a:cubicBezTo>
                      <a:pt x="2129651" y="2238278"/>
                      <a:pt x="1740551" y="2436855"/>
                      <a:pt x="1305071" y="2436855"/>
                    </a:cubicBezTo>
                    <a:cubicBezTo>
                      <a:pt x="772818" y="2436855"/>
                      <a:pt x="309848" y="2140215"/>
                      <a:pt x="72470" y="1703241"/>
                    </a:cubicBezTo>
                    <a:lnTo>
                      <a:pt x="62953" y="1683484"/>
                    </a:lnTo>
                    <a:lnTo>
                      <a:pt x="57856" y="1669559"/>
                    </a:lnTo>
                    <a:cubicBezTo>
                      <a:pt x="20256" y="1548671"/>
                      <a:pt x="0" y="1420141"/>
                      <a:pt x="0" y="1286880"/>
                    </a:cubicBezTo>
                    <a:cubicBezTo>
                      <a:pt x="0" y="576156"/>
                      <a:pt x="576156" y="0"/>
                      <a:pt x="128688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sp>
            <p:nvSpPr>
              <p:cNvPr id="716" name="Freeform: Shape 359">
                <a:extLst>
                  <a:ext uri="{FF2B5EF4-FFF2-40B4-BE49-F238E27FC236}">
                    <a16:creationId xmlns:a16="http://schemas.microsoft.com/office/drawing/2014/main" id="{9B32ECAC-1BDA-4959-BF16-790AE754DE99}"/>
                  </a:ext>
                </a:extLst>
              </p:cNvPr>
              <p:cNvSpPr/>
              <p:nvPr/>
            </p:nvSpPr>
            <p:spPr>
              <a:xfrm>
                <a:off x="940506" y="322373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nvGrpSpPr>
              <p:cNvPr id="717" name="Group 360">
                <a:extLst>
                  <a:ext uri="{FF2B5EF4-FFF2-40B4-BE49-F238E27FC236}">
                    <a16:creationId xmlns:a16="http://schemas.microsoft.com/office/drawing/2014/main" id="{FA23C52A-D143-4C9C-A239-FD29157923CA}"/>
                  </a:ext>
                </a:extLst>
              </p:cNvPr>
              <p:cNvGrpSpPr/>
              <p:nvPr/>
            </p:nvGrpSpPr>
            <p:grpSpPr>
              <a:xfrm>
                <a:off x="1237986" y="1637676"/>
                <a:ext cx="1758490" cy="2694426"/>
                <a:chOff x="181346" y="1199439"/>
                <a:chExt cx="2937576" cy="4501065"/>
              </a:xfrm>
            </p:grpSpPr>
            <p:sp>
              <p:nvSpPr>
                <p:cNvPr id="727" name="Rectangle 7">
                  <a:extLst>
                    <a:ext uri="{FF2B5EF4-FFF2-40B4-BE49-F238E27FC236}">
                      <a16:creationId xmlns:a16="http://schemas.microsoft.com/office/drawing/2014/main" id="{CD622F79-B9DF-4293-AF50-E05AA7008211}"/>
                    </a:ext>
                  </a:extLst>
                </p:cNvPr>
                <p:cNvSpPr/>
                <p:nvPr/>
              </p:nvSpPr>
              <p:spPr>
                <a:xfrm>
                  <a:off x="861900" y="1931457"/>
                  <a:ext cx="1031829" cy="1219446"/>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28" name="Oval 371">
                  <a:extLst>
                    <a:ext uri="{FF2B5EF4-FFF2-40B4-BE49-F238E27FC236}">
                      <a16:creationId xmlns:a16="http://schemas.microsoft.com/office/drawing/2014/main" id="{E0EF48EF-8D66-4E0E-9626-D275F39D6E6A}"/>
                    </a:ext>
                  </a:extLst>
                </p:cNvPr>
                <p:cNvSpPr/>
                <p:nvPr/>
              </p:nvSpPr>
              <p:spPr>
                <a:xfrm rot="826891">
                  <a:off x="1717765" y="1400594"/>
                  <a:ext cx="627191" cy="898932"/>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29" name="Oval 372">
                  <a:extLst>
                    <a:ext uri="{FF2B5EF4-FFF2-40B4-BE49-F238E27FC236}">
                      <a16:creationId xmlns:a16="http://schemas.microsoft.com/office/drawing/2014/main" id="{D22804FD-4D48-44F1-BFAD-E38BAFB76A47}"/>
                    </a:ext>
                  </a:extLst>
                </p:cNvPr>
                <p:cNvSpPr/>
                <p:nvPr/>
              </p:nvSpPr>
              <p:spPr>
                <a:xfrm rot="7541460">
                  <a:off x="1662416" y="1954145"/>
                  <a:ext cx="627191" cy="898932"/>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0" name="Oval 373">
                  <a:extLst>
                    <a:ext uri="{FF2B5EF4-FFF2-40B4-BE49-F238E27FC236}">
                      <a16:creationId xmlns:a16="http://schemas.microsoft.com/office/drawing/2014/main" id="{B80CA07E-B7D7-4828-94A4-487765250646}"/>
                    </a:ext>
                  </a:extLst>
                </p:cNvPr>
                <p:cNvSpPr/>
                <p:nvPr/>
              </p:nvSpPr>
              <p:spPr>
                <a:xfrm>
                  <a:off x="955965" y="1403928"/>
                  <a:ext cx="1174156" cy="1043708"/>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1" name="Rectangle 20">
                  <a:extLst>
                    <a:ext uri="{FF2B5EF4-FFF2-40B4-BE49-F238E27FC236}">
                      <a16:creationId xmlns:a16="http://schemas.microsoft.com/office/drawing/2014/main" id="{A8B718C5-10D9-4488-B031-B3D9972E9214}"/>
                    </a:ext>
                  </a:extLst>
                </p:cNvPr>
                <p:cNvSpPr/>
                <p:nvPr/>
              </p:nvSpPr>
              <p:spPr>
                <a:xfrm>
                  <a:off x="476017" y="3178193"/>
                  <a:ext cx="497109" cy="1123274"/>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2" name="Rectangle 21">
                  <a:extLst>
                    <a:ext uri="{FF2B5EF4-FFF2-40B4-BE49-F238E27FC236}">
                      <a16:creationId xmlns:a16="http://schemas.microsoft.com/office/drawing/2014/main" id="{C2D16D80-7210-4D2D-BDCA-E306A649A0BC}"/>
                    </a:ext>
                  </a:extLst>
                </p:cNvPr>
                <p:cNvSpPr/>
                <p:nvPr/>
              </p:nvSpPr>
              <p:spPr>
                <a:xfrm>
                  <a:off x="808175" y="3075391"/>
                  <a:ext cx="777145" cy="2432652"/>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3" name="Rectangle 22">
                  <a:extLst>
                    <a:ext uri="{FF2B5EF4-FFF2-40B4-BE49-F238E27FC236}">
                      <a16:creationId xmlns:a16="http://schemas.microsoft.com/office/drawing/2014/main" id="{5A089179-95E3-450D-885B-47D9637B3B14}"/>
                    </a:ext>
                  </a:extLst>
                </p:cNvPr>
                <p:cNvSpPr/>
                <p:nvPr/>
              </p:nvSpPr>
              <p:spPr>
                <a:xfrm>
                  <a:off x="2113234" y="3068493"/>
                  <a:ext cx="587398" cy="2451025"/>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4" name="Rectangle 23">
                  <a:extLst>
                    <a:ext uri="{FF2B5EF4-FFF2-40B4-BE49-F238E27FC236}">
                      <a16:creationId xmlns:a16="http://schemas.microsoft.com/office/drawing/2014/main" id="{44FF933A-3159-41B5-9947-18DE57621A2F}"/>
                    </a:ext>
                  </a:extLst>
                </p:cNvPr>
                <p:cNvSpPr/>
                <p:nvPr/>
              </p:nvSpPr>
              <p:spPr>
                <a:xfrm>
                  <a:off x="2434165" y="3146977"/>
                  <a:ext cx="480700" cy="1127438"/>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5" name="Rectangle 13">
                  <a:extLst>
                    <a:ext uri="{FF2B5EF4-FFF2-40B4-BE49-F238E27FC236}">
                      <a16:creationId xmlns:a16="http://schemas.microsoft.com/office/drawing/2014/main" id="{57C2743B-3C94-4BDD-B260-6695EA29A1D4}"/>
                    </a:ext>
                  </a:extLst>
                </p:cNvPr>
                <p:cNvSpPr/>
                <p:nvPr/>
              </p:nvSpPr>
              <p:spPr>
                <a:xfrm>
                  <a:off x="1169509" y="2820366"/>
                  <a:ext cx="949146" cy="629606"/>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6" name="Rectangle: Rounded Corners 379">
                  <a:extLst>
                    <a:ext uri="{FF2B5EF4-FFF2-40B4-BE49-F238E27FC236}">
                      <a16:creationId xmlns:a16="http://schemas.microsoft.com/office/drawing/2014/main" id="{A74CBE49-E7F7-491F-818F-834BE02D83DB}"/>
                    </a:ext>
                  </a:extLst>
                </p:cNvPr>
                <p:cNvSpPr/>
                <p:nvPr/>
              </p:nvSpPr>
              <p:spPr>
                <a:xfrm>
                  <a:off x="1174764" y="1635786"/>
                  <a:ext cx="1072076" cy="1359074"/>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7" name="Rectangle 19">
                  <a:extLst>
                    <a:ext uri="{FF2B5EF4-FFF2-40B4-BE49-F238E27FC236}">
                      <a16:creationId xmlns:a16="http://schemas.microsoft.com/office/drawing/2014/main" id="{9B54715D-DAD3-4761-9296-740D0D0D39AC}"/>
                    </a:ext>
                  </a:extLst>
                </p:cNvPr>
                <p:cNvSpPr/>
                <p:nvPr/>
              </p:nvSpPr>
              <p:spPr>
                <a:xfrm>
                  <a:off x="1222807" y="3072415"/>
                  <a:ext cx="1063193" cy="2315655"/>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8" name="Oval 381">
                  <a:extLst>
                    <a:ext uri="{FF2B5EF4-FFF2-40B4-BE49-F238E27FC236}">
                      <a16:creationId xmlns:a16="http://schemas.microsoft.com/office/drawing/2014/main" id="{086B850C-6112-4A65-B4CF-A3D7A3880A51}"/>
                    </a:ext>
                  </a:extLst>
                </p:cNvPr>
                <p:cNvSpPr/>
                <p:nvPr/>
              </p:nvSpPr>
              <p:spPr>
                <a:xfrm rot="4801032">
                  <a:off x="1027699" y="2354013"/>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39" name="Oval 382">
                  <a:extLst>
                    <a:ext uri="{FF2B5EF4-FFF2-40B4-BE49-F238E27FC236}">
                      <a16:creationId xmlns:a16="http://schemas.microsoft.com/office/drawing/2014/main" id="{08ACCAF9-6C2A-419E-9ED2-EDDDE56E4882}"/>
                    </a:ext>
                  </a:extLst>
                </p:cNvPr>
                <p:cNvSpPr/>
                <p:nvPr/>
              </p:nvSpPr>
              <p:spPr>
                <a:xfrm rot="6270557">
                  <a:off x="2093021" y="2297261"/>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40" name="Freeform: Shape 383">
                  <a:extLst>
                    <a:ext uri="{FF2B5EF4-FFF2-40B4-BE49-F238E27FC236}">
                      <a16:creationId xmlns:a16="http://schemas.microsoft.com/office/drawing/2014/main" id="{A8085ECF-5A25-4461-BD74-D87758DC47D4}"/>
                    </a:ext>
                  </a:extLst>
                </p:cNvPr>
                <p:cNvSpPr/>
                <p:nvPr/>
              </p:nvSpPr>
              <p:spPr>
                <a:xfrm>
                  <a:off x="1109920" y="1604215"/>
                  <a:ext cx="1211912" cy="738859"/>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41" name="Freeform: Shape 384">
                  <a:extLst>
                    <a:ext uri="{FF2B5EF4-FFF2-40B4-BE49-F238E27FC236}">
                      <a16:creationId xmlns:a16="http://schemas.microsoft.com/office/drawing/2014/main" id="{45EC2F8A-4837-4ED0-B02C-B88446AD83AE}"/>
                    </a:ext>
                  </a:extLst>
                </p:cNvPr>
                <p:cNvSpPr/>
                <p:nvPr/>
              </p:nvSpPr>
              <p:spPr>
                <a:xfrm>
                  <a:off x="181346" y="1199439"/>
                  <a:ext cx="2925600" cy="3531849"/>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r>
                    <a:rPr lang="en-PH" sz="926" dirty="0">
                      <a:solidFill>
                        <a:prstClr val="white"/>
                      </a:solidFill>
                      <a:latin typeface="Calibri" panose="020F0502020204030204"/>
                    </a:rPr>
                    <a:t>a</a:t>
                  </a:r>
                </a:p>
              </p:txBody>
            </p:sp>
            <p:sp>
              <p:nvSpPr>
                <p:cNvPr id="742" name="Freeform: Shape 385">
                  <a:extLst>
                    <a:ext uri="{FF2B5EF4-FFF2-40B4-BE49-F238E27FC236}">
                      <a16:creationId xmlns:a16="http://schemas.microsoft.com/office/drawing/2014/main" id="{08D10152-D856-483E-91DD-F1A5A8CBFCE3}"/>
                    </a:ext>
                  </a:extLst>
                </p:cNvPr>
                <p:cNvSpPr/>
                <p:nvPr/>
              </p:nvSpPr>
              <p:spPr>
                <a:xfrm>
                  <a:off x="307936" y="1211487"/>
                  <a:ext cx="2810986" cy="3518075"/>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dirty="0">
                    <a:solidFill>
                      <a:prstClr val="white"/>
                    </a:solidFill>
                    <a:latin typeface="Calibri" panose="020F0502020204030204"/>
                  </a:endParaRPr>
                </a:p>
              </p:txBody>
            </p:sp>
            <p:sp>
              <p:nvSpPr>
                <p:cNvPr id="743" name="Rectangle: Rounded Corners 55">
                  <a:extLst>
                    <a:ext uri="{FF2B5EF4-FFF2-40B4-BE49-F238E27FC236}">
                      <a16:creationId xmlns:a16="http://schemas.microsoft.com/office/drawing/2014/main" id="{DA1BC73B-EF02-472D-B816-C34922E5EE9F}"/>
                    </a:ext>
                  </a:extLst>
                </p:cNvPr>
                <p:cNvSpPr/>
                <p:nvPr/>
              </p:nvSpPr>
              <p:spPr>
                <a:xfrm>
                  <a:off x="702191" y="3742955"/>
                  <a:ext cx="2107574" cy="1957549"/>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744" name="Rectangle: Rounded Corners 387">
                  <a:extLst>
                    <a:ext uri="{FF2B5EF4-FFF2-40B4-BE49-F238E27FC236}">
                      <a16:creationId xmlns:a16="http://schemas.microsoft.com/office/drawing/2014/main" id="{11604D6B-A633-4401-8CFC-0A1D1DA2714C}"/>
                    </a:ext>
                  </a:extLst>
                </p:cNvPr>
                <p:cNvSpPr/>
                <p:nvPr/>
              </p:nvSpPr>
              <p:spPr>
                <a:xfrm>
                  <a:off x="1562608" y="3373787"/>
                  <a:ext cx="350700" cy="573994"/>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45" name="Rectangle: Rounded Corners 388">
                  <a:extLst>
                    <a:ext uri="{FF2B5EF4-FFF2-40B4-BE49-F238E27FC236}">
                      <a16:creationId xmlns:a16="http://schemas.microsoft.com/office/drawing/2014/main" id="{CC5FB145-C7A9-4418-A911-C81F6A9870AA}"/>
                    </a:ext>
                  </a:extLst>
                </p:cNvPr>
                <p:cNvSpPr/>
                <p:nvPr/>
              </p:nvSpPr>
              <p:spPr>
                <a:xfrm>
                  <a:off x="978790" y="1561709"/>
                  <a:ext cx="1522037" cy="203549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46" name="Oval 389">
                  <a:extLst>
                    <a:ext uri="{FF2B5EF4-FFF2-40B4-BE49-F238E27FC236}">
                      <a16:creationId xmlns:a16="http://schemas.microsoft.com/office/drawing/2014/main" id="{694310E1-7085-4AAB-A8BA-14E65680E31A}"/>
                    </a:ext>
                  </a:extLst>
                </p:cNvPr>
                <p:cNvSpPr/>
                <p:nvPr/>
              </p:nvSpPr>
              <p:spPr>
                <a:xfrm rot="19109762">
                  <a:off x="773495" y="1363883"/>
                  <a:ext cx="1388430" cy="1123167"/>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47" name="Oval 390">
                  <a:extLst>
                    <a:ext uri="{FF2B5EF4-FFF2-40B4-BE49-F238E27FC236}">
                      <a16:creationId xmlns:a16="http://schemas.microsoft.com/office/drawing/2014/main" id="{801A0680-2C25-4B6B-9851-5601B71119E5}"/>
                    </a:ext>
                  </a:extLst>
                </p:cNvPr>
                <p:cNvSpPr/>
                <p:nvPr/>
              </p:nvSpPr>
              <p:spPr>
                <a:xfrm rot="19811341">
                  <a:off x="1972381" y="1590570"/>
                  <a:ext cx="680496" cy="992353"/>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48" name="Oval 227">
                  <a:extLst>
                    <a:ext uri="{FF2B5EF4-FFF2-40B4-BE49-F238E27FC236}">
                      <a16:creationId xmlns:a16="http://schemas.microsoft.com/office/drawing/2014/main" id="{8ED90345-2E25-400D-B569-CEF0BFAD6A0A}"/>
                    </a:ext>
                  </a:extLst>
                </p:cNvPr>
                <p:cNvSpPr/>
                <p:nvPr/>
              </p:nvSpPr>
              <p:spPr>
                <a:xfrm rot="19109762">
                  <a:off x="714405" y="1341482"/>
                  <a:ext cx="1522112" cy="1070858"/>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49" name="Oval 392">
                  <a:extLst>
                    <a:ext uri="{FF2B5EF4-FFF2-40B4-BE49-F238E27FC236}">
                      <a16:creationId xmlns:a16="http://schemas.microsoft.com/office/drawing/2014/main" id="{9CA568FA-E1E6-4841-A4EB-DC0253896C4E}"/>
                    </a:ext>
                  </a:extLst>
                </p:cNvPr>
                <p:cNvSpPr/>
                <p:nvPr/>
              </p:nvSpPr>
              <p:spPr>
                <a:xfrm rot="19811341">
                  <a:off x="2019460" y="1561708"/>
                  <a:ext cx="641824" cy="1017747"/>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50" name="Oval 393">
                  <a:extLst>
                    <a:ext uri="{FF2B5EF4-FFF2-40B4-BE49-F238E27FC236}">
                      <a16:creationId xmlns:a16="http://schemas.microsoft.com/office/drawing/2014/main" id="{3D6C7E49-F9BE-45AB-AE0A-CA5218AA6676}"/>
                    </a:ext>
                  </a:extLst>
                </p:cNvPr>
                <p:cNvSpPr/>
                <p:nvPr/>
              </p:nvSpPr>
              <p:spPr>
                <a:xfrm>
                  <a:off x="1106888" y="2915604"/>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51" name="Oval 394">
                  <a:extLst>
                    <a:ext uri="{FF2B5EF4-FFF2-40B4-BE49-F238E27FC236}">
                      <a16:creationId xmlns:a16="http://schemas.microsoft.com/office/drawing/2014/main" id="{4BEFF9D8-B11B-459D-AAA0-BEC347D3B22D}"/>
                    </a:ext>
                  </a:extLst>
                </p:cNvPr>
                <p:cNvSpPr/>
                <p:nvPr/>
              </p:nvSpPr>
              <p:spPr>
                <a:xfrm>
                  <a:off x="2101363" y="2918918"/>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752" name="Rectangle: Rounded Corners 395">
                  <a:extLst>
                    <a:ext uri="{FF2B5EF4-FFF2-40B4-BE49-F238E27FC236}">
                      <a16:creationId xmlns:a16="http://schemas.microsoft.com/office/drawing/2014/main" id="{B3BC2E94-CB59-48A8-898A-CE170481625E}"/>
                    </a:ext>
                  </a:extLst>
                </p:cNvPr>
                <p:cNvSpPr/>
                <p:nvPr/>
              </p:nvSpPr>
              <p:spPr>
                <a:xfrm>
                  <a:off x="1205530" y="2506998"/>
                  <a:ext cx="219996" cy="94355"/>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53" name="Rectangle: Rounded Corners 396">
                  <a:extLst>
                    <a:ext uri="{FF2B5EF4-FFF2-40B4-BE49-F238E27FC236}">
                      <a16:creationId xmlns:a16="http://schemas.microsoft.com/office/drawing/2014/main" id="{E3859BC1-DBAA-44C5-B7EB-CB57F8D898DF}"/>
                    </a:ext>
                  </a:extLst>
                </p:cNvPr>
                <p:cNvSpPr/>
                <p:nvPr/>
              </p:nvSpPr>
              <p:spPr>
                <a:xfrm>
                  <a:off x="2030167" y="2506997"/>
                  <a:ext cx="219996" cy="9435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754" name="Group 397">
                  <a:extLst>
                    <a:ext uri="{FF2B5EF4-FFF2-40B4-BE49-F238E27FC236}">
                      <a16:creationId xmlns:a16="http://schemas.microsoft.com/office/drawing/2014/main" id="{4048D5B7-4C3A-4D0D-88F6-FF61D3E5A05E}"/>
                    </a:ext>
                  </a:extLst>
                </p:cNvPr>
                <p:cNvGrpSpPr/>
                <p:nvPr/>
              </p:nvGrpSpPr>
              <p:grpSpPr>
                <a:xfrm rot="388752">
                  <a:off x="1164127" y="2654365"/>
                  <a:ext cx="358530" cy="409272"/>
                  <a:chOff x="4187699" y="2705837"/>
                  <a:chExt cx="369137" cy="421380"/>
                </a:xfrm>
              </p:grpSpPr>
              <p:sp>
                <p:nvSpPr>
                  <p:cNvPr id="781" name="Block Arc 424">
                    <a:extLst>
                      <a:ext uri="{FF2B5EF4-FFF2-40B4-BE49-F238E27FC236}">
                        <a16:creationId xmlns:a16="http://schemas.microsoft.com/office/drawing/2014/main" id="{D2089815-C1B0-4E59-B84E-F1FCD8C982CE}"/>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782" name="Oval 425">
                    <a:extLst>
                      <a:ext uri="{FF2B5EF4-FFF2-40B4-BE49-F238E27FC236}">
                        <a16:creationId xmlns:a16="http://schemas.microsoft.com/office/drawing/2014/main" id="{9225A471-1148-4309-A175-22353EB26B33}"/>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83" name="Oval 426">
                    <a:extLst>
                      <a:ext uri="{FF2B5EF4-FFF2-40B4-BE49-F238E27FC236}">
                        <a16:creationId xmlns:a16="http://schemas.microsoft.com/office/drawing/2014/main" id="{A5AB6FCB-2923-4B7B-8CED-C994C8A8B949}"/>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755" name="Rectangle: Rounded Corners 398">
                  <a:extLst>
                    <a:ext uri="{FF2B5EF4-FFF2-40B4-BE49-F238E27FC236}">
                      <a16:creationId xmlns:a16="http://schemas.microsoft.com/office/drawing/2014/main" id="{11D98EC6-5B89-49FF-9740-4DB62B684460}"/>
                    </a:ext>
                  </a:extLst>
                </p:cNvPr>
                <p:cNvSpPr/>
                <p:nvPr/>
              </p:nvSpPr>
              <p:spPr>
                <a:xfrm rot="1906099">
                  <a:off x="1185271" y="2666449"/>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756" name="Group 399">
                  <a:extLst>
                    <a:ext uri="{FF2B5EF4-FFF2-40B4-BE49-F238E27FC236}">
                      <a16:creationId xmlns:a16="http://schemas.microsoft.com/office/drawing/2014/main" id="{F86B277E-1381-4BAF-95CE-2ED841DD5D25}"/>
                    </a:ext>
                  </a:extLst>
                </p:cNvPr>
                <p:cNvGrpSpPr/>
                <p:nvPr/>
              </p:nvGrpSpPr>
              <p:grpSpPr>
                <a:xfrm rot="21211248" flipH="1">
                  <a:off x="1925028" y="2642469"/>
                  <a:ext cx="358530" cy="409272"/>
                  <a:chOff x="4187699" y="2705837"/>
                  <a:chExt cx="369137" cy="421380"/>
                </a:xfrm>
              </p:grpSpPr>
              <p:sp>
                <p:nvSpPr>
                  <p:cNvPr id="778" name="Block Arc 421">
                    <a:extLst>
                      <a:ext uri="{FF2B5EF4-FFF2-40B4-BE49-F238E27FC236}">
                        <a16:creationId xmlns:a16="http://schemas.microsoft.com/office/drawing/2014/main" id="{20933B61-7ACC-4567-9AA8-0D7E89B9CFE1}"/>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779" name="Oval 422">
                    <a:extLst>
                      <a:ext uri="{FF2B5EF4-FFF2-40B4-BE49-F238E27FC236}">
                        <a16:creationId xmlns:a16="http://schemas.microsoft.com/office/drawing/2014/main" id="{1428D197-D9AD-4D55-92D4-D82D762A242F}"/>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80" name="Oval 423">
                    <a:extLst>
                      <a:ext uri="{FF2B5EF4-FFF2-40B4-BE49-F238E27FC236}">
                        <a16:creationId xmlns:a16="http://schemas.microsoft.com/office/drawing/2014/main" id="{09552D50-6DBC-4556-BF0E-399F66088FAD}"/>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757" name="Rectangle: Rounded Corners 400">
                  <a:extLst>
                    <a:ext uri="{FF2B5EF4-FFF2-40B4-BE49-F238E27FC236}">
                      <a16:creationId xmlns:a16="http://schemas.microsoft.com/office/drawing/2014/main" id="{91981DCB-D621-4C11-977B-817F4B3A0B94}"/>
                    </a:ext>
                  </a:extLst>
                </p:cNvPr>
                <p:cNvSpPr/>
                <p:nvPr/>
              </p:nvSpPr>
              <p:spPr>
                <a:xfrm rot="19693901" flipV="1">
                  <a:off x="2139227" y="2648763"/>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58" name="Rectangle: Rounded Corners 401">
                  <a:extLst>
                    <a:ext uri="{FF2B5EF4-FFF2-40B4-BE49-F238E27FC236}">
                      <a16:creationId xmlns:a16="http://schemas.microsoft.com/office/drawing/2014/main" id="{1F2D483A-D9F9-4F43-A8D9-EF24C780AE2F}"/>
                    </a:ext>
                  </a:extLst>
                </p:cNvPr>
                <p:cNvSpPr/>
                <p:nvPr/>
              </p:nvSpPr>
              <p:spPr>
                <a:xfrm>
                  <a:off x="1638740" y="2952402"/>
                  <a:ext cx="219996" cy="94354"/>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59" name="Freeform: Shape 402">
                  <a:extLst>
                    <a:ext uri="{FF2B5EF4-FFF2-40B4-BE49-F238E27FC236}">
                      <a16:creationId xmlns:a16="http://schemas.microsoft.com/office/drawing/2014/main" id="{E5683845-E4B3-4734-8F39-CEE53D2F7AD0}"/>
                    </a:ext>
                  </a:extLst>
                </p:cNvPr>
                <p:cNvSpPr/>
                <p:nvPr/>
              </p:nvSpPr>
              <p:spPr>
                <a:xfrm>
                  <a:off x="778560" y="3737326"/>
                  <a:ext cx="2027181" cy="1953069"/>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760" name="Freeform: Shape 403">
                  <a:extLst>
                    <a:ext uri="{FF2B5EF4-FFF2-40B4-BE49-F238E27FC236}">
                      <a16:creationId xmlns:a16="http://schemas.microsoft.com/office/drawing/2014/main" id="{0C4E9983-564C-4A64-B410-B212FD5BF4DB}"/>
                    </a:ext>
                  </a:extLst>
                </p:cNvPr>
                <p:cNvSpPr/>
                <p:nvPr/>
              </p:nvSpPr>
              <p:spPr>
                <a:xfrm>
                  <a:off x="1561226" y="3737326"/>
                  <a:ext cx="355371" cy="201540"/>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761" name="Rectangle: Rounded Corners 404">
                  <a:extLst>
                    <a:ext uri="{FF2B5EF4-FFF2-40B4-BE49-F238E27FC236}">
                      <a16:creationId xmlns:a16="http://schemas.microsoft.com/office/drawing/2014/main" id="{92A5ED8A-625F-40E0-AA6A-C7B1962D2E1F}"/>
                    </a:ext>
                  </a:extLst>
                </p:cNvPr>
                <p:cNvSpPr/>
                <p:nvPr/>
              </p:nvSpPr>
              <p:spPr>
                <a:xfrm>
                  <a:off x="850399" y="2747475"/>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62" name="Rectangle: Rounded Corners 405">
                  <a:extLst>
                    <a:ext uri="{FF2B5EF4-FFF2-40B4-BE49-F238E27FC236}">
                      <a16:creationId xmlns:a16="http://schemas.microsoft.com/office/drawing/2014/main" id="{8748ADF6-6065-42FE-ABEA-E868BD3D4C7F}"/>
                    </a:ext>
                  </a:extLst>
                </p:cNvPr>
                <p:cNvSpPr/>
                <p:nvPr/>
              </p:nvSpPr>
              <p:spPr>
                <a:xfrm>
                  <a:off x="2377629" y="2751957"/>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63" name="Oval 406">
                  <a:extLst>
                    <a:ext uri="{FF2B5EF4-FFF2-40B4-BE49-F238E27FC236}">
                      <a16:creationId xmlns:a16="http://schemas.microsoft.com/office/drawing/2014/main" id="{B79C0097-7787-4DF9-B867-781184D04391}"/>
                    </a:ext>
                  </a:extLst>
                </p:cNvPr>
                <p:cNvSpPr/>
                <p:nvPr/>
              </p:nvSpPr>
              <p:spPr>
                <a:xfrm>
                  <a:off x="916050"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64" name="Oval 407">
                  <a:extLst>
                    <a:ext uri="{FF2B5EF4-FFF2-40B4-BE49-F238E27FC236}">
                      <a16:creationId xmlns:a16="http://schemas.microsoft.com/office/drawing/2014/main" id="{E4923422-02AD-4C71-B798-D1CC3BDCB78C}"/>
                    </a:ext>
                  </a:extLst>
                </p:cNvPr>
                <p:cNvSpPr/>
                <p:nvPr/>
              </p:nvSpPr>
              <p:spPr>
                <a:xfrm>
                  <a:off x="2499039"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65" name="Oval 408">
                  <a:extLst>
                    <a:ext uri="{FF2B5EF4-FFF2-40B4-BE49-F238E27FC236}">
                      <a16:creationId xmlns:a16="http://schemas.microsoft.com/office/drawing/2014/main" id="{6DBFD6F2-1DDE-463F-BA9F-419CF62D1C94}"/>
                    </a:ext>
                  </a:extLst>
                </p:cNvPr>
                <p:cNvSpPr/>
                <p:nvPr/>
              </p:nvSpPr>
              <p:spPr>
                <a:xfrm>
                  <a:off x="1269268" y="2683088"/>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66" name="Oval 409">
                  <a:extLst>
                    <a:ext uri="{FF2B5EF4-FFF2-40B4-BE49-F238E27FC236}">
                      <a16:creationId xmlns:a16="http://schemas.microsoft.com/office/drawing/2014/main" id="{10B6F3D1-204C-4A41-B924-ECF6BEE0A49B}"/>
                    </a:ext>
                  </a:extLst>
                </p:cNvPr>
                <p:cNvSpPr/>
                <p:nvPr/>
              </p:nvSpPr>
              <p:spPr>
                <a:xfrm flipH="1">
                  <a:off x="2030167" y="2671189"/>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67" name="Freeform: Shape 410">
                  <a:extLst>
                    <a:ext uri="{FF2B5EF4-FFF2-40B4-BE49-F238E27FC236}">
                      <a16:creationId xmlns:a16="http://schemas.microsoft.com/office/drawing/2014/main" id="{066C5865-7C83-476B-9349-FD90786F3436}"/>
                    </a:ext>
                  </a:extLst>
                </p:cNvPr>
                <p:cNvSpPr/>
                <p:nvPr/>
              </p:nvSpPr>
              <p:spPr>
                <a:xfrm>
                  <a:off x="930060" y="1742987"/>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768" name="Freeform: Shape 411">
                  <a:extLst>
                    <a:ext uri="{FF2B5EF4-FFF2-40B4-BE49-F238E27FC236}">
                      <a16:creationId xmlns:a16="http://schemas.microsoft.com/office/drawing/2014/main" id="{7E8F0F64-1ABC-4749-BD93-5E15059913D2}"/>
                    </a:ext>
                  </a:extLst>
                </p:cNvPr>
                <p:cNvSpPr/>
                <p:nvPr/>
              </p:nvSpPr>
              <p:spPr>
                <a:xfrm flipH="1">
                  <a:off x="1998119" y="1656179"/>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cxnSp>
              <p:nvCxnSpPr>
                <p:cNvPr id="769" name="Straight Connector 412">
                  <a:extLst>
                    <a:ext uri="{FF2B5EF4-FFF2-40B4-BE49-F238E27FC236}">
                      <a16:creationId xmlns:a16="http://schemas.microsoft.com/office/drawing/2014/main" id="{65DCC924-438E-4BCE-8941-7BA9634B791B}"/>
                    </a:ext>
                  </a:extLst>
                </p:cNvPr>
                <p:cNvCxnSpPr>
                  <a:cxnSpLocks/>
                </p:cNvCxnSpPr>
                <p:nvPr/>
              </p:nvCxnSpPr>
              <p:spPr>
                <a:xfrm flipH="1">
                  <a:off x="1131439" y="4616077"/>
                  <a:ext cx="78073" cy="644985"/>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cxnSp>
              <p:nvCxnSpPr>
                <p:cNvPr id="770" name="Straight Connector 413">
                  <a:extLst>
                    <a:ext uri="{FF2B5EF4-FFF2-40B4-BE49-F238E27FC236}">
                      <a16:creationId xmlns:a16="http://schemas.microsoft.com/office/drawing/2014/main" id="{8DB88BE4-F9F0-4E70-B8EC-7204AC96C366}"/>
                    </a:ext>
                  </a:extLst>
                </p:cNvPr>
                <p:cNvCxnSpPr>
                  <a:cxnSpLocks/>
                </p:cNvCxnSpPr>
                <p:nvPr/>
              </p:nvCxnSpPr>
              <p:spPr>
                <a:xfrm>
                  <a:off x="2438184" y="4599000"/>
                  <a:ext cx="53131" cy="438938"/>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sp>
              <p:nvSpPr>
                <p:cNvPr id="771" name="Freeform: Shape 414">
                  <a:extLst>
                    <a:ext uri="{FF2B5EF4-FFF2-40B4-BE49-F238E27FC236}">
                      <a16:creationId xmlns:a16="http://schemas.microsoft.com/office/drawing/2014/main" id="{CDC5D56B-276D-424D-B555-931CFB0F82CD}"/>
                    </a:ext>
                  </a:extLst>
                </p:cNvPr>
                <p:cNvSpPr/>
                <p:nvPr/>
              </p:nvSpPr>
              <p:spPr>
                <a:xfrm>
                  <a:off x="1327492" y="3737878"/>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72" name="Freeform: Shape 415">
                  <a:extLst>
                    <a:ext uri="{FF2B5EF4-FFF2-40B4-BE49-F238E27FC236}">
                      <a16:creationId xmlns:a16="http://schemas.microsoft.com/office/drawing/2014/main" id="{86DE7B88-8CA9-4550-A02C-334EA3CC53C8}"/>
                    </a:ext>
                  </a:extLst>
                </p:cNvPr>
                <p:cNvSpPr/>
                <p:nvPr/>
              </p:nvSpPr>
              <p:spPr>
                <a:xfrm flipH="1">
                  <a:off x="1746173" y="3732707"/>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73" name="Rectangle: Rounded Corners 416">
                  <a:extLst>
                    <a:ext uri="{FF2B5EF4-FFF2-40B4-BE49-F238E27FC236}">
                      <a16:creationId xmlns:a16="http://schemas.microsoft.com/office/drawing/2014/main" id="{E8CC2E5A-DA14-4132-8A17-D1615E0CDFF1}"/>
                    </a:ext>
                  </a:extLst>
                </p:cNvPr>
                <p:cNvSpPr/>
                <p:nvPr/>
              </p:nvSpPr>
              <p:spPr>
                <a:xfrm>
                  <a:off x="1601533" y="4577815"/>
                  <a:ext cx="304706" cy="460123"/>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74" name="Oval 417">
                  <a:extLst>
                    <a:ext uri="{FF2B5EF4-FFF2-40B4-BE49-F238E27FC236}">
                      <a16:creationId xmlns:a16="http://schemas.microsoft.com/office/drawing/2014/main" id="{4FBEB455-05D2-4BF9-BDC8-5E031662EBBB}"/>
                    </a:ext>
                  </a:extLst>
                </p:cNvPr>
                <p:cNvSpPr/>
                <p:nvPr/>
              </p:nvSpPr>
              <p:spPr>
                <a:xfrm>
                  <a:off x="1679235" y="4667553"/>
                  <a:ext cx="140913" cy="14091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75" name="Rectangle: Rounded Corners 418">
                  <a:extLst>
                    <a:ext uri="{FF2B5EF4-FFF2-40B4-BE49-F238E27FC236}">
                      <a16:creationId xmlns:a16="http://schemas.microsoft.com/office/drawing/2014/main" id="{3BFF776E-7A37-47ED-83C5-2018DD844D1B}"/>
                    </a:ext>
                  </a:extLst>
                </p:cNvPr>
                <p:cNvSpPr/>
                <p:nvPr/>
              </p:nvSpPr>
              <p:spPr>
                <a:xfrm>
                  <a:off x="1709073" y="4753019"/>
                  <a:ext cx="87663" cy="82497"/>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76" name="Oval 419">
                  <a:extLst>
                    <a:ext uri="{FF2B5EF4-FFF2-40B4-BE49-F238E27FC236}">
                      <a16:creationId xmlns:a16="http://schemas.microsoft.com/office/drawing/2014/main" id="{23A56FBC-66E7-4CB1-89A5-4C8EF95919D3}"/>
                    </a:ext>
                  </a:extLst>
                </p:cNvPr>
                <p:cNvSpPr/>
                <p:nvPr/>
              </p:nvSpPr>
              <p:spPr>
                <a:xfrm>
                  <a:off x="1729076" y="4705852"/>
                  <a:ext cx="48735" cy="48735"/>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777" name="Freeform: Shape 420">
                  <a:extLst>
                    <a:ext uri="{FF2B5EF4-FFF2-40B4-BE49-F238E27FC236}">
                      <a16:creationId xmlns:a16="http://schemas.microsoft.com/office/drawing/2014/main" id="{7FB52DED-1E9F-4450-A816-25EFF926C26C}"/>
                    </a:ext>
                  </a:extLst>
                </p:cNvPr>
                <p:cNvSpPr/>
                <p:nvPr/>
              </p:nvSpPr>
              <p:spPr>
                <a:xfrm>
                  <a:off x="1683945" y="4779008"/>
                  <a:ext cx="140914" cy="117981"/>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530">
                    <a:solidFill>
                      <a:prstClr val="white"/>
                    </a:solidFill>
                    <a:latin typeface="Calibri" panose="020F0502020204030204"/>
                  </a:endParaRPr>
                </a:p>
              </p:txBody>
            </p:sp>
          </p:grpSp>
          <p:grpSp>
            <p:nvGrpSpPr>
              <p:cNvPr id="718" name="Group 361">
                <a:extLst>
                  <a:ext uri="{FF2B5EF4-FFF2-40B4-BE49-F238E27FC236}">
                    <a16:creationId xmlns:a16="http://schemas.microsoft.com/office/drawing/2014/main" id="{431C01FE-2C1E-46C7-A85B-B4FB56DFDFC3}"/>
                  </a:ext>
                </a:extLst>
              </p:cNvPr>
              <p:cNvGrpSpPr/>
              <p:nvPr/>
            </p:nvGrpSpPr>
            <p:grpSpPr>
              <a:xfrm>
                <a:off x="2038770" y="2805991"/>
                <a:ext cx="279193" cy="134007"/>
                <a:chOff x="11738403" y="5361779"/>
                <a:chExt cx="471124" cy="226131"/>
              </a:xfrm>
            </p:grpSpPr>
            <p:sp>
              <p:nvSpPr>
                <p:cNvPr id="724" name="Freeform: Shape 367">
                  <a:extLst>
                    <a:ext uri="{FF2B5EF4-FFF2-40B4-BE49-F238E27FC236}">
                      <a16:creationId xmlns:a16="http://schemas.microsoft.com/office/drawing/2014/main" id="{5F42A5EE-A24F-474F-9ED3-4CCDD74A4EDF}"/>
                    </a:ext>
                  </a:extLst>
                </p:cNvPr>
                <p:cNvSpPr/>
                <p:nvPr/>
              </p:nvSpPr>
              <p:spPr>
                <a:xfrm>
                  <a:off x="11738403" y="5361779"/>
                  <a:ext cx="471124" cy="226131"/>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sp>
              <p:nvSpPr>
                <p:cNvPr id="725" name="Freeform: Shape 368">
                  <a:extLst>
                    <a:ext uri="{FF2B5EF4-FFF2-40B4-BE49-F238E27FC236}">
                      <a16:creationId xmlns:a16="http://schemas.microsoft.com/office/drawing/2014/main" id="{D2BFC4AA-8304-48FD-8C88-835F149F8C9F}"/>
                    </a:ext>
                  </a:extLst>
                </p:cNvPr>
                <p:cNvSpPr/>
                <p:nvPr/>
              </p:nvSpPr>
              <p:spPr>
                <a:xfrm>
                  <a:off x="11763063" y="5361779"/>
                  <a:ext cx="419314" cy="68127"/>
                </a:xfrm>
                <a:custGeom>
                  <a:avLst/>
                  <a:gdLst>
                    <a:gd name="connsiteX0" fmla="*/ 0 w 419314"/>
                    <a:gd name="connsiteY0" fmla="*/ 0 h 87994"/>
                    <a:gd name="connsiteX1" fmla="*/ 419314 w 419314"/>
                    <a:gd name="connsiteY1" fmla="*/ 0 h 87994"/>
                    <a:gd name="connsiteX2" fmla="*/ 419314 w 419314"/>
                    <a:gd name="connsiteY2" fmla="*/ 34867 h 87994"/>
                    <a:gd name="connsiteX3" fmla="*/ 366187 w 419314"/>
                    <a:gd name="connsiteY3" fmla="*/ 87994 h 87994"/>
                    <a:gd name="connsiteX4" fmla="*/ 53127 w 419314"/>
                    <a:gd name="connsiteY4" fmla="*/ 87994 h 87994"/>
                    <a:gd name="connsiteX5" fmla="*/ 0 w 419314"/>
                    <a:gd name="connsiteY5" fmla="*/ 34867 h 8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14" h="87994">
                      <a:moveTo>
                        <a:pt x="0" y="0"/>
                      </a:moveTo>
                      <a:lnTo>
                        <a:pt x="419314" y="0"/>
                      </a:lnTo>
                      <a:lnTo>
                        <a:pt x="419314" y="34867"/>
                      </a:lnTo>
                      <a:cubicBezTo>
                        <a:pt x="419314" y="64208"/>
                        <a:pt x="395528" y="87994"/>
                        <a:pt x="366187" y="87994"/>
                      </a:cubicBezTo>
                      <a:lnTo>
                        <a:pt x="53127" y="87994"/>
                      </a:lnTo>
                      <a:cubicBezTo>
                        <a:pt x="23786" y="87994"/>
                        <a:pt x="0" y="64208"/>
                        <a:pt x="0" y="348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sp>
              <p:nvSpPr>
                <p:cNvPr id="726" name="Freeform: Shape 369">
                  <a:extLst>
                    <a:ext uri="{FF2B5EF4-FFF2-40B4-BE49-F238E27FC236}">
                      <a16:creationId xmlns:a16="http://schemas.microsoft.com/office/drawing/2014/main" id="{1D1D43CB-C53A-4698-B3A9-AE87D6FB3995}"/>
                    </a:ext>
                  </a:extLst>
                </p:cNvPr>
                <p:cNvSpPr/>
                <p:nvPr/>
              </p:nvSpPr>
              <p:spPr>
                <a:xfrm>
                  <a:off x="11813549" y="5474844"/>
                  <a:ext cx="320078" cy="113066"/>
                </a:xfrm>
                <a:custGeom>
                  <a:avLst/>
                  <a:gdLst>
                    <a:gd name="connsiteX0" fmla="*/ 159171 w 320078"/>
                    <a:gd name="connsiteY0" fmla="*/ 0 h 113066"/>
                    <a:gd name="connsiteX1" fmla="*/ 250862 w 320078"/>
                    <a:gd name="connsiteY1" fmla="*/ 13765 h 113066"/>
                    <a:gd name="connsiteX2" fmla="*/ 320078 w 320078"/>
                    <a:gd name="connsiteY2" fmla="*/ 48465 h 113066"/>
                    <a:gd name="connsiteX3" fmla="*/ 310928 w 320078"/>
                    <a:gd name="connsiteY3" fmla="*/ 59034 h 113066"/>
                    <a:gd name="connsiteX4" fmla="*/ 160416 w 320078"/>
                    <a:gd name="connsiteY4" fmla="*/ 113066 h 113066"/>
                    <a:gd name="connsiteX5" fmla="*/ 9904 w 320078"/>
                    <a:gd name="connsiteY5" fmla="*/ 59034 h 113066"/>
                    <a:gd name="connsiteX6" fmla="*/ 0 w 320078"/>
                    <a:gd name="connsiteY6" fmla="*/ 47595 h 113066"/>
                    <a:gd name="connsiteX7" fmla="*/ 67480 w 320078"/>
                    <a:gd name="connsiteY7" fmla="*/ 13765 h 113066"/>
                    <a:gd name="connsiteX8" fmla="*/ 159171 w 320078"/>
                    <a:gd name="connsiteY8" fmla="*/ 0 h 11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78" h="113066">
                      <a:moveTo>
                        <a:pt x="159171" y="0"/>
                      </a:moveTo>
                      <a:cubicBezTo>
                        <a:pt x="191695" y="0"/>
                        <a:pt x="222680" y="4902"/>
                        <a:pt x="250862" y="13765"/>
                      </a:cubicBezTo>
                      <a:lnTo>
                        <a:pt x="320078" y="48465"/>
                      </a:lnTo>
                      <a:lnTo>
                        <a:pt x="310928" y="59034"/>
                      </a:lnTo>
                      <a:cubicBezTo>
                        <a:pt x="270026" y="92789"/>
                        <a:pt x="217589" y="113066"/>
                        <a:pt x="160416" y="113066"/>
                      </a:cubicBezTo>
                      <a:cubicBezTo>
                        <a:pt x="103243" y="113066"/>
                        <a:pt x="50806" y="92789"/>
                        <a:pt x="9904" y="59034"/>
                      </a:cubicBezTo>
                      <a:lnTo>
                        <a:pt x="0" y="47595"/>
                      </a:lnTo>
                      <a:lnTo>
                        <a:pt x="67480" y="13765"/>
                      </a:lnTo>
                      <a:cubicBezTo>
                        <a:pt x="95662" y="4902"/>
                        <a:pt x="126647" y="0"/>
                        <a:pt x="159171"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grpSp>
            <p:nvGrpSpPr>
              <p:cNvPr id="719" name="Group 362">
                <a:extLst>
                  <a:ext uri="{FF2B5EF4-FFF2-40B4-BE49-F238E27FC236}">
                    <a16:creationId xmlns:a16="http://schemas.microsoft.com/office/drawing/2014/main" id="{E0F8A932-2F65-4612-A43D-9F8FE4972103}"/>
                  </a:ext>
                </a:extLst>
              </p:cNvPr>
              <p:cNvGrpSpPr/>
              <p:nvPr/>
            </p:nvGrpSpPr>
            <p:grpSpPr>
              <a:xfrm rot="459843">
                <a:off x="2764451" y="3142039"/>
                <a:ext cx="532601" cy="981990"/>
                <a:chOff x="2535777" y="3065314"/>
                <a:chExt cx="532601" cy="981990"/>
              </a:xfrm>
            </p:grpSpPr>
            <p:sp>
              <p:nvSpPr>
                <p:cNvPr id="722" name="Rectangle: Rounded Corners 365">
                  <a:extLst>
                    <a:ext uri="{FF2B5EF4-FFF2-40B4-BE49-F238E27FC236}">
                      <a16:creationId xmlns:a16="http://schemas.microsoft.com/office/drawing/2014/main" id="{81D736A4-C80C-4A58-BAE9-34EA910271D7}"/>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723" name="Oval 12">
                  <a:extLst>
                    <a:ext uri="{FF2B5EF4-FFF2-40B4-BE49-F238E27FC236}">
                      <a16:creationId xmlns:a16="http://schemas.microsoft.com/office/drawing/2014/main" id="{A774A01B-A5C2-4227-BE2B-49D01CB46A82}"/>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grpSp>
          <p:sp>
            <p:nvSpPr>
              <p:cNvPr id="720" name="Rectangle 17">
                <a:extLst>
                  <a:ext uri="{FF2B5EF4-FFF2-40B4-BE49-F238E27FC236}">
                    <a16:creationId xmlns:a16="http://schemas.microsoft.com/office/drawing/2014/main" id="{352F6FAE-36E4-48DC-9330-6C12AF042E1E}"/>
                  </a:ext>
                </a:extLst>
              </p:cNvPr>
              <p:cNvSpPr/>
              <p:nvPr/>
            </p:nvSpPr>
            <p:spPr>
              <a:xfrm>
                <a:off x="1401357" y="3915019"/>
                <a:ext cx="1778558" cy="930777"/>
              </a:xfrm>
              <a:custGeom>
                <a:avLst/>
                <a:gdLst>
                  <a:gd name="connsiteX0" fmla="*/ 0 w 1778558"/>
                  <a:gd name="connsiteY0" fmla="*/ 0 h 1038763"/>
                  <a:gd name="connsiteX1" fmla="*/ 1778558 w 1778558"/>
                  <a:gd name="connsiteY1" fmla="*/ 0 h 1038763"/>
                  <a:gd name="connsiteX2" fmla="*/ 1778558 w 1778558"/>
                  <a:gd name="connsiteY2" fmla="*/ 1038763 h 1038763"/>
                  <a:gd name="connsiteX3" fmla="*/ 0 w 1778558"/>
                  <a:gd name="connsiteY3" fmla="*/ 1038763 h 1038763"/>
                  <a:gd name="connsiteX4" fmla="*/ 0 w 1778558"/>
                  <a:gd name="connsiteY4" fmla="*/ 0 h 1038763"/>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558" h="1190685">
                    <a:moveTo>
                      <a:pt x="20065" y="103192"/>
                    </a:moveTo>
                    <a:cubicBezTo>
                      <a:pt x="470550" y="258936"/>
                      <a:pt x="923902" y="494942"/>
                      <a:pt x="1678232" y="0"/>
                    </a:cubicBezTo>
                    <a:lnTo>
                      <a:pt x="1778558" y="1190685"/>
                    </a:lnTo>
                    <a:lnTo>
                      <a:pt x="0" y="1190685"/>
                    </a:lnTo>
                    <a:lnTo>
                      <a:pt x="20065" y="103192"/>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sp>
            <p:nvSpPr>
              <p:cNvPr id="721" name="Freeform: Shape 364">
                <a:extLst>
                  <a:ext uri="{FF2B5EF4-FFF2-40B4-BE49-F238E27FC236}">
                    <a16:creationId xmlns:a16="http://schemas.microsoft.com/office/drawing/2014/main" id="{E49909B6-3CB3-4703-91A6-F47AA65ADAE7}"/>
                  </a:ext>
                </a:extLst>
              </p:cNvPr>
              <p:cNvSpPr/>
              <p:nvPr/>
            </p:nvSpPr>
            <p:spPr>
              <a:xfrm>
                <a:off x="926589" y="335104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grpSp>
          <p:nvGrpSpPr>
            <p:cNvPr id="710" name="Graphic 16">
              <a:extLst>
                <a:ext uri="{FF2B5EF4-FFF2-40B4-BE49-F238E27FC236}">
                  <a16:creationId xmlns:a16="http://schemas.microsoft.com/office/drawing/2014/main" id="{9E51ED85-35AE-4340-B84D-8929AE5503AD}"/>
                </a:ext>
              </a:extLst>
            </p:cNvPr>
            <p:cNvGrpSpPr/>
            <p:nvPr/>
          </p:nvGrpSpPr>
          <p:grpSpPr>
            <a:xfrm>
              <a:off x="6543325" y="7852296"/>
              <a:ext cx="288096" cy="302527"/>
              <a:chOff x="5864052" y="171905"/>
              <a:chExt cx="5143500" cy="5143500"/>
            </a:xfrm>
          </p:grpSpPr>
          <p:sp>
            <p:nvSpPr>
              <p:cNvPr id="713" name="Freeform: Shape 356">
                <a:extLst>
                  <a:ext uri="{FF2B5EF4-FFF2-40B4-BE49-F238E27FC236}">
                    <a16:creationId xmlns:a16="http://schemas.microsoft.com/office/drawing/2014/main" id="{7456B962-6EDF-4286-8FA0-A67BA8A4CE06}"/>
                  </a:ext>
                </a:extLst>
              </p:cNvPr>
              <p:cNvSpPr/>
              <p:nvPr/>
            </p:nvSpPr>
            <p:spPr>
              <a:xfrm>
                <a:off x="5864052" y="171905"/>
                <a:ext cx="5143500" cy="5143500"/>
              </a:xfrm>
              <a:custGeom>
                <a:avLst/>
                <a:gdLst>
                  <a:gd name="connsiteX0" fmla="*/ 2571750 w 5143500"/>
                  <a:gd name="connsiteY0" fmla="*/ 0 h 5143500"/>
                  <a:gd name="connsiteX1" fmla="*/ 0 w 5143500"/>
                  <a:gd name="connsiteY1" fmla="*/ 2571750 h 5143500"/>
                  <a:gd name="connsiteX2" fmla="*/ 2571750 w 5143500"/>
                  <a:gd name="connsiteY2" fmla="*/ 5143500 h 5143500"/>
                  <a:gd name="connsiteX3" fmla="*/ 5143500 w 5143500"/>
                  <a:gd name="connsiteY3" fmla="*/ 2571750 h 5143500"/>
                  <a:gd name="connsiteX4" fmla="*/ 2571750 w 5143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43500">
                    <a:moveTo>
                      <a:pt x="2571750" y="0"/>
                    </a:moveTo>
                    <a:cubicBezTo>
                      <a:pt x="1153631" y="0"/>
                      <a:pt x="0" y="1153631"/>
                      <a:pt x="0" y="2571750"/>
                    </a:cubicBezTo>
                    <a:cubicBezTo>
                      <a:pt x="0" y="3989869"/>
                      <a:pt x="1153631" y="5143500"/>
                      <a:pt x="2571750" y="5143500"/>
                    </a:cubicBezTo>
                    <a:cubicBezTo>
                      <a:pt x="3989869" y="5143500"/>
                      <a:pt x="5143500" y="3989869"/>
                      <a:pt x="5143500" y="2571750"/>
                    </a:cubicBezTo>
                    <a:cubicBezTo>
                      <a:pt x="5143500" y="1153631"/>
                      <a:pt x="3989869" y="0"/>
                      <a:pt x="2571750" y="0"/>
                    </a:cubicBezTo>
                    <a:close/>
                  </a:path>
                </a:pathLst>
              </a:custGeom>
              <a:solidFill>
                <a:srgbClr val="A9D18E"/>
              </a:solidFill>
              <a:ln w="10046"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714" name="Freeform: Shape 357">
                <a:extLst>
                  <a:ext uri="{FF2B5EF4-FFF2-40B4-BE49-F238E27FC236}">
                    <a16:creationId xmlns:a16="http://schemas.microsoft.com/office/drawing/2014/main" id="{01071117-D6E2-45E9-A551-FF09051C9235}"/>
                  </a:ext>
                </a:extLst>
              </p:cNvPr>
              <p:cNvSpPr/>
              <p:nvPr/>
            </p:nvSpPr>
            <p:spPr>
              <a:xfrm>
                <a:off x="7283818" y="1832773"/>
                <a:ext cx="2518275" cy="1821723"/>
              </a:xfrm>
              <a:custGeom>
                <a:avLst/>
                <a:gdLst>
                  <a:gd name="connsiteX0" fmla="*/ 2455439 w 2518275"/>
                  <a:gd name="connsiteY0" fmla="*/ 365892 h 1821723"/>
                  <a:gd name="connsiteX1" fmla="*/ 1062394 w 2518275"/>
                  <a:gd name="connsiteY1" fmla="*/ 1758896 h 1821723"/>
                  <a:gd name="connsiteX2" fmla="*/ 910882 w 2518275"/>
                  <a:gd name="connsiteY2" fmla="*/ 1821723 h 1821723"/>
                  <a:gd name="connsiteX3" fmla="*/ 759369 w 2518275"/>
                  <a:gd name="connsiteY3" fmla="*/ 1758896 h 1821723"/>
                  <a:gd name="connsiteX4" fmla="*/ 62867 w 2518275"/>
                  <a:gd name="connsiteY4" fmla="*/ 1062394 h 1821723"/>
                  <a:gd name="connsiteX5" fmla="*/ 62867 w 2518275"/>
                  <a:gd name="connsiteY5" fmla="*/ 759369 h 1821723"/>
                  <a:gd name="connsiteX6" fmla="*/ 365892 w 2518275"/>
                  <a:gd name="connsiteY6" fmla="*/ 759369 h 1821723"/>
                  <a:gd name="connsiteX7" fmla="*/ 910882 w 2518275"/>
                  <a:gd name="connsiteY7" fmla="*/ 1304359 h 1821723"/>
                  <a:gd name="connsiteX8" fmla="*/ 2152414 w 2518275"/>
                  <a:gd name="connsiteY8" fmla="*/ 62867 h 1821723"/>
                  <a:gd name="connsiteX9" fmla="*/ 2455439 w 2518275"/>
                  <a:gd name="connsiteY9" fmla="*/ 62867 h 1821723"/>
                  <a:gd name="connsiteX10" fmla="*/ 2455439 w 2518275"/>
                  <a:gd name="connsiteY10" fmla="*/ 365892 h 18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8275" h="1821723">
                    <a:moveTo>
                      <a:pt x="2455439" y="365892"/>
                    </a:moveTo>
                    <a:lnTo>
                      <a:pt x="1062394" y="1758896"/>
                    </a:lnTo>
                    <a:cubicBezTo>
                      <a:pt x="1020603" y="1800687"/>
                      <a:pt x="965742" y="1821723"/>
                      <a:pt x="910882" y="1821723"/>
                    </a:cubicBezTo>
                    <a:cubicBezTo>
                      <a:pt x="856021" y="1821723"/>
                      <a:pt x="801160" y="1800687"/>
                      <a:pt x="759369" y="1758896"/>
                    </a:cubicBezTo>
                    <a:lnTo>
                      <a:pt x="62867" y="1062394"/>
                    </a:lnTo>
                    <a:cubicBezTo>
                      <a:pt x="-20956" y="978611"/>
                      <a:pt x="-20956" y="843152"/>
                      <a:pt x="62867" y="759369"/>
                    </a:cubicBezTo>
                    <a:cubicBezTo>
                      <a:pt x="146650" y="675547"/>
                      <a:pt x="282069" y="675547"/>
                      <a:pt x="365892" y="759369"/>
                    </a:cubicBezTo>
                    <a:lnTo>
                      <a:pt x="910882" y="1304359"/>
                    </a:lnTo>
                    <a:lnTo>
                      <a:pt x="2152414" y="62867"/>
                    </a:lnTo>
                    <a:cubicBezTo>
                      <a:pt x="2236197" y="-20956"/>
                      <a:pt x="2371616" y="-20956"/>
                      <a:pt x="2455439" y="62867"/>
                    </a:cubicBezTo>
                    <a:cubicBezTo>
                      <a:pt x="2539221" y="146650"/>
                      <a:pt x="2539221" y="282069"/>
                      <a:pt x="2455439" y="365892"/>
                    </a:cubicBezTo>
                    <a:close/>
                  </a:path>
                </a:pathLst>
              </a:custGeom>
              <a:solidFill>
                <a:srgbClr val="FAFAFA"/>
              </a:solidFill>
              <a:ln w="10046" cap="flat">
                <a:noFill/>
                <a:prstDash val="solid"/>
                <a:miter/>
              </a:ln>
            </p:spPr>
            <p:txBody>
              <a:bodyPr rtlCol="0" anchor="ctr"/>
              <a:lstStyle/>
              <a:p>
                <a:pPr defTabSz="342892"/>
                <a:endParaRPr lang="en-PH" sz="1350">
                  <a:solidFill>
                    <a:prstClr val="black"/>
                  </a:solidFill>
                  <a:latin typeface="Calibri" panose="020F0502020204030204"/>
                </a:endParaRPr>
              </a:p>
            </p:txBody>
          </p:sp>
        </p:grpSp>
        <p:sp>
          <p:nvSpPr>
            <p:cNvPr id="712" name="TextBox 355">
              <a:extLst>
                <a:ext uri="{FF2B5EF4-FFF2-40B4-BE49-F238E27FC236}">
                  <a16:creationId xmlns:a16="http://schemas.microsoft.com/office/drawing/2014/main" id="{1AC79FE1-F2D8-4A37-8BDB-F2C53AE5B51A}"/>
                </a:ext>
              </a:extLst>
            </p:cNvPr>
            <p:cNvSpPr txBox="1"/>
            <p:nvPr/>
          </p:nvSpPr>
          <p:spPr>
            <a:xfrm>
              <a:off x="4408796" y="9165181"/>
              <a:ext cx="3426361" cy="400109"/>
            </a:xfrm>
            <a:prstGeom prst="rect">
              <a:avLst/>
            </a:prstGeom>
            <a:noFill/>
          </p:spPr>
          <p:txBody>
            <a:bodyPr wrap="square" rtlCol="0">
              <a:spAutoFit/>
            </a:bodyPr>
            <a:lstStyle/>
            <a:p>
              <a:pPr algn="ctr" defTabSz="342892"/>
              <a:r>
                <a:rPr lang="en-PH" sz="1350" b="1">
                  <a:solidFill>
                    <a:prstClr val="white"/>
                  </a:solidFill>
                  <a:latin typeface="Arial" panose="020B0604020202020204" pitchFamily="34" charset="0"/>
                  <a:cs typeface="Arial" panose="020B0604020202020204" pitchFamily="34" charset="0"/>
                </a:rPr>
                <a:t>Uầy đúng rồi bạn giỏi thế =)))</a:t>
              </a:r>
              <a:endParaRPr lang="en-PH" sz="1350" b="1" dirty="0">
                <a:solidFill>
                  <a:prstClr val="white"/>
                </a:solidFill>
                <a:latin typeface="Arial" panose="020B0604020202020204" pitchFamily="34" charset="0"/>
                <a:cs typeface="Arial" panose="020B0604020202020204" pitchFamily="34" charset="0"/>
              </a:endParaRPr>
            </a:p>
          </p:txBody>
        </p:sp>
      </p:grpSp>
      <p:sp>
        <p:nvSpPr>
          <p:cNvPr id="711" name="Rectangle: Rounded Corners 354">
            <a:hlinkClick r:id="rId10" action="ppaction://hlinksldjump"/>
            <a:extLst>
              <a:ext uri="{FF2B5EF4-FFF2-40B4-BE49-F238E27FC236}">
                <a16:creationId xmlns:a16="http://schemas.microsoft.com/office/drawing/2014/main" id="{387A170F-493D-4B79-AEF4-5D9F0504A89F}"/>
              </a:ext>
            </a:extLst>
          </p:cNvPr>
          <p:cNvSpPr/>
          <p:nvPr/>
        </p:nvSpPr>
        <p:spPr>
          <a:xfrm>
            <a:off x="3218503" y="7476632"/>
            <a:ext cx="2745960" cy="58865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r>
              <a:rPr lang="en-PH" sz="2100" b="1">
                <a:solidFill>
                  <a:srgbClr val="A9D18E"/>
                </a:solidFill>
                <a:latin typeface="Arial" panose="020B0604020202020204" pitchFamily="34" charset="0"/>
                <a:cs typeface="Arial" panose="020B0604020202020204" pitchFamily="34" charset="0"/>
              </a:rPr>
              <a:t>Giải thích</a:t>
            </a:r>
            <a:endParaRPr lang="en-PH" sz="2400" b="1" dirty="0">
              <a:solidFill>
                <a:srgbClr val="A9D18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1489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4" decel="100000" fill="hold" nodeType="withEffect">
                                  <p:stCondLst>
                                    <p:cond delay="200"/>
                                  </p:stCondLst>
                                  <p:childTnLst>
                                    <p:set>
                                      <p:cBhvr>
                                        <p:cTn id="8" dur="1" fill="hold">
                                          <p:stCondLst>
                                            <p:cond delay="0"/>
                                          </p:stCondLst>
                                        </p:cTn>
                                        <p:tgtEl>
                                          <p:spTgt spid="61"/>
                                        </p:tgtEl>
                                        <p:attrNameLst>
                                          <p:attrName>style.visibility</p:attrName>
                                        </p:attrNameLst>
                                      </p:cBhvr>
                                      <p:to>
                                        <p:strVal val="visible"/>
                                      </p:to>
                                    </p:set>
                                    <p:anim calcmode="lin" valueType="num">
                                      <p:cBhvr additive="base">
                                        <p:cTn id="9" dur="1000" fill="hold"/>
                                        <p:tgtEl>
                                          <p:spTgt spid="61"/>
                                        </p:tgtEl>
                                        <p:attrNameLst>
                                          <p:attrName>ppt_x</p:attrName>
                                        </p:attrNameLst>
                                      </p:cBhvr>
                                      <p:tavLst>
                                        <p:tav tm="0">
                                          <p:val>
                                            <p:strVal val="#ppt_x"/>
                                          </p:val>
                                        </p:tav>
                                        <p:tav tm="100000">
                                          <p:val>
                                            <p:strVal val="#ppt_x"/>
                                          </p:val>
                                        </p:tav>
                                      </p:tavLst>
                                    </p:anim>
                                    <p:anim calcmode="lin" valueType="num">
                                      <p:cBhvr additive="base">
                                        <p:cTn id="10" dur="1000" fill="hold"/>
                                        <p:tgtEl>
                                          <p:spTgt spid="61"/>
                                        </p:tgtEl>
                                        <p:attrNameLst>
                                          <p:attrName>ppt_y</p:attrName>
                                        </p:attrNameLst>
                                      </p:cBhvr>
                                      <p:tavLst>
                                        <p:tav tm="0">
                                          <p:val>
                                            <p:strVal val="1+#ppt_h/2"/>
                                          </p:val>
                                        </p:tav>
                                        <p:tav tm="100000">
                                          <p:val>
                                            <p:strVal val="#ppt_y"/>
                                          </p:val>
                                        </p:tav>
                                      </p:tavLst>
                                    </p:anim>
                                  </p:childTnLst>
                                </p:cTn>
                              </p:par>
                              <p:par>
                                <p:cTn id="11" presetID="2" presetClass="entr" presetSubtype="4" decel="100000" fill="hold" nodeType="withEffect">
                                  <p:stCondLst>
                                    <p:cond delay="400"/>
                                  </p:stCondLst>
                                  <p:childTnLst>
                                    <p:set>
                                      <p:cBhvr>
                                        <p:cTn id="12" dur="1" fill="hold">
                                          <p:stCondLst>
                                            <p:cond delay="0"/>
                                          </p:stCondLst>
                                        </p:cTn>
                                        <p:tgtEl>
                                          <p:spTgt spid="1044"/>
                                        </p:tgtEl>
                                        <p:attrNameLst>
                                          <p:attrName>style.visibility</p:attrName>
                                        </p:attrNameLst>
                                      </p:cBhvr>
                                      <p:to>
                                        <p:strVal val="visible"/>
                                      </p:to>
                                    </p:set>
                                    <p:anim calcmode="lin" valueType="num">
                                      <p:cBhvr additive="base">
                                        <p:cTn id="13" dur="1000" fill="hold"/>
                                        <p:tgtEl>
                                          <p:spTgt spid="1044"/>
                                        </p:tgtEl>
                                        <p:attrNameLst>
                                          <p:attrName>ppt_x</p:attrName>
                                        </p:attrNameLst>
                                      </p:cBhvr>
                                      <p:tavLst>
                                        <p:tav tm="0">
                                          <p:val>
                                            <p:strVal val="#ppt_x"/>
                                          </p:val>
                                        </p:tav>
                                        <p:tav tm="100000">
                                          <p:val>
                                            <p:strVal val="#ppt_x"/>
                                          </p:val>
                                        </p:tav>
                                      </p:tavLst>
                                    </p:anim>
                                    <p:anim calcmode="lin" valueType="num">
                                      <p:cBhvr additive="base">
                                        <p:cTn id="14" dur="1000" fill="hold"/>
                                        <p:tgtEl>
                                          <p:spTgt spid="1044"/>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00"/>
                                  </p:stCondLst>
                                  <p:childTnLst>
                                    <p:set>
                                      <p:cBhvr>
                                        <p:cTn id="16" dur="1" fill="hold">
                                          <p:stCondLst>
                                            <p:cond delay="0"/>
                                          </p:stCondLst>
                                        </p:cTn>
                                        <p:tgtEl>
                                          <p:spTgt spid="1062"/>
                                        </p:tgtEl>
                                        <p:attrNameLst>
                                          <p:attrName>style.visibility</p:attrName>
                                        </p:attrNameLst>
                                      </p:cBhvr>
                                      <p:to>
                                        <p:strVal val="visible"/>
                                      </p:to>
                                    </p:set>
                                    <p:anim calcmode="lin" valueType="num">
                                      <p:cBhvr additive="base">
                                        <p:cTn id="17" dur="1000" fill="hold"/>
                                        <p:tgtEl>
                                          <p:spTgt spid="1062"/>
                                        </p:tgtEl>
                                        <p:attrNameLst>
                                          <p:attrName>ppt_x</p:attrName>
                                        </p:attrNameLst>
                                      </p:cBhvr>
                                      <p:tavLst>
                                        <p:tav tm="0">
                                          <p:val>
                                            <p:strVal val="#ppt_x"/>
                                          </p:val>
                                        </p:tav>
                                        <p:tav tm="100000">
                                          <p:val>
                                            <p:strVal val="#ppt_x"/>
                                          </p:val>
                                        </p:tav>
                                      </p:tavLst>
                                    </p:anim>
                                    <p:anim calcmode="lin" valueType="num">
                                      <p:cBhvr additive="base">
                                        <p:cTn id="18" dur="1000" fill="hold"/>
                                        <p:tgtEl>
                                          <p:spTgt spid="1062"/>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087"/>
                                        </p:tgtEl>
                                        <p:attrNameLst>
                                          <p:attrName>style.visibility</p:attrName>
                                        </p:attrNameLst>
                                      </p:cBhvr>
                                      <p:to>
                                        <p:strVal val="visible"/>
                                      </p:to>
                                    </p:set>
                                    <p:anim calcmode="lin" valueType="num">
                                      <p:cBhvr additive="base">
                                        <p:cTn id="21" dur="1000" fill="hold"/>
                                        <p:tgtEl>
                                          <p:spTgt spid="1087"/>
                                        </p:tgtEl>
                                        <p:attrNameLst>
                                          <p:attrName>ppt_x</p:attrName>
                                        </p:attrNameLst>
                                      </p:cBhvr>
                                      <p:tavLst>
                                        <p:tav tm="0">
                                          <p:val>
                                            <p:strVal val="#ppt_x"/>
                                          </p:val>
                                        </p:tav>
                                        <p:tav tm="100000">
                                          <p:val>
                                            <p:strVal val="#ppt_x"/>
                                          </p:val>
                                        </p:tav>
                                      </p:tavLst>
                                    </p:anim>
                                    <p:anim calcmode="lin" valueType="num">
                                      <p:cBhvr additive="base">
                                        <p:cTn id="22" dur="1000" fill="hold"/>
                                        <p:tgtEl>
                                          <p:spTgt spid="10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1"/>
                    </p:tgtEl>
                  </p:cond>
                </p:stCondLst>
                <p:endSync evt="end" delay="0">
                  <p:rtn val="all"/>
                </p:endSync>
                <p:childTnLst>
                  <p:par>
                    <p:cTn id="24" fill="hold">
                      <p:stCondLst>
                        <p:cond delay="0"/>
                      </p:stCondLst>
                      <p:childTnLst>
                        <p:par>
                          <p:cTn id="25" fill="hold">
                            <p:stCondLst>
                              <p:cond delay="0"/>
                            </p:stCondLst>
                            <p:childTnLst>
                              <p:par>
                                <p:cTn id="26" presetID="42" presetClass="path" presetSubtype="0" accel="50000" decel="50000" fill="hold" nodeType="withEffect">
                                  <p:stCondLst>
                                    <p:cond delay="0"/>
                                  </p:stCondLst>
                                  <p:childTnLst>
                                    <p:animMotion origin="layout" path="M 1.875E-6 -1.85185E-6 L -0.00078 -0.62153 " pathEditMode="relative" rAng="0" ptsTypes="AA">
                                      <p:cBhvr>
                                        <p:cTn id="27" dur="1250" fill="hold"/>
                                        <p:tgtEl>
                                          <p:spTgt spid="80"/>
                                        </p:tgtEl>
                                        <p:attrNameLst>
                                          <p:attrName>ppt_x</p:attrName>
                                          <p:attrName>ppt_y</p:attrName>
                                        </p:attrNameLst>
                                      </p:cBhvr>
                                      <p:rCtr x="-39" y="-31088"/>
                                    </p:animMotion>
                                  </p:childTnLst>
                                </p:cTn>
                              </p:par>
                              <p:par>
                                <p:cTn id="28" presetID="42" presetClass="path" presetSubtype="0" accel="50000" decel="50000" fill="hold" grpId="0" nodeType="withEffect">
                                  <p:stCondLst>
                                    <p:cond delay="0"/>
                                  </p:stCondLst>
                                  <p:childTnLst>
                                    <p:animMotion origin="layout" path="M 1.875E-6 -1.85185E-6 L -0.00078 -0.62153 " pathEditMode="relative" rAng="0" ptsTypes="AA">
                                      <p:cBhvr>
                                        <p:cTn id="29" dur="1250" fill="hold"/>
                                        <p:tgtEl>
                                          <p:spTgt spid="177"/>
                                        </p:tgtEl>
                                        <p:attrNameLst>
                                          <p:attrName>ppt_x</p:attrName>
                                          <p:attrName>ppt_y</p:attrName>
                                        </p:attrNameLst>
                                      </p:cBhvr>
                                      <p:rCtr x="-39" y="-31088"/>
                                    </p:animMotion>
                                  </p:childTnLst>
                                </p:cTn>
                              </p:par>
                            </p:childTnLst>
                          </p:cTn>
                        </p:par>
                      </p:childTnLst>
                    </p:cTn>
                  </p:par>
                </p:childTnLst>
              </p:cTn>
              <p:nextCondLst>
                <p:cond evt="onClick" delay="0">
                  <p:tgtEl>
                    <p:spTgt spid="61"/>
                  </p:tgtEl>
                </p:cond>
              </p:nextCondLst>
            </p:seq>
            <p:seq concurrent="1" nextAc="seek">
              <p:cTn id="30" restart="whenNotActive" fill="hold" evtFilter="cancelBubble" nodeType="interactiveSeq">
                <p:stCondLst>
                  <p:cond evt="onClick" delay="0">
                    <p:tgtEl>
                      <p:spTgt spid="177"/>
                    </p:tgtEl>
                  </p:cond>
                </p:stCondLst>
                <p:endSync evt="end" delay="0">
                  <p:rtn val="all"/>
                </p:endSync>
                <p:childTnLst>
                  <p:par>
                    <p:cTn id="31" fill="hold">
                      <p:stCondLst>
                        <p:cond delay="0"/>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0078 -0.62153 L 1.875E-6 0.25 " pathEditMode="relative" rAng="0" ptsTypes="AA">
                                      <p:cBhvr>
                                        <p:cTn id="34" dur="2000" fill="hold"/>
                                        <p:tgtEl>
                                          <p:spTgt spid="80"/>
                                        </p:tgtEl>
                                        <p:attrNameLst>
                                          <p:attrName>ppt_x</p:attrName>
                                          <p:attrName>ppt_y</p:attrName>
                                        </p:attrNameLst>
                                      </p:cBhvr>
                                      <p:rCtr x="-39" y="43750"/>
                                    </p:animMotion>
                                  </p:childTnLst>
                                </p:cTn>
                              </p:par>
                              <p:par>
                                <p:cTn id="35" presetID="42" presetClass="path" presetSubtype="0" accel="50000" decel="50000" fill="hold" grpId="1" nodeType="withEffect">
                                  <p:stCondLst>
                                    <p:cond delay="0"/>
                                  </p:stCondLst>
                                  <p:childTnLst>
                                    <p:animMotion origin="layout" path="M -0.00078 -0.62153 L -1.45833E-6 0.25 " pathEditMode="relative" rAng="0" ptsTypes="AA">
                                      <p:cBhvr>
                                        <p:cTn id="36" dur="2000" fill="hold"/>
                                        <p:tgtEl>
                                          <p:spTgt spid="177"/>
                                        </p:tgtEl>
                                        <p:attrNameLst>
                                          <p:attrName>ppt_x</p:attrName>
                                          <p:attrName>ppt_y</p:attrName>
                                        </p:attrNameLst>
                                      </p:cBhvr>
                                      <p:rCtr x="-39" y="43333"/>
                                    </p:animMotion>
                                  </p:childTnLst>
                                </p:cTn>
                              </p:par>
                            </p:childTnLst>
                          </p:cTn>
                        </p:par>
                      </p:childTnLst>
                    </p:cTn>
                  </p:par>
                </p:childTnLst>
              </p:cTn>
              <p:nextCondLst>
                <p:cond evt="onClick" delay="0">
                  <p:tgtEl>
                    <p:spTgt spid="177"/>
                  </p:tgtEl>
                </p:cond>
              </p:nextCondLst>
            </p:seq>
            <p:seq concurrent="1" nextAc="seek">
              <p:cTn id="37" restart="whenNotActive" fill="hold" evtFilter="cancelBubble" nodeType="interactiveSeq">
                <p:stCondLst>
                  <p:cond evt="onClick" delay="0">
                    <p:tgtEl>
                      <p:spTgt spid="328"/>
                    </p:tgtEl>
                  </p:cond>
                </p:stCondLst>
                <p:endSync evt="end" delay="0">
                  <p:rtn val="all"/>
                </p:endSync>
                <p:childTnLst>
                  <p:par>
                    <p:cTn id="38" fill="hold">
                      <p:stCondLst>
                        <p:cond delay="0"/>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0.00078 -0.62153 L 3.125E-6 0.25 " pathEditMode="relative" rAng="0" ptsTypes="AA">
                                      <p:cBhvr>
                                        <p:cTn id="41" dur="2000" fill="hold"/>
                                        <p:tgtEl>
                                          <p:spTgt spid="254"/>
                                        </p:tgtEl>
                                        <p:attrNameLst>
                                          <p:attrName>ppt_x</p:attrName>
                                          <p:attrName>ppt_y</p:attrName>
                                        </p:attrNameLst>
                                      </p:cBhvr>
                                      <p:rCtr x="39" y="43565"/>
                                    </p:animMotion>
                                  </p:childTnLst>
                                </p:cTn>
                              </p:par>
                              <p:par>
                                <p:cTn id="42" presetID="42" presetClass="path" presetSubtype="0" accel="50000" decel="50000" fill="hold" grpId="1" nodeType="withEffect">
                                  <p:stCondLst>
                                    <p:cond delay="0"/>
                                  </p:stCondLst>
                                  <p:childTnLst>
                                    <p:animMotion origin="layout" path="M -0.00078 -0.62153 L -2.08333E-7 0.25 " pathEditMode="relative" rAng="0" ptsTypes="AA">
                                      <p:cBhvr>
                                        <p:cTn id="43" dur="2000" fill="hold"/>
                                        <p:tgtEl>
                                          <p:spTgt spid="328"/>
                                        </p:tgtEl>
                                        <p:attrNameLst>
                                          <p:attrName>ppt_x</p:attrName>
                                          <p:attrName>ppt_y</p:attrName>
                                        </p:attrNameLst>
                                      </p:cBhvr>
                                      <p:rCtr x="39" y="43565"/>
                                    </p:animMotion>
                                  </p:childTnLst>
                                </p:cTn>
                              </p:par>
                            </p:childTnLst>
                          </p:cTn>
                        </p:par>
                      </p:childTnLst>
                    </p:cTn>
                  </p:par>
                </p:childTnLst>
              </p:cTn>
              <p:nextCondLst>
                <p:cond evt="onClick" delay="0">
                  <p:tgtEl>
                    <p:spTgt spid="328"/>
                  </p:tgtEl>
                </p:cond>
              </p:nextCondLst>
            </p:seq>
            <p:seq concurrent="1" nextAc="seek">
              <p:cTn id="44" restart="whenNotActive" fill="hold" evtFilter="cancelBubble" nodeType="interactiveSeq">
                <p:stCondLst>
                  <p:cond evt="onClick" delay="0">
                    <p:tgtEl>
                      <p:spTgt spid="1044"/>
                    </p:tgtEl>
                  </p:cond>
                </p:stCondLst>
                <p:endSync evt="end" delay="0">
                  <p:rtn val="all"/>
                </p:endSync>
                <p:childTnLst>
                  <p:par>
                    <p:cTn id="45" fill="hold">
                      <p:stCondLst>
                        <p:cond delay="0"/>
                      </p:stCondLst>
                      <p:childTnLst>
                        <p:par>
                          <p:cTn id="46" fill="hold">
                            <p:stCondLst>
                              <p:cond delay="0"/>
                            </p:stCondLst>
                            <p:childTnLst>
                              <p:par>
                                <p:cTn id="47" presetID="42" presetClass="path" presetSubtype="0" accel="50000" decel="50000" fill="hold" nodeType="withEffect">
                                  <p:stCondLst>
                                    <p:cond delay="0"/>
                                  </p:stCondLst>
                                  <p:childTnLst>
                                    <p:animMotion origin="layout" path="M 3.125E-6 4.81481E-6 L -0.00078 -0.62153 " pathEditMode="relative" rAng="0" ptsTypes="AA">
                                      <p:cBhvr>
                                        <p:cTn id="48" dur="1250" fill="hold"/>
                                        <p:tgtEl>
                                          <p:spTgt spid="254"/>
                                        </p:tgtEl>
                                        <p:attrNameLst>
                                          <p:attrName>ppt_x</p:attrName>
                                          <p:attrName>ppt_y</p:attrName>
                                        </p:attrNameLst>
                                      </p:cBhvr>
                                      <p:rCtr x="-39" y="-31088"/>
                                    </p:animMotion>
                                  </p:childTnLst>
                                </p:cTn>
                              </p:par>
                              <p:par>
                                <p:cTn id="49" presetID="42" presetClass="path" presetSubtype="0" accel="50000" decel="50000" fill="hold" grpId="0" nodeType="withEffect">
                                  <p:stCondLst>
                                    <p:cond delay="0"/>
                                  </p:stCondLst>
                                  <p:childTnLst>
                                    <p:animMotion origin="layout" path="M -2.08333E-7 3.33333E-6 L -0.00078 -0.62153 " pathEditMode="relative" rAng="0" ptsTypes="AA">
                                      <p:cBhvr>
                                        <p:cTn id="50" dur="1250" fill="hold"/>
                                        <p:tgtEl>
                                          <p:spTgt spid="328"/>
                                        </p:tgtEl>
                                        <p:attrNameLst>
                                          <p:attrName>ppt_x</p:attrName>
                                          <p:attrName>ppt_y</p:attrName>
                                        </p:attrNameLst>
                                      </p:cBhvr>
                                      <p:rCtr x="-39" y="-31088"/>
                                    </p:animMotion>
                                  </p:childTnLst>
                                </p:cTn>
                              </p:par>
                            </p:childTnLst>
                          </p:cTn>
                        </p:par>
                      </p:childTnLst>
                    </p:cTn>
                  </p:par>
                </p:childTnLst>
              </p:cTn>
              <p:nextCondLst>
                <p:cond evt="onClick" delay="0">
                  <p:tgtEl>
                    <p:spTgt spid="1044"/>
                  </p:tgtEl>
                </p:cond>
              </p:nextCondLst>
            </p:seq>
            <p:seq concurrent="1" nextAc="seek">
              <p:cTn id="51" restart="whenNotActive" fill="hold" evtFilter="cancelBubble" nodeType="interactiveSeq">
                <p:stCondLst>
                  <p:cond evt="onClick" delay="0">
                    <p:tgtEl>
                      <p:spTgt spid="705"/>
                    </p:tgtEl>
                  </p:cond>
                </p:stCondLst>
                <p:endSync evt="end" delay="0">
                  <p:rtn val="all"/>
                </p:endSync>
                <p:childTnLst>
                  <p:par>
                    <p:cTn id="52" fill="hold">
                      <p:stCondLst>
                        <p:cond delay="0"/>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0.00078 -0.62152 L 3.33333E-6 0.25 " pathEditMode="relative" rAng="0" ptsTypes="AA">
                                      <p:cBhvr>
                                        <p:cTn id="55" dur="2000" fill="hold"/>
                                        <p:tgtEl>
                                          <p:spTgt spid="631"/>
                                        </p:tgtEl>
                                        <p:attrNameLst>
                                          <p:attrName>ppt_x</p:attrName>
                                          <p:attrName>ppt_y</p:attrName>
                                        </p:attrNameLst>
                                      </p:cBhvr>
                                      <p:rCtr x="39" y="43565"/>
                                    </p:animMotion>
                                  </p:childTnLst>
                                </p:cTn>
                              </p:par>
                              <p:par>
                                <p:cTn id="56" presetID="42" presetClass="path" presetSubtype="0" accel="50000" decel="50000" fill="hold" grpId="1" nodeType="withEffect">
                                  <p:stCondLst>
                                    <p:cond delay="0"/>
                                  </p:stCondLst>
                                  <p:childTnLst>
                                    <p:animMotion origin="layout" path="M -0.00078 -0.62152 L 0 0.25 " pathEditMode="relative" rAng="0" ptsTypes="AA">
                                      <p:cBhvr>
                                        <p:cTn id="57" dur="2000" fill="hold"/>
                                        <p:tgtEl>
                                          <p:spTgt spid="705"/>
                                        </p:tgtEl>
                                        <p:attrNameLst>
                                          <p:attrName>ppt_x</p:attrName>
                                          <p:attrName>ppt_y</p:attrName>
                                        </p:attrNameLst>
                                      </p:cBhvr>
                                      <p:rCtr x="39" y="43565"/>
                                    </p:animMotion>
                                  </p:childTnLst>
                                </p:cTn>
                              </p:par>
                            </p:childTnLst>
                          </p:cTn>
                        </p:par>
                      </p:childTnLst>
                    </p:cTn>
                  </p:par>
                </p:childTnLst>
              </p:cTn>
              <p:nextCondLst>
                <p:cond evt="onClick" delay="0">
                  <p:tgtEl>
                    <p:spTgt spid="705"/>
                  </p:tgtEl>
                </p:cond>
              </p:nextCondLst>
            </p:seq>
            <p:seq concurrent="1" nextAc="seek">
              <p:cTn id="58" restart="whenNotActive" fill="hold" evtFilter="cancelBubble" nodeType="interactiveSeq">
                <p:stCondLst>
                  <p:cond evt="onClick" delay="0">
                    <p:tgtEl>
                      <p:spTgt spid="1087"/>
                    </p:tgtEl>
                  </p:cond>
                </p:stCondLst>
                <p:endSync evt="end" delay="0">
                  <p:rtn val="all"/>
                </p:endSync>
                <p:childTnLst>
                  <p:par>
                    <p:cTn id="59" fill="hold">
                      <p:stCondLst>
                        <p:cond delay="0"/>
                      </p:stCondLst>
                      <p:childTnLst>
                        <p:par>
                          <p:cTn id="60" fill="hold">
                            <p:stCondLst>
                              <p:cond delay="0"/>
                            </p:stCondLst>
                            <p:childTnLst>
                              <p:par>
                                <p:cTn id="61" presetID="42" presetClass="path" presetSubtype="0" accel="50000" decel="50000" fill="hold" nodeType="withEffect">
                                  <p:stCondLst>
                                    <p:cond delay="0"/>
                                  </p:stCondLst>
                                  <p:childTnLst>
                                    <p:animMotion origin="layout" path="M 3.33333E-6 -4.07407E-6 L -0.00078 -0.62152 " pathEditMode="relative" rAng="0" ptsTypes="AA">
                                      <p:cBhvr>
                                        <p:cTn id="62" dur="1250" fill="hold"/>
                                        <p:tgtEl>
                                          <p:spTgt spid="631"/>
                                        </p:tgtEl>
                                        <p:attrNameLst>
                                          <p:attrName>ppt_x</p:attrName>
                                          <p:attrName>ppt_y</p:attrName>
                                        </p:attrNameLst>
                                      </p:cBhvr>
                                      <p:rCtr x="-39" y="-31088"/>
                                    </p:animMotion>
                                  </p:childTnLst>
                                </p:cTn>
                              </p:par>
                              <p:par>
                                <p:cTn id="63" presetID="42" presetClass="path" presetSubtype="0" accel="50000" decel="50000" fill="hold" grpId="0" nodeType="withEffect">
                                  <p:stCondLst>
                                    <p:cond delay="0"/>
                                  </p:stCondLst>
                                  <p:childTnLst>
                                    <p:animMotion origin="layout" path="M 0 -4.07407E-6 L -0.00078 -0.62152 " pathEditMode="relative" rAng="0" ptsTypes="AA">
                                      <p:cBhvr>
                                        <p:cTn id="64" dur="1250" fill="hold"/>
                                        <p:tgtEl>
                                          <p:spTgt spid="705"/>
                                        </p:tgtEl>
                                        <p:attrNameLst>
                                          <p:attrName>ppt_x</p:attrName>
                                          <p:attrName>ppt_y</p:attrName>
                                        </p:attrNameLst>
                                      </p:cBhvr>
                                      <p:rCtr x="-39" y="-31088"/>
                                    </p:animMotion>
                                  </p:childTnLst>
                                </p:cTn>
                              </p:par>
                            </p:childTnLst>
                          </p:cTn>
                        </p:par>
                      </p:childTnLst>
                    </p:cTn>
                  </p:par>
                </p:childTnLst>
              </p:cTn>
              <p:nextCondLst>
                <p:cond evt="onClick" delay="0">
                  <p:tgtEl>
                    <p:spTgt spid="1087"/>
                  </p:tgtEl>
                </p:cond>
              </p:nextCondLst>
            </p:seq>
            <p:seq concurrent="1" nextAc="seek">
              <p:cTn id="65" restart="whenNotActive" fill="hold" evtFilter="cancelBubble" nodeType="interactiveSeq">
                <p:stCondLst>
                  <p:cond evt="onClick" delay="0">
                    <p:tgtEl>
                      <p:spTgt spid="1062"/>
                    </p:tgtEl>
                  </p:cond>
                </p:stCondLst>
                <p:endSync evt="end" delay="0">
                  <p:rtn val="all"/>
                </p:endSync>
                <p:childTnLst>
                  <p:par>
                    <p:cTn id="66" fill="hold">
                      <p:stCondLst>
                        <p:cond delay="0"/>
                      </p:stCondLst>
                      <p:childTnLst>
                        <p:par>
                          <p:cTn id="67" fill="hold">
                            <p:stCondLst>
                              <p:cond delay="0"/>
                            </p:stCondLst>
                            <p:childTnLst>
                              <p:par>
                                <p:cTn id="68" presetID="64" presetClass="path" presetSubtype="0" accel="50000" decel="50000" fill="hold" nodeType="clickEffect">
                                  <p:stCondLst>
                                    <p:cond delay="0"/>
                                  </p:stCondLst>
                                  <p:childTnLst>
                                    <p:animMotion origin="layout" path="M -1.04167E-6 7.40741E-7 L -0.0026 -0.61644 " pathEditMode="relative" rAng="0" ptsTypes="AA">
                                      <p:cBhvr>
                                        <p:cTn id="69" dur="1250" fill="hold"/>
                                        <p:tgtEl>
                                          <p:spTgt spid="8"/>
                                        </p:tgtEl>
                                        <p:attrNameLst>
                                          <p:attrName>ppt_x</p:attrName>
                                          <p:attrName>ppt_y</p:attrName>
                                        </p:attrNameLst>
                                      </p:cBhvr>
                                      <p:rCtr x="-130" y="-30833"/>
                                    </p:animMotion>
                                  </p:childTnLst>
                                </p:cTn>
                              </p:par>
                              <p:par>
                                <p:cTn id="70" presetID="64" presetClass="path" presetSubtype="0" accel="50000" decel="50000" fill="hold" grpId="0" nodeType="withEffect">
                                  <p:stCondLst>
                                    <p:cond delay="0"/>
                                  </p:stCondLst>
                                  <p:childTnLst>
                                    <p:animMotion origin="layout" path="M -3.33333E-6 3.7037E-7 L -0.0026 -0.61644 " pathEditMode="relative" rAng="0" ptsTypes="AA">
                                      <p:cBhvr>
                                        <p:cTn id="71" dur="1250" fill="hold"/>
                                        <p:tgtEl>
                                          <p:spTgt spid="711"/>
                                        </p:tgtEl>
                                        <p:attrNameLst>
                                          <p:attrName>ppt_x</p:attrName>
                                          <p:attrName>ppt_y</p:attrName>
                                        </p:attrNameLst>
                                      </p:cBhvr>
                                      <p:rCtr x="-130" y="-30833"/>
                                    </p:animMotion>
                                  </p:childTnLst>
                                </p:cTn>
                              </p:par>
                            </p:childTnLst>
                          </p:cTn>
                        </p:par>
                      </p:childTnLst>
                    </p:cTn>
                  </p:par>
                </p:childTnLst>
              </p:cTn>
              <p:nextCondLst>
                <p:cond evt="onClick" delay="0">
                  <p:tgtEl>
                    <p:spTgt spid="1062"/>
                  </p:tgtEl>
                </p:cond>
              </p:nextCondLst>
            </p:seq>
          </p:childTnLst>
        </p:cTn>
      </p:par>
    </p:tnLst>
    <p:bldLst>
      <p:bldP spid="177" grpId="0" animBg="1"/>
      <p:bldP spid="177" grpId="1" animBg="1"/>
      <p:bldP spid="328" grpId="0" animBg="1"/>
      <p:bldP spid="328" grpId="1" animBg="1"/>
      <p:bldP spid="705" grpId="0" animBg="1"/>
      <p:bldP spid="705" grpId="1" animBg="1"/>
      <p:bldP spid="7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E58C0972-C682-E285-2AEB-E72827381F69}"/>
            </a:ext>
          </a:extLst>
        </p:cNvPr>
        <p:cNvGrpSpPr/>
        <p:nvPr/>
      </p:nvGrpSpPr>
      <p:grpSpPr>
        <a:xfrm>
          <a:off x="0" y="0"/>
          <a:ext cx="0" cy="0"/>
          <a:chOff x="0" y="0"/>
          <a:chExt cx="0" cy="0"/>
        </a:xfrm>
      </p:grpSpPr>
      <p:sp>
        <p:nvSpPr>
          <p:cNvPr id="14" name="Google Shape;115;p24">
            <a:extLst>
              <a:ext uri="{FF2B5EF4-FFF2-40B4-BE49-F238E27FC236}">
                <a16:creationId xmlns:a16="http://schemas.microsoft.com/office/drawing/2014/main" id="{4B7EFB40-8B1B-A9A6-25F0-037026CFBDAB}"/>
              </a:ext>
            </a:extLst>
          </p:cNvPr>
          <p:cNvSpPr/>
          <p:nvPr/>
        </p:nvSpPr>
        <p:spPr>
          <a:xfrm rot="5400000" flipH="1">
            <a:off x="-1971287" y="1967613"/>
            <a:ext cx="5147175" cy="120460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p24">
            <a:extLst>
              <a:ext uri="{FF2B5EF4-FFF2-40B4-BE49-F238E27FC236}">
                <a16:creationId xmlns:a16="http://schemas.microsoft.com/office/drawing/2014/main" id="{2586A2C0-ACF5-0CFE-7E9B-AEE622219BC5}"/>
              </a:ext>
            </a:extLst>
          </p:cNvPr>
          <p:cNvSpPr/>
          <p:nvPr/>
        </p:nvSpPr>
        <p:spPr>
          <a:xfrm rot="5400000" flipH="1">
            <a:off x="-2377430" y="2515103"/>
            <a:ext cx="5147175" cy="116970"/>
          </a:xfrm>
          <a:prstGeom prst="flowChartManualInput">
            <a:avLst/>
          </a:prstGeom>
          <a:solidFill>
            <a:srgbClr val="5C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46C2E4FE-7D60-99FB-2625-595E318B2CEF}"/>
              </a:ext>
            </a:extLst>
          </p:cNvPr>
          <p:cNvSpPr txBox="1"/>
          <p:nvPr/>
        </p:nvSpPr>
        <p:spPr>
          <a:xfrm>
            <a:off x="1927254" y="2686356"/>
            <a:ext cx="6589918" cy="769441"/>
          </a:xfrm>
          <a:prstGeom prst="rect">
            <a:avLst/>
          </a:prstGeom>
          <a:noFill/>
        </p:spPr>
        <p:txBody>
          <a:bodyPr wrap="square" rtlCol="0">
            <a:spAutoFit/>
          </a:bodyPr>
          <a:lstStyle/>
          <a:p>
            <a:r>
              <a:rPr lang="vi-VN" sz="2200" b="1" dirty="0">
                <a:solidFill>
                  <a:srgbClr val="5C1D14"/>
                </a:solidFill>
                <a:latin typeface="Times New Roman" panose="02020603050405020304" pitchFamily="18" charset="0"/>
                <a:ea typeface="Calibri" panose="020F0502020204030204" pitchFamily="34" charset="0"/>
                <a:sym typeface="Wingdings" panose="05000000000000000000" pitchFamily="2" charset="2"/>
              </a:rPr>
              <a:t> </a:t>
            </a:r>
            <a:r>
              <a:rPr lang="en-US" sz="2200" b="1" dirty="0" err="1">
                <a:solidFill>
                  <a:srgbClr val="5C1D14"/>
                </a:solidFill>
                <a:latin typeface="Times New Roman" panose="02020603050405020304" pitchFamily="18" charset="0"/>
                <a:ea typeface="Calibri" panose="020F0502020204030204" pitchFamily="34" charset="0"/>
              </a:rPr>
              <a:t>Chủ</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nghĩa</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Mác</a:t>
            </a:r>
            <a:r>
              <a:rPr lang="en-US" sz="2200" b="1" dirty="0">
                <a:solidFill>
                  <a:srgbClr val="5C1D14"/>
                </a:solidFill>
                <a:latin typeface="Times New Roman" panose="02020603050405020304" pitchFamily="18" charset="0"/>
                <a:ea typeface="Calibri" panose="020F0502020204030204" pitchFamily="34" charset="0"/>
              </a:rPr>
              <a:t>-Lenin </a:t>
            </a:r>
            <a:r>
              <a:rPr lang="en-US" sz="2200" b="1" dirty="0" err="1">
                <a:solidFill>
                  <a:srgbClr val="5C1D14"/>
                </a:solidFill>
                <a:latin typeface="Times New Roman" panose="02020603050405020304" pitchFamily="18" charset="0"/>
                <a:ea typeface="Calibri" panose="020F0502020204030204" pitchFamily="34" charset="0"/>
              </a:rPr>
              <a:t>là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nền</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tảng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tư</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tưởng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là</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kim</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chỉ</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nam</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trong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tư</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tưởng</a:t>
            </a:r>
            <a:r>
              <a:rPr lang="en-US" sz="2200" b="1" dirty="0">
                <a:solidFill>
                  <a:srgbClr val="5C1D14"/>
                </a:solidFill>
                <a:latin typeface="Times New Roman" panose="02020603050405020304" pitchFamily="18" charset="0"/>
                <a:ea typeface="Calibri" panose="020F0502020204030204" pitchFamily="34" charset="0"/>
              </a:rPr>
              <a:t> </a:t>
            </a:r>
            <a:r>
              <a:rPr lang="en-US" sz="2200" b="1" dirty="0" err="1">
                <a:solidFill>
                  <a:srgbClr val="5C1D14"/>
                </a:solidFill>
                <a:latin typeface="Times New Roman" panose="02020603050405020304" pitchFamily="18" charset="0"/>
                <a:ea typeface="Calibri" panose="020F0502020204030204" pitchFamily="34" charset="0"/>
              </a:rPr>
              <a:t>Hồ</a:t>
            </a:r>
            <a:r>
              <a:rPr lang="en-US" sz="2200" b="1" dirty="0">
                <a:solidFill>
                  <a:srgbClr val="5C1D14"/>
                </a:solidFill>
                <a:latin typeface="Times New Roman" panose="02020603050405020304" pitchFamily="18" charset="0"/>
                <a:ea typeface="Calibri" panose="020F0502020204030204" pitchFamily="34" charset="0"/>
              </a:rPr>
              <a:t> Chí</a:t>
            </a:r>
            <a:r>
              <a:rPr lang="vi-VN" sz="2200" b="1" dirty="0">
                <a:solidFill>
                  <a:srgbClr val="5C1D14"/>
                </a:solidFill>
                <a:latin typeface="Times New Roman" panose="02020603050405020304" pitchFamily="18" charset="0"/>
                <a:ea typeface="Calibri" panose="020F0502020204030204" pitchFamily="34" charset="0"/>
              </a:rPr>
              <a:t> Minh</a:t>
            </a:r>
            <a:endParaRPr lang="en-US" sz="2200" b="1" dirty="0">
              <a:solidFill>
                <a:srgbClr val="5C1D14"/>
              </a:solidFill>
              <a:latin typeface="Times New Roman" panose="02020603050405020304" pitchFamily="18" charset="0"/>
              <a:ea typeface="Calibri" panose="020F0502020204030204" pitchFamily="34" charset="0"/>
            </a:endParaRPr>
          </a:p>
        </p:txBody>
      </p:sp>
      <p:pic>
        <p:nvPicPr>
          <p:cNvPr id="20" name="Picture 8" descr="Đạo đức theo tư tưởng Hồ Chí Minh là đạo đức cách mạng">
            <a:extLst>
              <a:ext uri="{FF2B5EF4-FFF2-40B4-BE49-F238E27FC236}">
                <a16:creationId xmlns:a16="http://schemas.microsoft.com/office/drawing/2014/main" id="{51DC6C6E-1A0C-0D10-9741-2282DA0AC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2955" y="2936439"/>
            <a:ext cx="1963850" cy="2114412"/>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Tư tưởng, đạo đức, phong cách Hồ Chí Minh mãi soi sáng sự nghiệp đổi mới  của Đảng và nhân dân ta">
            <a:extLst>
              <a:ext uri="{FF2B5EF4-FFF2-40B4-BE49-F238E27FC236}">
                <a16:creationId xmlns:a16="http://schemas.microsoft.com/office/drawing/2014/main" id="{76D3C839-EB18-B704-70EF-05726F93E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5747" y="3269345"/>
            <a:ext cx="2672260" cy="1781506"/>
          </a:xfrm>
          <a:prstGeom prst="rect">
            <a:avLst/>
          </a:prstGeom>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1093CC2-B9D6-E7F0-F420-F323B7713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8335" y="5411816"/>
            <a:ext cx="2472828" cy="1900936"/>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B814BC1A-15B5-1EE3-4305-418B75474400}"/>
              </a:ext>
            </a:extLst>
          </p:cNvPr>
          <p:cNvSpPr/>
          <p:nvPr/>
        </p:nvSpPr>
        <p:spPr>
          <a:xfrm>
            <a:off x="785719" y="270726"/>
            <a:ext cx="864235" cy="840740"/>
          </a:xfrm>
          <a:prstGeom prst="ellipse">
            <a:avLst/>
          </a:prstGeom>
          <a:solidFill>
            <a:srgbClr val="F2E0B2"/>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6" name="Google Shape;128;p25">
            <a:extLst>
              <a:ext uri="{FF2B5EF4-FFF2-40B4-BE49-F238E27FC236}">
                <a16:creationId xmlns:a16="http://schemas.microsoft.com/office/drawing/2014/main" id="{D45BF60B-C529-D559-169C-A1579A8007F2}"/>
              </a:ext>
            </a:extLst>
          </p:cNvPr>
          <p:cNvSpPr txBox="1">
            <a:spLocks/>
          </p:cNvSpPr>
          <p:nvPr/>
        </p:nvSpPr>
        <p:spPr>
          <a:xfrm>
            <a:off x="867497" y="286301"/>
            <a:ext cx="700678" cy="7257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dirty="0">
                <a:solidFill>
                  <a:srgbClr val="C00000"/>
                </a:solidFill>
              </a:rPr>
              <a:t>01</a:t>
            </a:r>
          </a:p>
        </p:txBody>
      </p:sp>
      <p:sp>
        <p:nvSpPr>
          <p:cNvPr id="2" name="TextBox 1">
            <a:extLst>
              <a:ext uri="{FF2B5EF4-FFF2-40B4-BE49-F238E27FC236}">
                <a16:creationId xmlns:a16="http://schemas.microsoft.com/office/drawing/2014/main" id="{96211360-2840-C6A5-795C-233539D3529A}"/>
              </a:ext>
            </a:extLst>
          </p:cNvPr>
          <p:cNvSpPr txBox="1"/>
          <p:nvPr/>
        </p:nvSpPr>
        <p:spPr>
          <a:xfrm>
            <a:off x="1731732" y="458509"/>
            <a:ext cx="6785440" cy="769441"/>
          </a:xfrm>
          <a:prstGeom prst="rect">
            <a:avLst/>
          </a:prstGeom>
          <a:noFill/>
        </p:spPr>
        <p:txBody>
          <a:bodyPr wrap="square" rtlCol="0">
            <a:spAutoFit/>
          </a:bodyPr>
          <a:lstStyle/>
          <a:p>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Chủ nghĩa Mác-</a:t>
            </a:r>
            <a:r>
              <a:rPr lang="vi-VN" sz="2200" b="1" dirty="0" err="1">
                <a:solidFill>
                  <a:srgbClr val="5C1D14"/>
                </a:solidFill>
                <a:latin typeface="Tahoma" panose="020B0604030504040204" pitchFamily="34" charset="0"/>
                <a:ea typeface="Tahoma" panose="020B0604030504040204" pitchFamily="34" charset="0"/>
                <a:cs typeface="Tahoma" panose="020B0604030504040204" pitchFamily="34" charset="0"/>
              </a:rPr>
              <a:t>Lênin</a:t>
            </a:r>
            <a:r>
              <a:rPr lang="vi-VN" sz="2200" b="1" dirty="0">
                <a:solidFill>
                  <a:srgbClr val="5C1D14"/>
                </a:solidFill>
                <a:latin typeface="Tahoma" panose="020B0604030504040204" pitchFamily="34" charset="0"/>
                <a:ea typeface="Tahoma" panose="020B0604030504040204" pitchFamily="34" charset="0"/>
                <a:cs typeface="Tahoma" panose="020B0604030504040204" pitchFamily="34" charset="0"/>
              </a:rPr>
              <a:t> – nền tảng tư tưởng </a:t>
            </a:r>
            <a:r>
              <a:rPr lang="vi-VN" sz="2200" b="1" i="0" dirty="0">
                <a:solidFill>
                  <a:srgbClr val="5C1D14"/>
                </a:solidFill>
                <a:effectLst/>
                <a:latin typeface="Tahoma" panose="020B0604030504040204" pitchFamily="34" charset="0"/>
                <a:ea typeface="Tahoma" panose="020B0604030504040204" pitchFamily="34" charset="0"/>
                <a:cs typeface="Tahoma" panose="020B0604030504040204" pitchFamily="34" charset="0"/>
              </a:rPr>
              <a:t>của Hồ Chí Minh</a:t>
            </a:r>
          </a:p>
        </p:txBody>
      </p:sp>
      <p:sp>
        <p:nvSpPr>
          <p:cNvPr id="3" name="TextBox 2">
            <a:extLst>
              <a:ext uri="{FF2B5EF4-FFF2-40B4-BE49-F238E27FC236}">
                <a16:creationId xmlns:a16="http://schemas.microsoft.com/office/drawing/2014/main" id="{F0BCEAD9-A6EE-1B45-8D49-BD3178056C5D}"/>
              </a:ext>
            </a:extLst>
          </p:cNvPr>
          <p:cNvSpPr txBox="1"/>
          <p:nvPr/>
        </p:nvSpPr>
        <p:spPr>
          <a:xfrm>
            <a:off x="1706358" y="1156934"/>
            <a:ext cx="6589917" cy="830997"/>
          </a:xfrm>
          <a:prstGeom prst="rect">
            <a:avLst/>
          </a:prstGeom>
          <a:noFill/>
        </p:spPr>
        <p:txBody>
          <a:bodyPr wrap="square" rtlCol="0">
            <a:spAutoFit/>
          </a:bodyPr>
          <a:lstStyle/>
          <a:p>
            <a:r>
              <a:rPr lang="vi-VN" sz="2400" b="1" dirty="0">
                <a:solidFill>
                  <a:srgbClr val="C00000"/>
                </a:solidFill>
                <a:latin typeface="Times New Roman" panose="02020603050405020304" pitchFamily="18" charset="0"/>
              </a:rPr>
              <a:t>1.1. Chủ nghĩa Mác-</a:t>
            </a:r>
            <a:r>
              <a:rPr lang="vi-VN" sz="2400" b="1" dirty="0" err="1">
                <a:solidFill>
                  <a:srgbClr val="C00000"/>
                </a:solidFill>
                <a:latin typeface="Times New Roman" panose="02020603050405020304" pitchFamily="18" charset="0"/>
              </a:rPr>
              <a:t>Lênin</a:t>
            </a:r>
            <a:r>
              <a:rPr lang="vi-VN" sz="2400" b="1" dirty="0">
                <a:solidFill>
                  <a:srgbClr val="C00000"/>
                </a:solidFill>
                <a:latin typeface="Times New Roman" panose="02020603050405020304" pitchFamily="18" charset="0"/>
              </a:rPr>
              <a:t> là nền tảng tư tưởng cốt lõi:</a:t>
            </a:r>
            <a:endParaRPr lang="en-US" sz="2400" b="1" dirty="0">
              <a:solidFill>
                <a:srgbClr val="C00000"/>
              </a:solidFill>
              <a:latin typeface="Times New Roman" panose="02020603050405020304" pitchFamily="18" charset="0"/>
            </a:endParaRPr>
          </a:p>
        </p:txBody>
      </p:sp>
    </p:spTree>
    <p:extLst>
      <p:ext uri="{BB962C8B-B14F-4D97-AF65-F5344CB8AC3E}">
        <p14:creationId xmlns:p14="http://schemas.microsoft.com/office/powerpoint/2010/main" val="4021362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lue background">
            <a:extLst>
              <a:ext uri="{FF2B5EF4-FFF2-40B4-BE49-F238E27FC236}">
                <a16:creationId xmlns:a16="http://schemas.microsoft.com/office/drawing/2014/main" id="{63916BDD-AEEE-4AB8-9D93-2560DF7EBD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0" y="0"/>
            <a:ext cx="9144000" cy="5143500"/>
          </a:xfrm>
          <a:prstGeom prst="rect">
            <a:avLst/>
          </a:prstGeom>
        </p:spPr>
      </p:pic>
      <p:sp>
        <p:nvSpPr>
          <p:cNvPr id="3" name="White background">
            <a:extLst>
              <a:ext uri="{FF2B5EF4-FFF2-40B4-BE49-F238E27FC236}">
                <a16:creationId xmlns:a16="http://schemas.microsoft.com/office/drawing/2014/main" id="{1BBA2A1D-0C15-4ED2-80D8-338F650B69F5}"/>
              </a:ext>
            </a:extLst>
          </p:cNvPr>
          <p:cNvSpPr/>
          <p:nvPr/>
        </p:nvSpPr>
        <p:spPr>
          <a:xfrm>
            <a:off x="158886" y="500529"/>
            <a:ext cx="8826228" cy="4459236"/>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sp>
        <p:nvSpPr>
          <p:cNvPr id="4" name="Icon white background">
            <a:extLst>
              <a:ext uri="{FF2B5EF4-FFF2-40B4-BE49-F238E27FC236}">
                <a16:creationId xmlns:a16="http://schemas.microsoft.com/office/drawing/2014/main" id="{0BFF68D9-5EA8-4976-A33A-8F8B3A554997}"/>
              </a:ext>
            </a:extLst>
          </p:cNvPr>
          <p:cNvSpPr/>
          <p:nvPr/>
        </p:nvSpPr>
        <p:spPr>
          <a:xfrm>
            <a:off x="4231562" y="130238"/>
            <a:ext cx="680877" cy="680877"/>
          </a:xfrm>
          <a:prstGeom prst="ellipse">
            <a:avLst/>
          </a:prstGeom>
          <a:solidFill>
            <a:schemeClr val="bg1"/>
          </a:solidFill>
          <a:ln>
            <a:noFill/>
          </a:ln>
          <a:effectLst>
            <a:outerShdw blurRad="266700" dist="101600" dir="5400000" sx="85000" sy="85000" algn="ctr" rotWithShape="0">
              <a:srgbClr val="3AAFF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pic>
        <p:nvPicPr>
          <p:cNvPr id="5" name="Statistics icon">
            <a:extLst>
              <a:ext uri="{FF2B5EF4-FFF2-40B4-BE49-F238E27FC236}">
                <a16:creationId xmlns:a16="http://schemas.microsoft.com/office/drawing/2014/main" id="{3F03CA3A-80E6-45C6-9BE7-821B9E0B97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05687" y="265095"/>
            <a:ext cx="332627" cy="411164"/>
          </a:xfrm>
          <a:prstGeom prst="rect">
            <a:avLst/>
          </a:prstGeom>
        </p:spPr>
      </p:pic>
      <p:cxnSp>
        <p:nvCxnSpPr>
          <p:cNvPr id="22" name="Đường kết nối Mũi tên Thẳng 21">
            <a:extLst>
              <a:ext uri="{FF2B5EF4-FFF2-40B4-BE49-F238E27FC236}">
                <a16:creationId xmlns:a16="http://schemas.microsoft.com/office/drawing/2014/main" id="{B28D4CD6-09DA-42B4-9DEF-E8357A59578E}"/>
              </a:ext>
            </a:extLst>
          </p:cNvPr>
          <p:cNvCxnSpPr>
            <a:cxnSpLocks/>
          </p:cNvCxnSpPr>
          <p:nvPr/>
        </p:nvCxnSpPr>
        <p:spPr>
          <a:xfrm flipV="1">
            <a:off x="693401" y="1119771"/>
            <a:ext cx="0" cy="3197186"/>
          </a:xfrm>
          <a:prstGeom prst="straightConnector1">
            <a:avLst/>
          </a:prstGeom>
          <a:ln w="76200">
            <a:solidFill>
              <a:srgbClr val="3AAF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Đường kết nối Mũi tên Thẳng 22">
            <a:extLst>
              <a:ext uri="{FF2B5EF4-FFF2-40B4-BE49-F238E27FC236}">
                <a16:creationId xmlns:a16="http://schemas.microsoft.com/office/drawing/2014/main" id="{AF068716-ECC9-4CAC-AB81-05EA7C8520B3}"/>
              </a:ext>
            </a:extLst>
          </p:cNvPr>
          <p:cNvCxnSpPr>
            <a:cxnSpLocks/>
          </p:cNvCxnSpPr>
          <p:nvPr/>
        </p:nvCxnSpPr>
        <p:spPr>
          <a:xfrm>
            <a:off x="693402" y="4291949"/>
            <a:ext cx="3255032" cy="0"/>
          </a:xfrm>
          <a:prstGeom prst="straightConnector1">
            <a:avLst/>
          </a:prstGeom>
          <a:ln w="76200">
            <a:solidFill>
              <a:srgbClr val="3AAFFF"/>
            </a:solidFill>
            <a:tailEnd type="triangle"/>
          </a:ln>
        </p:spPr>
        <p:style>
          <a:lnRef idx="1">
            <a:schemeClr val="accent1"/>
          </a:lnRef>
          <a:fillRef idx="0">
            <a:schemeClr val="accent1"/>
          </a:fillRef>
          <a:effectRef idx="0">
            <a:schemeClr val="accent1"/>
          </a:effectRef>
          <a:fontRef idx="minor">
            <a:schemeClr val="tx1"/>
          </a:fontRef>
        </p:style>
      </p:cxnSp>
      <p:grpSp>
        <p:nvGrpSpPr>
          <p:cNvPr id="57" name="Nhóm 56">
            <a:extLst>
              <a:ext uri="{FF2B5EF4-FFF2-40B4-BE49-F238E27FC236}">
                <a16:creationId xmlns:a16="http://schemas.microsoft.com/office/drawing/2014/main" id="{0C9494E5-B676-4047-8C94-3C1A92DF3587}"/>
              </a:ext>
            </a:extLst>
          </p:cNvPr>
          <p:cNvGrpSpPr/>
          <p:nvPr/>
        </p:nvGrpSpPr>
        <p:grpSpPr>
          <a:xfrm>
            <a:off x="615397" y="1395155"/>
            <a:ext cx="3032387" cy="2960622"/>
            <a:chOff x="820528" y="1860206"/>
            <a:chExt cx="4043183" cy="3947496"/>
          </a:xfrm>
        </p:grpSpPr>
        <p:cxnSp>
          <p:nvCxnSpPr>
            <p:cNvPr id="40" name="Đường nối Thẳng 39">
              <a:extLst>
                <a:ext uri="{FF2B5EF4-FFF2-40B4-BE49-F238E27FC236}">
                  <a16:creationId xmlns:a16="http://schemas.microsoft.com/office/drawing/2014/main" id="{C9850F6C-786C-4121-A12E-561E914FCCE3}"/>
                </a:ext>
              </a:extLst>
            </p:cNvPr>
            <p:cNvCxnSpPr>
              <a:cxnSpLocks/>
            </p:cNvCxnSpPr>
            <p:nvPr/>
          </p:nvCxnSpPr>
          <p:spPr>
            <a:xfrm>
              <a:off x="2344271" y="3771280"/>
              <a:ext cx="417086" cy="876221"/>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6" name="Nhóm 55">
              <a:extLst>
                <a:ext uri="{FF2B5EF4-FFF2-40B4-BE49-F238E27FC236}">
                  <a16:creationId xmlns:a16="http://schemas.microsoft.com/office/drawing/2014/main" id="{61C9839E-02DD-45AB-875E-A024B89F7FB8}"/>
                </a:ext>
              </a:extLst>
            </p:cNvPr>
            <p:cNvGrpSpPr/>
            <p:nvPr/>
          </p:nvGrpSpPr>
          <p:grpSpPr>
            <a:xfrm>
              <a:off x="820528" y="1860206"/>
              <a:ext cx="4043183" cy="3947496"/>
              <a:chOff x="820528" y="1860206"/>
              <a:chExt cx="4043183" cy="3947496"/>
            </a:xfrm>
          </p:grpSpPr>
          <p:sp>
            <p:nvSpPr>
              <p:cNvPr id="24" name="Hình Bầu dục 23">
                <a:extLst>
                  <a:ext uri="{FF2B5EF4-FFF2-40B4-BE49-F238E27FC236}">
                    <a16:creationId xmlns:a16="http://schemas.microsoft.com/office/drawing/2014/main" id="{09905741-61AA-453B-8513-87A64BED73F2}"/>
                  </a:ext>
                </a:extLst>
              </p:cNvPr>
              <p:cNvSpPr/>
              <p:nvPr/>
            </p:nvSpPr>
            <p:spPr>
              <a:xfrm>
                <a:off x="820528" y="5604616"/>
                <a:ext cx="208011" cy="203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 name="Đường nối Thẳng 24">
                <a:extLst>
                  <a:ext uri="{FF2B5EF4-FFF2-40B4-BE49-F238E27FC236}">
                    <a16:creationId xmlns:a16="http://schemas.microsoft.com/office/drawing/2014/main" id="{A3B25D45-390E-49AC-9F73-FCB7C78CAD4C}"/>
                  </a:ext>
                </a:extLst>
              </p:cNvPr>
              <p:cNvCxnSpPr>
                <a:cxnSpLocks/>
              </p:cNvCxnSpPr>
              <p:nvPr/>
            </p:nvCxnSpPr>
            <p:spPr>
              <a:xfrm flipV="1">
                <a:off x="886827" y="3827929"/>
                <a:ext cx="1457444" cy="191134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9" name="Hình Bầu dục 38">
                <a:extLst>
                  <a:ext uri="{FF2B5EF4-FFF2-40B4-BE49-F238E27FC236}">
                    <a16:creationId xmlns:a16="http://schemas.microsoft.com/office/drawing/2014/main" id="{9E00BAD5-7A20-4954-901E-3D39B30E5DAA}"/>
                  </a:ext>
                </a:extLst>
              </p:cNvPr>
              <p:cNvSpPr/>
              <p:nvPr/>
            </p:nvSpPr>
            <p:spPr>
              <a:xfrm>
                <a:off x="2240267" y="3709715"/>
                <a:ext cx="208011" cy="203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Hình Bầu dục 43">
                <a:extLst>
                  <a:ext uri="{FF2B5EF4-FFF2-40B4-BE49-F238E27FC236}">
                    <a16:creationId xmlns:a16="http://schemas.microsoft.com/office/drawing/2014/main" id="{0AC1EB68-85D3-44C7-91B0-3426AB5DC8A4}"/>
                  </a:ext>
                </a:extLst>
              </p:cNvPr>
              <p:cNvSpPr/>
              <p:nvPr/>
            </p:nvSpPr>
            <p:spPr>
              <a:xfrm>
                <a:off x="2657351" y="4582251"/>
                <a:ext cx="208011" cy="203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5" name="Đường nối Thẳng 44">
                <a:extLst>
                  <a:ext uri="{FF2B5EF4-FFF2-40B4-BE49-F238E27FC236}">
                    <a16:creationId xmlns:a16="http://schemas.microsoft.com/office/drawing/2014/main" id="{F811A6B4-8A80-4AFD-9CEF-78992AB48432}"/>
                  </a:ext>
                </a:extLst>
              </p:cNvPr>
              <p:cNvCxnSpPr>
                <a:cxnSpLocks/>
              </p:cNvCxnSpPr>
              <p:nvPr/>
            </p:nvCxnSpPr>
            <p:spPr>
              <a:xfrm flipH="1">
                <a:off x="2761356" y="2754762"/>
                <a:ext cx="894285" cy="191580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8" name="Hình Bầu dục 47">
                <a:extLst>
                  <a:ext uri="{FF2B5EF4-FFF2-40B4-BE49-F238E27FC236}">
                    <a16:creationId xmlns:a16="http://schemas.microsoft.com/office/drawing/2014/main" id="{BEB4388A-AEA2-48B7-A00E-53E6980C8EFA}"/>
                  </a:ext>
                </a:extLst>
              </p:cNvPr>
              <p:cNvSpPr/>
              <p:nvPr/>
            </p:nvSpPr>
            <p:spPr>
              <a:xfrm>
                <a:off x="3551635" y="2636547"/>
                <a:ext cx="208011" cy="203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9" name="Đường nối Thẳng 48">
                <a:extLst>
                  <a:ext uri="{FF2B5EF4-FFF2-40B4-BE49-F238E27FC236}">
                    <a16:creationId xmlns:a16="http://schemas.microsoft.com/office/drawing/2014/main" id="{469A0756-3157-40A9-91FB-ED13D517C093}"/>
                  </a:ext>
                </a:extLst>
              </p:cNvPr>
              <p:cNvCxnSpPr>
                <a:cxnSpLocks/>
              </p:cNvCxnSpPr>
              <p:nvPr/>
            </p:nvCxnSpPr>
            <p:spPr>
              <a:xfrm flipH="1">
                <a:off x="3660122" y="1945111"/>
                <a:ext cx="622744" cy="79297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1" name="Hình Bầu dục 50">
                <a:extLst>
                  <a:ext uri="{FF2B5EF4-FFF2-40B4-BE49-F238E27FC236}">
                    <a16:creationId xmlns:a16="http://schemas.microsoft.com/office/drawing/2014/main" id="{9470CF73-A613-430F-A6E1-C07091AEEDC4}"/>
                  </a:ext>
                </a:extLst>
              </p:cNvPr>
              <p:cNvSpPr/>
              <p:nvPr/>
            </p:nvSpPr>
            <p:spPr>
              <a:xfrm>
                <a:off x="4150075" y="1860206"/>
                <a:ext cx="208011" cy="203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2" name="Đường nối Thẳng 51">
                <a:extLst>
                  <a:ext uri="{FF2B5EF4-FFF2-40B4-BE49-F238E27FC236}">
                    <a16:creationId xmlns:a16="http://schemas.microsoft.com/office/drawing/2014/main" id="{EB7A1959-BBB9-4EC0-A866-1D465DC39486}"/>
                  </a:ext>
                </a:extLst>
              </p:cNvPr>
              <p:cNvCxnSpPr>
                <a:cxnSpLocks/>
              </p:cNvCxnSpPr>
              <p:nvPr/>
            </p:nvCxnSpPr>
            <p:spPr>
              <a:xfrm>
                <a:off x="4252763" y="1916467"/>
                <a:ext cx="520416" cy="325428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5" name="Hình Bầu dục 54">
                <a:extLst>
                  <a:ext uri="{FF2B5EF4-FFF2-40B4-BE49-F238E27FC236}">
                    <a16:creationId xmlns:a16="http://schemas.microsoft.com/office/drawing/2014/main" id="{432A3A54-841E-4AC4-ACFF-0127F6367D05}"/>
                  </a:ext>
                </a:extLst>
              </p:cNvPr>
              <p:cNvSpPr/>
              <p:nvPr/>
            </p:nvSpPr>
            <p:spPr>
              <a:xfrm>
                <a:off x="4655700" y="5077547"/>
                <a:ext cx="208011" cy="203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58" name="Introduction (Text)">
            <a:extLst>
              <a:ext uri="{FF2B5EF4-FFF2-40B4-BE49-F238E27FC236}">
                <a16:creationId xmlns:a16="http://schemas.microsoft.com/office/drawing/2014/main" id="{366F9CC4-7B02-4805-8CA3-25D18830EC6F}"/>
              </a:ext>
            </a:extLst>
          </p:cNvPr>
          <p:cNvSpPr/>
          <p:nvPr/>
        </p:nvSpPr>
        <p:spPr>
          <a:xfrm>
            <a:off x="5165762" y="811115"/>
            <a:ext cx="2573760" cy="527240"/>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a:latin typeface="Arial" panose="020B0604020202020204" pitchFamily="34" charset="0"/>
                <a:cs typeface="Arial" panose="020B0604020202020204" pitchFamily="34" charset="0"/>
              </a:rPr>
              <a:t>Giải thích</a:t>
            </a:r>
            <a:endParaRPr lang="en-PH" sz="1800" b="1" dirty="0">
              <a:latin typeface="Arial" panose="020B0604020202020204" pitchFamily="34" charset="0"/>
              <a:cs typeface="Arial" panose="020B0604020202020204" pitchFamily="34" charset="0"/>
            </a:endParaRPr>
          </a:p>
        </p:txBody>
      </p:sp>
      <p:sp>
        <p:nvSpPr>
          <p:cNvPr id="59" name="Hộp Văn bản 58">
            <a:extLst>
              <a:ext uri="{FF2B5EF4-FFF2-40B4-BE49-F238E27FC236}">
                <a16:creationId xmlns:a16="http://schemas.microsoft.com/office/drawing/2014/main" id="{44C55399-DF47-46C9-896B-21DA8B9B9443}"/>
              </a:ext>
            </a:extLst>
          </p:cNvPr>
          <p:cNvSpPr txBox="1"/>
          <p:nvPr/>
        </p:nvSpPr>
        <p:spPr>
          <a:xfrm>
            <a:off x="3506909" y="1825473"/>
            <a:ext cx="5372467" cy="1631216"/>
          </a:xfrm>
          <a:prstGeom prst="rect">
            <a:avLst/>
          </a:prstGeom>
          <a:noFill/>
        </p:spPr>
        <p:txBody>
          <a:bodyPr wrap="square" rtlCol="0">
            <a:spAutoFit/>
          </a:bodyPr>
          <a:lstStyle/>
          <a:p>
            <a:pPr marL="214313" indent="-214313" algn="just">
              <a:buFontTx/>
              <a:buChar char="-"/>
            </a:pPr>
            <a:r>
              <a:rPr lang="vi-VN" sz="2000" dirty="0"/>
              <a:t>Tư tưởng của Người nhấn mạnh vào đấu tranh giải phóng dân tộc, kết hợp với đấu tranh giai cấp để giành độc lập cho đất nước, phù hợp với quan điểm của Mác – Lênin về cách mạng ở các nước thuộc địa.</a:t>
            </a:r>
            <a:endParaRPr lang="en-US" sz="1800" dirty="0">
              <a:latin typeface="Arial" panose="020B0604020202020204" pitchFamily="34" charset="0"/>
              <a:cs typeface="Arial" panose="020B0604020202020204" pitchFamily="34" charset="0"/>
            </a:endParaRPr>
          </a:p>
        </p:txBody>
      </p:sp>
      <p:sp>
        <p:nvSpPr>
          <p:cNvPr id="26" name="Introduction (Text)">
            <a:hlinkClick r:id="rId7" action="ppaction://hlinksldjump"/>
            <a:extLst>
              <a:ext uri="{FF2B5EF4-FFF2-40B4-BE49-F238E27FC236}">
                <a16:creationId xmlns:a16="http://schemas.microsoft.com/office/drawing/2014/main" id="{BE234024-5430-4C00-B521-B6F1267023FA}"/>
              </a:ext>
            </a:extLst>
          </p:cNvPr>
          <p:cNvSpPr/>
          <p:nvPr/>
        </p:nvSpPr>
        <p:spPr>
          <a:xfrm>
            <a:off x="7441668" y="4355777"/>
            <a:ext cx="1379433" cy="503848"/>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500" b="1">
                <a:latin typeface="Arial" panose="020B0604020202020204" pitchFamily="34" charset="0"/>
                <a:cs typeface="Arial" panose="020B0604020202020204" pitchFamily="34" charset="0"/>
              </a:rPr>
              <a:t>Chuyển tiếp</a:t>
            </a:r>
            <a:endParaRPr lang="en-PH" sz="1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487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125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1250"/>
                                        <p:tgtEl>
                                          <p:spTgt spid="23"/>
                                        </p:tgtEl>
                                      </p:cBhvr>
                                    </p:animEffect>
                                  </p:childTnLst>
                                </p:cTn>
                              </p:par>
                              <p:par>
                                <p:cTn id="11" presetID="22" presetClass="entr" presetSubtype="8" fill="hold" nodeType="withEffect">
                                  <p:stCondLst>
                                    <p:cond delay="900"/>
                                  </p:stCondLst>
                                  <p:childTnLst>
                                    <p:set>
                                      <p:cBhvr>
                                        <p:cTn id="12" dur="1" fill="hold">
                                          <p:stCondLst>
                                            <p:cond delay="0"/>
                                          </p:stCondLst>
                                        </p:cTn>
                                        <p:tgtEl>
                                          <p:spTgt spid="57"/>
                                        </p:tgtEl>
                                        <p:attrNameLst>
                                          <p:attrName>style.visibility</p:attrName>
                                        </p:attrNameLst>
                                      </p:cBhvr>
                                      <p:to>
                                        <p:strVal val="visible"/>
                                      </p:to>
                                    </p:set>
                                    <p:animEffect transition="in" filter="wipe(left)">
                                      <p:cBhvr>
                                        <p:cTn id="13" dur="20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A4751B3-3B83-4E17-B7E9-A0A20907EF80}"/>
              </a:ext>
            </a:extLst>
          </p:cNvPr>
          <p:cNvSpPr/>
          <p:nvPr/>
        </p:nvSpPr>
        <p:spPr>
          <a:xfrm>
            <a:off x="722870" y="166817"/>
            <a:ext cx="8257403" cy="4809867"/>
          </a:xfrm>
          <a:prstGeom prst="roundRect">
            <a:avLst>
              <a:gd name="adj" fmla="val 4706"/>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 name="Title Background">
            <a:extLst>
              <a:ext uri="{FF2B5EF4-FFF2-40B4-BE49-F238E27FC236}">
                <a16:creationId xmlns:a16="http://schemas.microsoft.com/office/drawing/2014/main" id="{15B327DB-9455-4B2B-ACFF-05E815CB33C8}"/>
              </a:ext>
            </a:extLst>
          </p:cNvPr>
          <p:cNvGrpSpPr/>
          <p:nvPr/>
        </p:nvGrpSpPr>
        <p:grpSpPr>
          <a:xfrm>
            <a:off x="1022881" y="1198618"/>
            <a:ext cx="6151358" cy="1373132"/>
            <a:chOff x="1217765" y="1106159"/>
            <a:chExt cx="5874253" cy="1231193"/>
          </a:xfrm>
        </p:grpSpPr>
        <p:sp>
          <p:nvSpPr>
            <p:cNvPr id="6" name="Freeform: Shape 5">
              <a:extLst>
                <a:ext uri="{FF2B5EF4-FFF2-40B4-BE49-F238E27FC236}">
                  <a16:creationId xmlns:a16="http://schemas.microsoft.com/office/drawing/2014/main" id="{6C1AF9D9-528C-41CC-92A9-03E6338CE5C1}"/>
                </a:ext>
              </a:extLst>
            </p:cNvPr>
            <p:cNvSpPr/>
            <p:nvPr/>
          </p:nvSpPr>
          <p:spPr>
            <a:xfrm>
              <a:off x="1217765" y="1107550"/>
              <a:ext cx="1475562" cy="1013697"/>
            </a:xfrm>
            <a:custGeom>
              <a:avLst/>
              <a:gdLst>
                <a:gd name="connsiteX0" fmla="*/ 117313 w 1531604"/>
                <a:gd name="connsiteY0" fmla="*/ 0 h 1058591"/>
                <a:gd name="connsiteX1" fmla="*/ 1531604 w 1531604"/>
                <a:gd name="connsiteY1" fmla="*/ 0 h 1058591"/>
                <a:gd name="connsiteX2" fmla="*/ 1495746 w 1531604"/>
                <a:gd name="connsiteY2" fmla="*/ 38161 h 1058591"/>
                <a:gd name="connsiteX3" fmla="*/ 779614 w 1531604"/>
                <a:gd name="connsiteY3" fmla="*/ 301082 h 1058591"/>
                <a:gd name="connsiteX4" fmla="*/ 69676 w 1531604"/>
                <a:gd name="connsiteY4" fmla="*/ 1054277 h 1058591"/>
                <a:gd name="connsiteX5" fmla="*/ 0 w 1531604"/>
                <a:gd name="connsiteY5" fmla="*/ 1033893 h 1058591"/>
                <a:gd name="connsiteX6" fmla="*/ 0 w 1531604"/>
                <a:gd name="connsiteY6" fmla="*/ 117313 h 1058591"/>
                <a:gd name="connsiteX7" fmla="*/ 117313 w 1531604"/>
                <a:gd name="connsiteY7" fmla="*/ 0 h 10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604" h="1058591">
                  <a:moveTo>
                    <a:pt x="117313" y="0"/>
                  </a:moveTo>
                  <a:lnTo>
                    <a:pt x="1531604" y="0"/>
                  </a:lnTo>
                  <a:lnTo>
                    <a:pt x="1495746" y="38161"/>
                  </a:lnTo>
                  <a:cubicBezTo>
                    <a:pt x="1320711" y="193456"/>
                    <a:pt x="1039677" y="107926"/>
                    <a:pt x="779614" y="301082"/>
                  </a:cubicBezTo>
                  <a:cubicBezTo>
                    <a:pt x="524993" y="497159"/>
                    <a:pt x="433284" y="1116057"/>
                    <a:pt x="69676" y="1054277"/>
                  </a:cubicBezTo>
                  <a:lnTo>
                    <a:pt x="0" y="1033893"/>
                  </a:lnTo>
                  <a:lnTo>
                    <a:pt x="0" y="117313"/>
                  </a:lnTo>
                  <a:cubicBezTo>
                    <a:pt x="0" y="52523"/>
                    <a:pt x="52523" y="0"/>
                    <a:pt x="11731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7" name="Freeform: Shape 6">
              <a:extLst>
                <a:ext uri="{FF2B5EF4-FFF2-40B4-BE49-F238E27FC236}">
                  <a16:creationId xmlns:a16="http://schemas.microsoft.com/office/drawing/2014/main" id="{649DDFC2-1B14-48CC-848B-DE5E26125C5C}"/>
                </a:ext>
              </a:extLst>
            </p:cNvPr>
            <p:cNvSpPr/>
            <p:nvPr/>
          </p:nvSpPr>
          <p:spPr>
            <a:xfrm>
              <a:off x="5623078" y="1611077"/>
              <a:ext cx="1468940" cy="726275"/>
            </a:xfrm>
            <a:custGeom>
              <a:avLst/>
              <a:gdLst>
                <a:gd name="connsiteX0" fmla="*/ 1520419 w 1520419"/>
                <a:gd name="connsiteY0" fmla="*/ 0 h 752129"/>
                <a:gd name="connsiteX1" fmla="*/ 1520419 w 1520419"/>
                <a:gd name="connsiteY1" fmla="*/ 634816 h 752129"/>
                <a:gd name="connsiteX2" fmla="*/ 1403106 w 1520419"/>
                <a:gd name="connsiteY2" fmla="*/ 752129 h 752129"/>
                <a:gd name="connsiteX3" fmla="*/ 0 w 1520419"/>
                <a:gd name="connsiteY3" fmla="*/ 752129 h 752129"/>
                <a:gd name="connsiteX4" fmla="*/ 12151 w 1520419"/>
                <a:gd name="connsiteY4" fmla="*/ 736383 h 752129"/>
                <a:gd name="connsiteX5" fmla="*/ 869000 w 1520419"/>
                <a:gd name="connsiteY5" fmla="*/ 567837 h 752129"/>
                <a:gd name="connsiteX6" fmla="*/ 1465845 w 1520419"/>
                <a:gd name="connsiteY6" fmla="*/ 26519 h 752129"/>
                <a:gd name="connsiteX7" fmla="*/ 1520419 w 1520419"/>
                <a:gd name="connsiteY7" fmla="*/ 0 h 75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419" h="752129">
                  <a:moveTo>
                    <a:pt x="1520419" y="0"/>
                  </a:moveTo>
                  <a:lnTo>
                    <a:pt x="1520419" y="634816"/>
                  </a:lnTo>
                  <a:cubicBezTo>
                    <a:pt x="1520419" y="699606"/>
                    <a:pt x="1467896" y="752129"/>
                    <a:pt x="1403106" y="752129"/>
                  </a:cubicBezTo>
                  <a:lnTo>
                    <a:pt x="0" y="752129"/>
                  </a:lnTo>
                  <a:lnTo>
                    <a:pt x="12151" y="736383"/>
                  </a:lnTo>
                  <a:cubicBezTo>
                    <a:pt x="234449" y="489619"/>
                    <a:pt x="521533" y="716514"/>
                    <a:pt x="869000" y="567837"/>
                  </a:cubicBezTo>
                  <a:cubicBezTo>
                    <a:pt x="1078439" y="473878"/>
                    <a:pt x="1257163" y="150784"/>
                    <a:pt x="1465845" y="26519"/>
                  </a:cubicBezTo>
                  <a:lnTo>
                    <a:pt x="1520419" y="0"/>
                  </a:ln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r>
                <a:rPr lang="en-PH" sz="1800">
                  <a:solidFill>
                    <a:prstClr val="white"/>
                  </a:solidFill>
                  <a:latin typeface="Calibri" panose="020F0502020204030204"/>
                </a:rPr>
                <a:t> </a:t>
              </a:r>
            </a:p>
          </p:txBody>
        </p:sp>
        <p:sp>
          <p:nvSpPr>
            <p:cNvPr id="8" name="Freeform: Shape 7">
              <a:extLst>
                <a:ext uri="{FF2B5EF4-FFF2-40B4-BE49-F238E27FC236}">
                  <a16:creationId xmlns:a16="http://schemas.microsoft.com/office/drawing/2014/main" id="{B05ABC54-EF7F-4F5D-AB2E-965C6F3814CB}"/>
                </a:ext>
              </a:extLst>
            </p:cNvPr>
            <p:cNvSpPr/>
            <p:nvPr/>
          </p:nvSpPr>
          <p:spPr>
            <a:xfrm>
              <a:off x="5260756" y="1106159"/>
              <a:ext cx="943685" cy="314025"/>
            </a:xfrm>
            <a:custGeom>
              <a:avLst/>
              <a:gdLst>
                <a:gd name="connsiteX0" fmla="*/ 0 w 992401"/>
                <a:gd name="connsiteY0" fmla="*/ 0 h 330236"/>
                <a:gd name="connsiteX1" fmla="*/ 992401 w 992401"/>
                <a:gd name="connsiteY1" fmla="*/ 0 h 330236"/>
                <a:gd name="connsiteX2" fmla="*/ 991880 w 992401"/>
                <a:gd name="connsiteY2" fmla="*/ 1677 h 330236"/>
                <a:gd name="connsiteX3" fmla="*/ 496200 w 992401"/>
                <a:gd name="connsiteY3" fmla="*/ 330236 h 330236"/>
                <a:gd name="connsiteX4" fmla="*/ 520 w 992401"/>
                <a:gd name="connsiteY4" fmla="*/ 1677 h 330236"/>
                <a:gd name="connsiteX5" fmla="*/ 0 w 992401"/>
                <a:gd name="connsiteY5" fmla="*/ 0 h 3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401" h="330236">
                  <a:moveTo>
                    <a:pt x="0" y="0"/>
                  </a:moveTo>
                  <a:lnTo>
                    <a:pt x="992401" y="0"/>
                  </a:lnTo>
                  <a:lnTo>
                    <a:pt x="991880" y="1677"/>
                  </a:lnTo>
                  <a:cubicBezTo>
                    <a:pt x="910214" y="194757"/>
                    <a:pt x="719028" y="330236"/>
                    <a:pt x="496200" y="330236"/>
                  </a:cubicBezTo>
                  <a:cubicBezTo>
                    <a:pt x="273372" y="330236"/>
                    <a:pt x="82187" y="194757"/>
                    <a:pt x="520" y="1677"/>
                  </a:cubicBezTo>
                  <a:lnTo>
                    <a:pt x="0" y="0"/>
                  </a:ln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9" name="Freeform: Shape 8">
              <a:extLst>
                <a:ext uri="{FF2B5EF4-FFF2-40B4-BE49-F238E27FC236}">
                  <a16:creationId xmlns:a16="http://schemas.microsoft.com/office/drawing/2014/main" id="{758E176B-3044-45D5-B739-F85A1DD6D4B6}"/>
                </a:ext>
              </a:extLst>
            </p:cNvPr>
            <p:cNvSpPr/>
            <p:nvPr/>
          </p:nvSpPr>
          <p:spPr>
            <a:xfrm>
              <a:off x="2125522" y="1839401"/>
              <a:ext cx="1709491" cy="497434"/>
            </a:xfrm>
            <a:custGeom>
              <a:avLst/>
              <a:gdLst>
                <a:gd name="connsiteX0" fmla="*/ 898870 w 1797740"/>
                <a:gd name="connsiteY0" fmla="*/ 0 h 523113"/>
                <a:gd name="connsiteX1" fmla="*/ 1757190 w 1797740"/>
                <a:gd name="connsiteY1" fmla="*/ 456365 h 523113"/>
                <a:gd name="connsiteX2" fmla="*/ 1797740 w 1797740"/>
                <a:gd name="connsiteY2" fmla="*/ 523113 h 523113"/>
                <a:gd name="connsiteX3" fmla="*/ 0 w 1797740"/>
                <a:gd name="connsiteY3" fmla="*/ 523113 h 523113"/>
                <a:gd name="connsiteX4" fmla="*/ 40550 w 1797740"/>
                <a:gd name="connsiteY4" fmla="*/ 456365 h 523113"/>
                <a:gd name="connsiteX5" fmla="*/ 898870 w 1797740"/>
                <a:gd name="connsiteY5" fmla="*/ 0 h 52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740" h="523113">
                  <a:moveTo>
                    <a:pt x="898870" y="0"/>
                  </a:moveTo>
                  <a:cubicBezTo>
                    <a:pt x="1256163" y="0"/>
                    <a:pt x="1571175" y="181027"/>
                    <a:pt x="1757190" y="456365"/>
                  </a:cubicBezTo>
                  <a:lnTo>
                    <a:pt x="1797740" y="523113"/>
                  </a:lnTo>
                  <a:lnTo>
                    <a:pt x="0" y="523113"/>
                  </a:lnTo>
                  <a:lnTo>
                    <a:pt x="40550" y="456365"/>
                  </a:lnTo>
                  <a:cubicBezTo>
                    <a:pt x="226565" y="181027"/>
                    <a:pt x="541577" y="0"/>
                    <a:pt x="898870"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0" name="Freeform: Shape 9">
              <a:extLst>
                <a:ext uri="{FF2B5EF4-FFF2-40B4-BE49-F238E27FC236}">
                  <a16:creationId xmlns:a16="http://schemas.microsoft.com/office/drawing/2014/main" id="{BD5C8CB3-7DB3-4D01-91BC-B9FE737BF0DE}"/>
                </a:ext>
              </a:extLst>
            </p:cNvPr>
            <p:cNvSpPr/>
            <p:nvPr/>
          </p:nvSpPr>
          <p:spPr>
            <a:xfrm>
              <a:off x="1222883" y="1111103"/>
              <a:ext cx="5862990" cy="1219439"/>
            </a:xfrm>
            <a:custGeom>
              <a:avLst/>
              <a:gdLst>
                <a:gd name="connsiteX0" fmla="*/ 1531604 w 6165654"/>
                <a:gd name="connsiteY0" fmla="*/ 0 h 1282390"/>
                <a:gd name="connsiteX1" fmla="*/ 4246318 w 6165654"/>
                <a:gd name="connsiteY1" fmla="*/ 0 h 1282390"/>
                <a:gd name="connsiteX2" fmla="*/ 4246838 w 6165654"/>
                <a:gd name="connsiteY2" fmla="*/ 1677 h 1282390"/>
                <a:gd name="connsiteX3" fmla="*/ 4742518 w 6165654"/>
                <a:gd name="connsiteY3" fmla="*/ 330236 h 1282390"/>
                <a:gd name="connsiteX4" fmla="*/ 5238198 w 6165654"/>
                <a:gd name="connsiteY4" fmla="*/ 1677 h 1282390"/>
                <a:gd name="connsiteX5" fmla="*/ 5238719 w 6165654"/>
                <a:gd name="connsiteY5" fmla="*/ 0 h 1282390"/>
                <a:gd name="connsiteX6" fmla="*/ 6048341 w 6165654"/>
                <a:gd name="connsiteY6" fmla="*/ 0 h 1282390"/>
                <a:gd name="connsiteX7" fmla="*/ 6165654 w 6165654"/>
                <a:gd name="connsiteY7" fmla="*/ 117313 h 1282390"/>
                <a:gd name="connsiteX8" fmla="*/ 6165654 w 6165654"/>
                <a:gd name="connsiteY8" fmla="*/ 530261 h 1282390"/>
                <a:gd name="connsiteX9" fmla="*/ 6111080 w 6165654"/>
                <a:gd name="connsiteY9" fmla="*/ 556780 h 1282390"/>
                <a:gd name="connsiteX10" fmla="*/ 5514235 w 6165654"/>
                <a:gd name="connsiteY10" fmla="*/ 1098098 h 1282390"/>
                <a:gd name="connsiteX11" fmla="*/ 4657386 w 6165654"/>
                <a:gd name="connsiteY11" fmla="*/ 1266644 h 1282390"/>
                <a:gd name="connsiteX12" fmla="*/ 4645235 w 6165654"/>
                <a:gd name="connsiteY12" fmla="*/ 1282390 h 1282390"/>
                <a:gd name="connsiteX13" fmla="*/ 2746976 w 6165654"/>
                <a:gd name="connsiteY13" fmla="*/ 1282390 h 1282390"/>
                <a:gd name="connsiteX14" fmla="*/ 2706426 w 6165654"/>
                <a:gd name="connsiteY14" fmla="*/ 1215642 h 1282390"/>
                <a:gd name="connsiteX15" fmla="*/ 1848106 w 6165654"/>
                <a:gd name="connsiteY15" fmla="*/ 759277 h 1282390"/>
                <a:gd name="connsiteX16" fmla="*/ 989786 w 6165654"/>
                <a:gd name="connsiteY16" fmla="*/ 1215642 h 1282390"/>
                <a:gd name="connsiteX17" fmla="*/ 949236 w 6165654"/>
                <a:gd name="connsiteY17" fmla="*/ 1282390 h 1282390"/>
                <a:gd name="connsiteX18" fmla="*/ 117313 w 6165654"/>
                <a:gd name="connsiteY18" fmla="*/ 1282390 h 1282390"/>
                <a:gd name="connsiteX19" fmla="*/ 0 w 6165654"/>
                <a:gd name="connsiteY19" fmla="*/ 1165077 h 1282390"/>
                <a:gd name="connsiteX20" fmla="*/ 0 w 6165654"/>
                <a:gd name="connsiteY20" fmla="*/ 1033893 h 1282390"/>
                <a:gd name="connsiteX21" fmla="*/ 69676 w 6165654"/>
                <a:gd name="connsiteY21" fmla="*/ 1054277 h 1282390"/>
                <a:gd name="connsiteX22" fmla="*/ 779614 w 6165654"/>
                <a:gd name="connsiteY22" fmla="*/ 301082 h 1282390"/>
                <a:gd name="connsiteX23" fmla="*/ 1495746 w 6165654"/>
                <a:gd name="connsiteY23" fmla="*/ 38161 h 1282390"/>
                <a:gd name="connsiteX24" fmla="*/ 1531604 w 6165654"/>
                <a:gd name="connsiteY24" fmla="*/ 0 h 128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65654" h="1282390">
                  <a:moveTo>
                    <a:pt x="1531604" y="0"/>
                  </a:moveTo>
                  <a:lnTo>
                    <a:pt x="4246318" y="0"/>
                  </a:lnTo>
                  <a:lnTo>
                    <a:pt x="4246838" y="1677"/>
                  </a:lnTo>
                  <a:cubicBezTo>
                    <a:pt x="4328505" y="194757"/>
                    <a:pt x="4519690" y="330236"/>
                    <a:pt x="4742518" y="330236"/>
                  </a:cubicBezTo>
                  <a:cubicBezTo>
                    <a:pt x="4965346" y="330236"/>
                    <a:pt x="5156532" y="194757"/>
                    <a:pt x="5238198" y="1677"/>
                  </a:cubicBezTo>
                  <a:lnTo>
                    <a:pt x="5238719" y="0"/>
                  </a:lnTo>
                  <a:lnTo>
                    <a:pt x="6048341" y="0"/>
                  </a:lnTo>
                  <a:cubicBezTo>
                    <a:pt x="6113131" y="0"/>
                    <a:pt x="6165654" y="52523"/>
                    <a:pt x="6165654" y="117313"/>
                  </a:cubicBezTo>
                  <a:lnTo>
                    <a:pt x="6165654" y="530261"/>
                  </a:lnTo>
                  <a:lnTo>
                    <a:pt x="6111080" y="556780"/>
                  </a:lnTo>
                  <a:cubicBezTo>
                    <a:pt x="5902398" y="681045"/>
                    <a:pt x="5723674" y="1004139"/>
                    <a:pt x="5514235" y="1098098"/>
                  </a:cubicBezTo>
                  <a:cubicBezTo>
                    <a:pt x="5166768" y="1246775"/>
                    <a:pt x="4879684" y="1019880"/>
                    <a:pt x="4657386" y="1266644"/>
                  </a:cubicBezTo>
                  <a:lnTo>
                    <a:pt x="4645235" y="1282390"/>
                  </a:lnTo>
                  <a:lnTo>
                    <a:pt x="2746976" y="1282390"/>
                  </a:lnTo>
                  <a:lnTo>
                    <a:pt x="2706426" y="1215642"/>
                  </a:lnTo>
                  <a:cubicBezTo>
                    <a:pt x="2520411" y="940304"/>
                    <a:pt x="2205399" y="759277"/>
                    <a:pt x="1848106" y="759277"/>
                  </a:cubicBezTo>
                  <a:cubicBezTo>
                    <a:pt x="1490813" y="759277"/>
                    <a:pt x="1175801" y="940304"/>
                    <a:pt x="989786" y="1215642"/>
                  </a:cubicBezTo>
                  <a:lnTo>
                    <a:pt x="949236" y="1282390"/>
                  </a:lnTo>
                  <a:lnTo>
                    <a:pt x="117313" y="1282390"/>
                  </a:lnTo>
                  <a:cubicBezTo>
                    <a:pt x="52523" y="1282390"/>
                    <a:pt x="0" y="1229867"/>
                    <a:pt x="0" y="1165077"/>
                  </a:cubicBezTo>
                  <a:lnTo>
                    <a:pt x="0" y="1033893"/>
                  </a:lnTo>
                  <a:lnTo>
                    <a:pt x="69676" y="1054277"/>
                  </a:lnTo>
                  <a:cubicBezTo>
                    <a:pt x="433284" y="1116057"/>
                    <a:pt x="524993" y="497159"/>
                    <a:pt x="779614" y="301082"/>
                  </a:cubicBezTo>
                  <a:cubicBezTo>
                    <a:pt x="1039677" y="107926"/>
                    <a:pt x="1320711" y="193456"/>
                    <a:pt x="1495746" y="38161"/>
                  </a:cubicBezTo>
                  <a:lnTo>
                    <a:pt x="1531604" y="0"/>
                  </a:lnTo>
                  <a:close/>
                </a:path>
              </a:pathLst>
            </a:custGeom>
            <a:solidFill>
              <a:srgbClr val="F9CA45"/>
            </a:solidFill>
            <a:ln>
              <a:solidFill>
                <a:srgbClr val="F9CB4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800">
                <a:solidFill>
                  <a:prstClr val="white"/>
                </a:solidFill>
                <a:latin typeface="Calibri" panose="020F0502020204030204"/>
              </a:endParaRPr>
            </a:p>
          </p:txBody>
        </p:sp>
        <p:sp>
          <p:nvSpPr>
            <p:cNvPr id="11" name="Freeform: Shape 10">
              <a:extLst>
                <a:ext uri="{FF2B5EF4-FFF2-40B4-BE49-F238E27FC236}">
                  <a16:creationId xmlns:a16="http://schemas.microsoft.com/office/drawing/2014/main" id="{F76FED6F-3B67-43D1-B550-32FE38E9F611}"/>
                </a:ext>
              </a:extLst>
            </p:cNvPr>
            <p:cNvSpPr/>
            <p:nvPr/>
          </p:nvSpPr>
          <p:spPr>
            <a:xfrm>
              <a:off x="6700879" y="1207107"/>
              <a:ext cx="157625" cy="157625"/>
            </a:xfrm>
            <a:custGeom>
              <a:avLst/>
              <a:gdLst>
                <a:gd name="connsiteX0" fmla="*/ 571500 w 1428750"/>
                <a:gd name="connsiteY0" fmla="*/ 1285875 h 1428750"/>
                <a:gd name="connsiteX1" fmla="*/ 714375 w 1428750"/>
                <a:gd name="connsiteY1" fmla="*/ 1428750 h 1428750"/>
                <a:gd name="connsiteX2" fmla="*/ 857250 w 1428750"/>
                <a:gd name="connsiteY2" fmla="*/ 1285875 h 1428750"/>
                <a:gd name="connsiteX3" fmla="*/ 1285875 w 1428750"/>
                <a:gd name="connsiteY3" fmla="*/ 857250 h 1428750"/>
                <a:gd name="connsiteX4" fmla="*/ 1428750 w 1428750"/>
                <a:gd name="connsiteY4" fmla="*/ 714375 h 1428750"/>
                <a:gd name="connsiteX5" fmla="*/ 1285875 w 1428750"/>
                <a:gd name="connsiteY5" fmla="*/ 571500 h 1428750"/>
                <a:gd name="connsiteX6" fmla="*/ 857250 w 1428750"/>
                <a:gd name="connsiteY6" fmla="*/ 142875 h 1428750"/>
                <a:gd name="connsiteX7" fmla="*/ 714375 w 1428750"/>
                <a:gd name="connsiteY7" fmla="*/ 0 h 1428750"/>
                <a:gd name="connsiteX8" fmla="*/ 571500 w 1428750"/>
                <a:gd name="connsiteY8" fmla="*/ 142875 h 1428750"/>
                <a:gd name="connsiteX9" fmla="*/ 142875 w 1428750"/>
                <a:gd name="connsiteY9" fmla="*/ 571500 h 1428750"/>
                <a:gd name="connsiteX10" fmla="*/ 0 w 1428750"/>
                <a:gd name="connsiteY10" fmla="*/ 714375 h 1428750"/>
                <a:gd name="connsiteX11" fmla="*/ 142875 w 1428750"/>
                <a:gd name="connsiteY11" fmla="*/ 857250 h 1428750"/>
                <a:gd name="connsiteX12" fmla="*/ 571500 w 1428750"/>
                <a:gd name="connsiteY12" fmla="*/ 1285875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0" h="1428750">
                  <a:moveTo>
                    <a:pt x="571500" y="1285875"/>
                  </a:moveTo>
                  <a:cubicBezTo>
                    <a:pt x="571500" y="1364847"/>
                    <a:pt x="635403" y="1428750"/>
                    <a:pt x="714375" y="1428750"/>
                  </a:cubicBezTo>
                  <a:cubicBezTo>
                    <a:pt x="793347" y="1428750"/>
                    <a:pt x="857250" y="1364847"/>
                    <a:pt x="857250" y="1285875"/>
                  </a:cubicBezTo>
                  <a:cubicBezTo>
                    <a:pt x="857250" y="1049522"/>
                    <a:pt x="1049522" y="857250"/>
                    <a:pt x="1285875" y="857250"/>
                  </a:cubicBezTo>
                  <a:cubicBezTo>
                    <a:pt x="1364847" y="857250"/>
                    <a:pt x="1428750" y="793347"/>
                    <a:pt x="1428750" y="714375"/>
                  </a:cubicBezTo>
                  <a:cubicBezTo>
                    <a:pt x="1428750" y="635403"/>
                    <a:pt x="1364847" y="571500"/>
                    <a:pt x="1285875" y="571500"/>
                  </a:cubicBezTo>
                  <a:cubicBezTo>
                    <a:pt x="1049522" y="571500"/>
                    <a:pt x="857250" y="379228"/>
                    <a:pt x="857250" y="142875"/>
                  </a:cubicBezTo>
                  <a:cubicBezTo>
                    <a:pt x="857250" y="63903"/>
                    <a:pt x="793347" y="0"/>
                    <a:pt x="714375" y="0"/>
                  </a:cubicBezTo>
                  <a:cubicBezTo>
                    <a:pt x="635403" y="0"/>
                    <a:pt x="571500" y="63903"/>
                    <a:pt x="571500" y="142875"/>
                  </a:cubicBezTo>
                  <a:cubicBezTo>
                    <a:pt x="571500" y="379228"/>
                    <a:pt x="379228" y="571500"/>
                    <a:pt x="142875" y="571500"/>
                  </a:cubicBezTo>
                  <a:cubicBezTo>
                    <a:pt x="63903" y="571500"/>
                    <a:pt x="0" y="635403"/>
                    <a:pt x="0" y="714375"/>
                  </a:cubicBezTo>
                  <a:cubicBezTo>
                    <a:pt x="0" y="793347"/>
                    <a:pt x="63903" y="857250"/>
                    <a:pt x="142875" y="857250"/>
                  </a:cubicBezTo>
                  <a:cubicBezTo>
                    <a:pt x="379228" y="857250"/>
                    <a:pt x="571500" y="1049522"/>
                    <a:pt x="57150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2" name="Freeform: Shape 11">
              <a:extLst>
                <a:ext uri="{FF2B5EF4-FFF2-40B4-BE49-F238E27FC236}">
                  <a16:creationId xmlns:a16="http://schemas.microsoft.com/office/drawing/2014/main" id="{DE3E61D7-53A3-442D-9EEE-83F777CE7511}"/>
                </a:ext>
              </a:extLst>
            </p:cNvPr>
            <p:cNvSpPr/>
            <p:nvPr/>
          </p:nvSpPr>
          <p:spPr>
            <a:xfrm>
              <a:off x="2747791" y="1284572"/>
              <a:ext cx="239837" cy="239837"/>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3" name="Freeform: Shape 12">
              <a:extLst>
                <a:ext uri="{FF2B5EF4-FFF2-40B4-BE49-F238E27FC236}">
                  <a16:creationId xmlns:a16="http://schemas.microsoft.com/office/drawing/2014/main" id="{62DB7258-A433-4CC6-992E-507875ECDDD5}"/>
                </a:ext>
              </a:extLst>
            </p:cNvPr>
            <p:cNvSpPr/>
            <p:nvPr/>
          </p:nvSpPr>
          <p:spPr>
            <a:xfrm>
              <a:off x="6155672" y="1529441"/>
              <a:ext cx="426260" cy="426260"/>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4" name="Freeform: Shape 13">
              <a:extLst>
                <a:ext uri="{FF2B5EF4-FFF2-40B4-BE49-F238E27FC236}">
                  <a16:creationId xmlns:a16="http://schemas.microsoft.com/office/drawing/2014/main" id="{F4436864-AB27-445B-AB51-65A498F43C05}"/>
                </a:ext>
              </a:extLst>
            </p:cNvPr>
            <p:cNvSpPr/>
            <p:nvPr/>
          </p:nvSpPr>
          <p:spPr>
            <a:xfrm>
              <a:off x="3892215" y="2067814"/>
              <a:ext cx="221697" cy="221697"/>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sp>
          <p:nvSpPr>
            <p:cNvPr id="15" name="Freeform: Shape 14">
              <a:extLst>
                <a:ext uri="{FF2B5EF4-FFF2-40B4-BE49-F238E27FC236}">
                  <a16:creationId xmlns:a16="http://schemas.microsoft.com/office/drawing/2014/main" id="{5A71011D-A430-4836-8C30-563365310420}"/>
                </a:ext>
              </a:extLst>
            </p:cNvPr>
            <p:cNvSpPr/>
            <p:nvPr/>
          </p:nvSpPr>
          <p:spPr>
            <a:xfrm>
              <a:off x="5473469" y="2174433"/>
              <a:ext cx="110849" cy="110849"/>
            </a:xfrm>
            <a:custGeom>
              <a:avLst/>
              <a:gdLst>
                <a:gd name="connsiteX0" fmla="*/ 0 w 2581275"/>
                <a:gd name="connsiteY0" fmla="*/ 1285875 h 2581275"/>
                <a:gd name="connsiteX1" fmla="*/ 142875 w 2581275"/>
                <a:gd name="connsiteY1" fmla="*/ 1428750 h 2581275"/>
                <a:gd name="connsiteX2" fmla="*/ 1152525 w 2581275"/>
                <a:gd name="connsiteY2" fmla="*/ 2438400 h 2581275"/>
                <a:gd name="connsiteX3" fmla="*/ 1295400 w 2581275"/>
                <a:gd name="connsiteY3" fmla="*/ 2581275 h 2581275"/>
                <a:gd name="connsiteX4" fmla="*/ 1438275 w 2581275"/>
                <a:gd name="connsiteY4" fmla="*/ 2438400 h 2581275"/>
                <a:gd name="connsiteX5" fmla="*/ 2438400 w 2581275"/>
                <a:gd name="connsiteY5" fmla="*/ 1428750 h 2581275"/>
                <a:gd name="connsiteX6" fmla="*/ 2581275 w 2581275"/>
                <a:gd name="connsiteY6" fmla="*/ 1285875 h 2581275"/>
                <a:gd name="connsiteX7" fmla="*/ 2438400 w 2581275"/>
                <a:gd name="connsiteY7" fmla="*/ 1143000 h 2581275"/>
                <a:gd name="connsiteX8" fmla="*/ 1438275 w 2581275"/>
                <a:gd name="connsiteY8" fmla="*/ 142875 h 2581275"/>
                <a:gd name="connsiteX9" fmla="*/ 1295400 w 2581275"/>
                <a:gd name="connsiteY9" fmla="*/ 0 h 2581275"/>
                <a:gd name="connsiteX10" fmla="*/ 1152525 w 2581275"/>
                <a:gd name="connsiteY10" fmla="*/ 142875 h 2581275"/>
                <a:gd name="connsiteX11" fmla="*/ 142875 w 2581275"/>
                <a:gd name="connsiteY11" fmla="*/ 1143000 h 2581275"/>
                <a:gd name="connsiteX12" fmla="*/ 0 w 2581275"/>
                <a:gd name="connsiteY12" fmla="*/ 12858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275" h="2581275">
                  <a:moveTo>
                    <a:pt x="0" y="1285875"/>
                  </a:moveTo>
                  <a:cubicBezTo>
                    <a:pt x="0" y="1364847"/>
                    <a:pt x="63903" y="1428750"/>
                    <a:pt x="142875" y="1428750"/>
                  </a:cubicBezTo>
                  <a:cubicBezTo>
                    <a:pt x="694287" y="1428750"/>
                    <a:pt x="1152525" y="1886988"/>
                    <a:pt x="1152525" y="2438400"/>
                  </a:cubicBezTo>
                  <a:cubicBezTo>
                    <a:pt x="1152525" y="2517372"/>
                    <a:pt x="1216428" y="2581275"/>
                    <a:pt x="1295400" y="2581275"/>
                  </a:cubicBezTo>
                  <a:cubicBezTo>
                    <a:pt x="1374372" y="2581275"/>
                    <a:pt x="1438275" y="2517372"/>
                    <a:pt x="1438275" y="2438400"/>
                  </a:cubicBezTo>
                  <a:cubicBezTo>
                    <a:pt x="1438275" y="1886988"/>
                    <a:pt x="1886988" y="1428750"/>
                    <a:pt x="2438400" y="1428750"/>
                  </a:cubicBezTo>
                  <a:cubicBezTo>
                    <a:pt x="2517372" y="1428750"/>
                    <a:pt x="2581275" y="1364847"/>
                    <a:pt x="2581275" y="1285875"/>
                  </a:cubicBezTo>
                  <a:cubicBezTo>
                    <a:pt x="2581275" y="1206903"/>
                    <a:pt x="2517372" y="1143000"/>
                    <a:pt x="2438400" y="1143000"/>
                  </a:cubicBezTo>
                  <a:cubicBezTo>
                    <a:pt x="1886988" y="1143000"/>
                    <a:pt x="1438275" y="694287"/>
                    <a:pt x="1438275" y="142875"/>
                  </a:cubicBezTo>
                  <a:cubicBezTo>
                    <a:pt x="1438275" y="63903"/>
                    <a:pt x="1374372" y="0"/>
                    <a:pt x="1295400" y="0"/>
                  </a:cubicBezTo>
                  <a:cubicBezTo>
                    <a:pt x="1216428" y="0"/>
                    <a:pt x="1152525" y="63903"/>
                    <a:pt x="1152525" y="142875"/>
                  </a:cubicBezTo>
                  <a:cubicBezTo>
                    <a:pt x="1152525" y="694287"/>
                    <a:pt x="694287" y="1143000"/>
                    <a:pt x="142875" y="1143000"/>
                  </a:cubicBezTo>
                  <a:cubicBezTo>
                    <a:pt x="63903" y="1143000"/>
                    <a:pt x="0" y="1206903"/>
                    <a:pt x="0" y="1285875"/>
                  </a:cubicBezTo>
                  <a:close/>
                </a:path>
              </a:pathLst>
            </a:custGeom>
            <a:solidFill>
              <a:srgbClr val="FBDA7D"/>
            </a:solidFill>
            <a:ln w="9525" cap="flat">
              <a:noFill/>
              <a:prstDash val="solid"/>
              <a:miter/>
            </a:ln>
          </p:spPr>
          <p:txBody>
            <a:bodyPr rtlCol="0" anchor="ctr"/>
            <a:lstStyle/>
            <a:p>
              <a:pPr defTabSz="457178"/>
              <a:endParaRPr lang="en-PH" sz="1800">
                <a:solidFill>
                  <a:prstClr val="black"/>
                </a:solidFill>
                <a:latin typeface="Calibri" panose="020F0502020204030204"/>
              </a:endParaRPr>
            </a:p>
          </p:txBody>
        </p:sp>
      </p:grpSp>
      <p:sp>
        <p:nvSpPr>
          <p:cNvPr id="16" name="TextBox 15">
            <a:extLst>
              <a:ext uri="{FF2B5EF4-FFF2-40B4-BE49-F238E27FC236}">
                <a16:creationId xmlns:a16="http://schemas.microsoft.com/office/drawing/2014/main" id="{D93EC67A-F91A-4CDE-86E5-3F11B45FF67A}"/>
              </a:ext>
            </a:extLst>
          </p:cNvPr>
          <p:cNvSpPr txBox="1"/>
          <p:nvPr/>
        </p:nvSpPr>
        <p:spPr>
          <a:xfrm>
            <a:off x="1492624" y="263391"/>
            <a:ext cx="3079376" cy="830997"/>
          </a:xfrm>
          <a:prstGeom prst="rect">
            <a:avLst/>
          </a:prstGeom>
          <a:noFill/>
        </p:spPr>
        <p:txBody>
          <a:bodyPr wrap="square" rtlCol="0">
            <a:spAutoFit/>
          </a:bodyPr>
          <a:lstStyle/>
          <a:p>
            <a:pPr algn="ctr"/>
            <a:r>
              <a:rPr lang="en-US" sz="2400" b="1" dirty="0">
                <a:solidFill>
                  <a:schemeClr val="accent4">
                    <a:lumMod val="50000"/>
                  </a:schemeClr>
                </a:solidFill>
              </a:rPr>
              <a:t>TƯ TƯỞNG</a:t>
            </a:r>
          </a:p>
          <a:p>
            <a:pPr algn="ctr"/>
            <a:r>
              <a:rPr lang="en-US" sz="2400" b="1" dirty="0">
                <a:solidFill>
                  <a:schemeClr val="accent4">
                    <a:lumMod val="50000"/>
                  </a:schemeClr>
                </a:solidFill>
              </a:rPr>
              <a:t>HỒ CHÍ MINH</a:t>
            </a:r>
          </a:p>
        </p:txBody>
      </p:sp>
      <p:sp>
        <p:nvSpPr>
          <p:cNvPr id="77" name="Oval 76">
            <a:extLst>
              <a:ext uri="{FF2B5EF4-FFF2-40B4-BE49-F238E27FC236}">
                <a16:creationId xmlns:a16="http://schemas.microsoft.com/office/drawing/2014/main" id="{06F3F76D-FB0B-44BC-990D-01B1DB19703A}"/>
              </a:ext>
            </a:extLst>
          </p:cNvPr>
          <p:cNvSpPr/>
          <p:nvPr/>
        </p:nvSpPr>
        <p:spPr>
          <a:xfrm>
            <a:off x="1903237" y="2729350"/>
            <a:ext cx="121226" cy="1212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sp>
        <p:nvSpPr>
          <p:cNvPr id="84" name="Rectangle: Rounded Corners 83">
            <a:extLst>
              <a:ext uri="{FF2B5EF4-FFF2-40B4-BE49-F238E27FC236}">
                <a16:creationId xmlns:a16="http://schemas.microsoft.com/office/drawing/2014/main" id="{61C1A93E-CDDE-49AC-94FD-D352B15AE463}"/>
              </a:ext>
            </a:extLst>
          </p:cNvPr>
          <p:cNvSpPr/>
          <p:nvPr/>
        </p:nvSpPr>
        <p:spPr>
          <a:xfrm>
            <a:off x="837170" y="2575983"/>
            <a:ext cx="8005826" cy="2325470"/>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0" name="Group 89">
            <a:extLst>
              <a:ext uri="{FF2B5EF4-FFF2-40B4-BE49-F238E27FC236}">
                <a16:creationId xmlns:a16="http://schemas.microsoft.com/office/drawing/2014/main" id="{59DA8A03-B376-4EF6-B440-EF7E48326D83}"/>
              </a:ext>
            </a:extLst>
          </p:cNvPr>
          <p:cNvGrpSpPr/>
          <p:nvPr/>
        </p:nvGrpSpPr>
        <p:grpSpPr>
          <a:xfrm>
            <a:off x="-56633" y="460541"/>
            <a:ext cx="921189" cy="836720"/>
            <a:chOff x="-104388" y="614054"/>
            <a:chExt cx="1228252" cy="1115626"/>
          </a:xfrm>
        </p:grpSpPr>
        <p:sp>
          <p:nvSpPr>
            <p:cNvPr id="85" name="Oval 84">
              <a:extLst>
                <a:ext uri="{FF2B5EF4-FFF2-40B4-BE49-F238E27FC236}">
                  <a16:creationId xmlns:a16="http://schemas.microsoft.com/office/drawing/2014/main" id="{0E0C08EE-340D-4971-825C-5F991836A5BC}"/>
                </a:ext>
              </a:extLst>
            </p:cNvPr>
            <p:cNvSpPr/>
            <p:nvPr/>
          </p:nvSpPr>
          <p:spPr>
            <a:xfrm>
              <a:off x="218303" y="614054"/>
              <a:ext cx="585169" cy="582263"/>
            </a:xfrm>
            <a:prstGeom prst="ellipse">
              <a:avLst/>
            </a:prstGeom>
            <a:solidFill>
              <a:srgbClr val="E7AC07"/>
            </a:solidFill>
            <a:ln w="28575">
              <a:solidFill>
                <a:srgbClr val="B688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TextBox 88">
              <a:extLst>
                <a:ext uri="{FF2B5EF4-FFF2-40B4-BE49-F238E27FC236}">
                  <a16:creationId xmlns:a16="http://schemas.microsoft.com/office/drawing/2014/main" id="{D99B7F7B-8C7F-425C-A996-943F2877AD9A}"/>
                </a:ext>
              </a:extLst>
            </p:cNvPr>
            <p:cNvSpPr txBox="1"/>
            <p:nvPr/>
          </p:nvSpPr>
          <p:spPr>
            <a:xfrm>
              <a:off x="-104388" y="1175683"/>
              <a:ext cx="1228252" cy="553997"/>
            </a:xfrm>
            <a:prstGeom prst="rect">
              <a:avLst/>
            </a:prstGeom>
            <a:noFill/>
          </p:spPr>
          <p:txBody>
            <a:bodyPr wrap="square" rtlCol="0">
              <a:spAutoFit/>
            </a:bodyPr>
            <a:lstStyle/>
            <a:p>
              <a:pPr algn="ctr"/>
              <a:r>
                <a:rPr lang="en-US" sz="1050" b="1">
                  <a:solidFill>
                    <a:schemeClr val="bg1"/>
                  </a:solidFill>
                </a:rPr>
                <a:t>Group Name</a:t>
              </a:r>
            </a:p>
          </p:txBody>
        </p:sp>
      </p:grpSp>
      <p:sp>
        <p:nvSpPr>
          <p:cNvPr id="91" name="Rectangle: Rounded Corners 90">
            <a:extLst>
              <a:ext uri="{FF2B5EF4-FFF2-40B4-BE49-F238E27FC236}">
                <a16:creationId xmlns:a16="http://schemas.microsoft.com/office/drawing/2014/main" id="{77CCBA01-5668-41C2-9F30-458973F26425}"/>
              </a:ext>
            </a:extLst>
          </p:cNvPr>
          <p:cNvSpPr/>
          <p:nvPr/>
        </p:nvSpPr>
        <p:spPr>
          <a:xfrm>
            <a:off x="7226550" y="1153784"/>
            <a:ext cx="1496431" cy="1372226"/>
          </a:xfrm>
          <a:prstGeom prst="roundRect">
            <a:avLst>
              <a:gd name="adj" fmla="val 103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TextBox 97">
            <a:extLst>
              <a:ext uri="{FF2B5EF4-FFF2-40B4-BE49-F238E27FC236}">
                <a16:creationId xmlns:a16="http://schemas.microsoft.com/office/drawing/2014/main" id="{264FC6E7-BD1A-4300-B5FA-F6DEA7B1BF30}"/>
              </a:ext>
            </a:extLst>
          </p:cNvPr>
          <p:cNvSpPr txBox="1"/>
          <p:nvPr/>
        </p:nvSpPr>
        <p:spPr>
          <a:xfrm>
            <a:off x="3071389" y="1333717"/>
            <a:ext cx="2572952" cy="369332"/>
          </a:xfrm>
          <a:prstGeom prst="rect">
            <a:avLst/>
          </a:prstGeom>
          <a:noFill/>
        </p:spPr>
        <p:txBody>
          <a:bodyPr wrap="square" rtlCol="0">
            <a:spAutoFit/>
          </a:bodyPr>
          <a:lstStyle/>
          <a:p>
            <a:pPr algn="ctr"/>
            <a:r>
              <a:rPr lang="en-US" sz="1800" b="1" dirty="0">
                <a:solidFill>
                  <a:schemeClr val="bg1"/>
                </a:solidFill>
                <a:latin typeface="Arial" panose="020B0604020202020204" pitchFamily="34" charset="0"/>
                <a:cs typeface="Arial" panose="020B0604020202020204" pitchFamily="34" charset="0"/>
              </a:rPr>
              <a:t>Mini Game </a:t>
            </a:r>
            <a:r>
              <a:rPr lang="en-US" sz="1800" b="1" dirty="0" err="1">
                <a:solidFill>
                  <a:schemeClr val="bg1"/>
                </a:solidFill>
                <a:latin typeface="Arial" panose="020B0604020202020204" pitchFamily="34" charset="0"/>
                <a:cs typeface="Arial" panose="020B0604020202020204" pitchFamily="34" charset="0"/>
              </a:rPr>
              <a:t>nho</a:t>
            </a:r>
            <a:r>
              <a:rPr lang="en-US" sz="1800" b="1" dirty="0">
                <a:solidFill>
                  <a:schemeClr val="bg1"/>
                </a:solidFill>
                <a:latin typeface="Arial" panose="020B0604020202020204" pitchFamily="34" charset="0"/>
                <a:cs typeface="Arial" panose="020B0604020202020204" pitchFamily="34" charset="0"/>
              </a:rPr>
              <a:t> </a:t>
            </a:r>
            <a:r>
              <a:rPr lang="en-US" sz="1800" b="1" dirty="0" err="1">
                <a:solidFill>
                  <a:schemeClr val="bg1"/>
                </a:solidFill>
                <a:latin typeface="Arial" panose="020B0604020202020204" pitchFamily="34" charset="0"/>
                <a:cs typeface="Arial" panose="020B0604020202020204" pitchFamily="34" charset="0"/>
              </a:rPr>
              <a:t>nhỏ</a:t>
            </a:r>
            <a:endParaRPr lang="en-US" sz="1800" b="1" dirty="0">
              <a:solidFill>
                <a:schemeClr val="bg1"/>
              </a:solidFill>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6C5D2FD5-DE8B-4BAC-B693-EB74F59C792D}"/>
              </a:ext>
            </a:extLst>
          </p:cNvPr>
          <p:cNvSpPr txBox="1"/>
          <p:nvPr/>
        </p:nvSpPr>
        <p:spPr>
          <a:xfrm>
            <a:off x="3548447" y="1708241"/>
            <a:ext cx="1673705"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Game </a:t>
            </a:r>
            <a:r>
              <a:rPr lang="en-US" sz="1200" dirty="0" err="1">
                <a:solidFill>
                  <a:schemeClr val="bg1"/>
                </a:solidFill>
                <a:latin typeface="Arial" panose="020B0604020202020204" pitchFamily="34" charset="0"/>
                <a:cs typeface="Arial" panose="020B0604020202020204" pitchFamily="34" charset="0"/>
              </a:rPr>
              <a:t>nhỏ</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mà</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quà</a:t>
            </a:r>
            <a:r>
              <a:rPr lang="en-US" sz="1200" dirty="0">
                <a:solidFill>
                  <a:schemeClr val="bg1"/>
                </a:solidFill>
                <a:latin typeface="Arial" panose="020B0604020202020204" pitchFamily="34" charset="0"/>
                <a:cs typeface="Arial" panose="020B0604020202020204" pitchFamily="34" charset="0"/>
              </a:rPr>
              <a:t> to</a:t>
            </a:r>
          </a:p>
        </p:txBody>
      </p:sp>
      <p:grpSp>
        <p:nvGrpSpPr>
          <p:cNvPr id="112" name="Group 111">
            <a:extLst>
              <a:ext uri="{FF2B5EF4-FFF2-40B4-BE49-F238E27FC236}">
                <a16:creationId xmlns:a16="http://schemas.microsoft.com/office/drawing/2014/main" id="{A7FD7C65-7FAD-41CD-BE5C-363ED63D6159}"/>
              </a:ext>
            </a:extLst>
          </p:cNvPr>
          <p:cNvGrpSpPr/>
          <p:nvPr/>
        </p:nvGrpSpPr>
        <p:grpSpPr>
          <a:xfrm>
            <a:off x="1052611" y="2818806"/>
            <a:ext cx="1656971" cy="2004978"/>
            <a:chOff x="1403481" y="3758408"/>
            <a:chExt cx="2209295" cy="2673304"/>
          </a:xfrm>
        </p:grpSpPr>
        <p:sp>
          <p:nvSpPr>
            <p:cNvPr id="100" name="Rectangle: Rounded Corners 99">
              <a:hlinkClick r:id="rId2" action="ppaction://hlinksldjump"/>
              <a:extLst>
                <a:ext uri="{FF2B5EF4-FFF2-40B4-BE49-F238E27FC236}">
                  <a16:creationId xmlns:a16="http://schemas.microsoft.com/office/drawing/2014/main" id="{32BAF10B-79E3-4516-8716-479F470510FD}"/>
                </a:ext>
              </a:extLst>
            </p:cNvPr>
            <p:cNvSpPr/>
            <p:nvPr/>
          </p:nvSpPr>
          <p:spPr>
            <a:xfrm>
              <a:off x="1403481" y="3758408"/>
              <a:ext cx="2209295" cy="2673304"/>
            </a:xfrm>
            <a:prstGeom prst="roundRect">
              <a:avLst>
                <a:gd name="adj" fmla="val 859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4" name="Graphic 103">
              <a:hlinkClick r:id="rId2" action="ppaction://hlinksldjump"/>
              <a:extLst>
                <a:ext uri="{FF2B5EF4-FFF2-40B4-BE49-F238E27FC236}">
                  <a16:creationId xmlns:a16="http://schemas.microsoft.com/office/drawing/2014/main" id="{49A2D20B-301D-428C-9247-4280B080DA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8076" y="3777187"/>
              <a:ext cx="1421951" cy="1873963"/>
            </a:xfrm>
            <a:prstGeom prst="rect">
              <a:avLst/>
            </a:prstGeom>
          </p:spPr>
        </p:pic>
        <p:sp>
          <p:nvSpPr>
            <p:cNvPr id="108" name="TextBox 107">
              <a:hlinkClick r:id="rId2" action="ppaction://hlinksldjump"/>
              <a:extLst>
                <a:ext uri="{FF2B5EF4-FFF2-40B4-BE49-F238E27FC236}">
                  <a16:creationId xmlns:a16="http://schemas.microsoft.com/office/drawing/2014/main" id="{4E4F0474-DBCA-438B-BA89-76F4D8898C27}"/>
                </a:ext>
              </a:extLst>
            </p:cNvPr>
            <p:cNvSpPr txBox="1"/>
            <p:nvPr/>
          </p:nvSpPr>
          <p:spPr>
            <a:xfrm>
              <a:off x="1539180" y="5717780"/>
              <a:ext cx="1862192" cy="492443"/>
            </a:xfrm>
            <a:prstGeom prst="rect">
              <a:avLst/>
            </a:prstGeom>
            <a:noFill/>
          </p:spPr>
          <p:txBody>
            <a:bodyPr wrap="square" rtlCol="0">
              <a:spAutoFit/>
            </a:bodyPr>
            <a:lstStyle/>
            <a:p>
              <a:r>
                <a:rPr lang="en-US" sz="1800" b="1" dirty="0" err="1">
                  <a:solidFill>
                    <a:schemeClr val="bg1"/>
                  </a:solidFill>
                  <a:latin typeface="Arial" panose="020B0604020202020204" pitchFamily="34" charset="0"/>
                  <a:cs typeface="Arial" panose="020B0604020202020204" pitchFamily="34" charset="0"/>
                </a:rPr>
                <a:t>Nội</a:t>
              </a:r>
              <a:r>
                <a:rPr lang="en-US" sz="1800" b="1" dirty="0">
                  <a:solidFill>
                    <a:schemeClr val="bg1"/>
                  </a:solidFill>
                  <a:latin typeface="Arial" panose="020B0604020202020204" pitchFamily="34" charset="0"/>
                  <a:cs typeface="Arial" panose="020B0604020202020204" pitchFamily="34" charset="0"/>
                </a:rPr>
                <a:t> dung 1</a:t>
              </a:r>
            </a:p>
          </p:txBody>
        </p:sp>
      </p:grpSp>
      <p:grpSp>
        <p:nvGrpSpPr>
          <p:cNvPr id="113" name="Group 112">
            <a:extLst>
              <a:ext uri="{FF2B5EF4-FFF2-40B4-BE49-F238E27FC236}">
                <a16:creationId xmlns:a16="http://schemas.microsoft.com/office/drawing/2014/main" id="{95C1B3FE-2396-4175-9CC5-4E3725DEBEEF}"/>
              </a:ext>
            </a:extLst>
          </p:cNvPr>
          <p:cNvGrpSpPr/>
          <p:nvPr/>
        </p:nvGrpSpPr>
        <p:grpSpPr>
          <a:xfrm>
            <a:off x="2868525" y="2804612"/>
            <a:ext cx="1656971" cy="2004978"/>
            <a:chOff x="3824699" y="3739482"/>
            <a:chExt cx="2209295" cy="2673304"/>
          </a:xfrm>
        </p:grpSpPr>
        <p:sp>
          <p:nvSpPr>
            <p:cNvPr id="101" name="Rectangle: Rounded Corners 100">
              <a:hlinkClick r:id="rId5" action="ppaction://hlinksldjump"/>
              <a:extLst>
                <a:ext uri="{FF2B5EF4-FFF2-40B4-BE49-F238E27FC236}">
                  <a16:creationId xmlns:a16="http://schemas.microsoft.com/office/drawing/2014/main" id="{A3D7D722-2085-4DA7-B73F-33CA599A619C}"/>
                </a:ext>
              </a:extLst>
            </p:cNvPr>
            <p:cNvSpPr/>
            <p:nvPr/>
          </p:nvSpPr>
          <p:spPr>
            <a:xfrm>
              <a:off x="3824699" y="3739482"/>
              <a:ext cx="2209295" cy="2673304"/>
            </a:xfrm>
            <a:prstGeom prst="roundRect">
              <a:avLst>
                <a:gd name="adj" fmla="val 859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5" name="Notebook">
              <a:hlinkClick r:id="rId5" action="ppaction://hlinksldjump"/>
              <a:extLst>
                <a:ext uri="{FF2B5EF4-FFF2-40B4-BE49-F238E27FC236}">
                  <a16:creationId xmlns:a16="http://schemas.microsoft.com/office/drawing/2014/main" id="{6F9FE206-1193-4D25-B7D6-C557977B16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667288">
              <a:off x="4317972" y="3979586"/>
              <a:ext cx="1210512" cy="1566048"/>
            </a:xfrm>
            <a:prstGeom prst="rect">
              <a:avLst/>
            </a:prstGeom>
          </p:spPr>
        </p:pic>
        <p:sp>
          <p:nvSpPr>
            <p:cNvPr id="109" name="TextBox 108">
              <a:hlinkClick r:id="rId5" action="ppaction://hlinksldjump"/>
              <a:extLst>
                <a:ext uri="{FF2B5EF4-FFF2-40B4-BE49-F238E27FC236}">
                  <a16:creationId xmlns:a16="http://schemas.microsoft.com/office/drawing/2014/main" id="{48987DE3-763A-4476-846E-C563E3F749FC}"/>
                </a:ext>
              </a:extLst>
            </p:cNvPr>
            <p:cNvSpPr txBox="1"/>
            <p:nvPr/>
          </p:nvSpPr>
          <p:spPr>
            <a:xfrm>
              <a:off x="3980198" y="5752271"/>
              <a:ext cx="1981395" cy="492443"/>
            </a:xfrm>
            <a:prstGeom prst="rect">
              <a:avLst/>
            </a:prstGeom>
            <a:noFill/>
          </p:spPr>
          <p:txBody>
            <a:bodyPr wrap="square" rtlCol="0">
              <a:spAutoFit/>
            </a:bodyPr>
            <a:lstStyle/>
            <a:p>
              <a:r>
                <a:rPr lang="en-US" sz="1800" b="1" dirty="0" err="1">
                  <a:solidFill>
                    <a:schemeClr val="bg1"/>
                  </a:solidFill>
                  <a:latin typeface="Arial" panose="020B0604020202020204" pitchFamily="34" charset="0"/>
                  <a:cs typeface="Arial" panose="020B0604020202020204" pitchFamily="34" charset="0"/>
                </a:rPr>
                <a:t>Nội</a:t>
              </a:r>
              <a:r>
                <a:rPr lang="en-US" sz="1800" b="1" dirty="0">
                  <a:solidFill>
                    <a:schemeClr val="bg1"/>
                  </a:solidFill>
                  <a:latin typeface="Arial" panose="020B0604020202020204" pitchFamily="34" charset="0"/>
                  <a:cs typeface="Arial" panose="020B0604020202020204" pitchFamily="34" charset="0"/>
                </a:rPr>
                <a:t> dung 2</a:t>
              </a:r>
            </a:p>
          </p:txBody>
        </p:sp>
      </p:grpSp>
      <p:grpSp>
        <p:nvGrpSpPr>
          <p:cNvPr id="114" name="Group 113">
            <a:extLst>
              <a:ext uri="{FF2B5EF4-FFF2-40B4-BE49-F238E27FC236}">
                <a16:creationId xmlns:a16="http://schemas.microsoft.com/office/drawing/2014/main" id="{FDA798B8-A423-4D79-AA0A-47FD018BF92D}"/>
              </a:ext>
            </a:extLst>
          </p:cNvPr>
          <p:cNvGrpSpPr/>
          <p:nvPr/>
        </p:nvGrpSpPr>
        <p:grpSpPr>
          <a:xfrm>
            <a:off x="4708891" y="2802249"/>
            <a:ext cx="1656971" cy="2004978"/>
            <a:chOff x="6278521" y="3736332"/>
            <a:chExt cx="2209295" cy="2673304"/>
          </a:xfrm>
        </p:grpSpPr>
        <p:sp>
          <p:nvSpPr>
            <p:cNvPr id="102" name="Rectangle: Rounded Corners 101">
              <a:hlinkClick r:id="rId8" action="ppaction://hlinksldjump"/>
              <a:extLst>
                <a:ext uri="{FF2B5EF4-FFF2-40B4-BE49-F238E27FC236}">
                  <a16:creationId xmlns:a16="http://schemas.microsoft.com/office/drawing/2014/main" id="{F224E2C6-9109-41C9-B8BE-C84B53E09D2F}"/>
                </a:ext>
              </a:extLst>
            </p:cNvPr>
            <p:cNvSpPr/>
            <p:nvPr/>
          </p:nvSpPr>
          <p:spPr>
            <a:xfrm>
              <a:off x="6278521" y="3736332"/>
              <a:ext cx="2209295" cy="2673304"/>
            </a:xfrm>
            <a:prstGeom prst="roundRect">
              <a:avLst>
                <a:gd name="adj" fmla="val 859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6" name="Graphic 105">
              <a:hlinkClick r:id="rId8" action="ppaction://hlinksldjump"/>
              <a:extLst>
                <a:ext uri="{FF2B5EF4-FFF2-40B4-BE49-F238E27FC236}">
                  <a16:creationId xmlns:a16="http://schemas.microsoft.com/office/drawing/2014/main" id="{5F360535-71FB-40B7-AEE2-D38B07304D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2710" y="4098602"/>
              <a:ext cx="1195687" cy="1478001"/>
            </a:xfrm>
            <a:prstGeom prst="rect">
              <a:avLst/>
            </a:prstGeom>
          </p:spPr>
        </p:pic>
        <p:sp>
          <p:nvSpPr>
            <p:cNvPr id="110" name="TextBox 109">
              <a:hlinkClick r:id="rId8" action="ppaction://hlinksldjump"/>
              <a:extLst>
                <a:ext uri="{FF2B5EF4-FFF2-40B4-BE49-F238E27FC236}">
                  <a16:creationId xmlns:a16="http://schemas.microsoft.com/office/drawing/2014/main" id="{F00D73C4-2DF9-4B21-8DB4-8BC6D2843F97}"/>
                </a:ext>
              </a:extLst>
            </p:cNvPr>
            <p:cNvSpPr txBox="1"/>
            <p:nvPr/>
          </p:nvSpPr>
          <p:spPr>
            <a:xfrm>
              <a:off x="6513425" y="5659675"/>
              <a:ext cx="1828363" cy="492443"/>
            </a:xfrm>
            <a:prstGeom prst="rect">
              <a:avLst/>
            </a:prstGeom>
            <a:noFill/>
          </p:spPr>
          <p:txBody>
            <a:bodyPr wrap="square" rtlCol="0">
              <a:spAutoFit/>
            </a:bodyPr>
            <a:lstStyle/>
            <a:p>
              <a:r>
                <a:rPr lang="en-US" sz="1800" b="1">
                  <a:solidFill>
                    <a:schemeClr val="bg1"/>
                  </a:solidFill>
                  <a:latin typeface="Arial" panose="020B0604020202020204" pitchFamily="34" charset="0"/>
                  <a:cs typeface="Arial" panose="020B0604020202020204" pitchFamily="34" charset="0"/>
                </a:rPr>
                <a:t>Nội dung 3</a:t>
              </a:r>
            </a:p>
          </p:txBody>
        </p:sp>
      </p:grpSp>
      <p:grpSp>
        <p:nvGrpSpPr>
          <p:cNvPr id="115" name="Group 114">
            <a:extLst>
              <a:ext uri="{FF2B5EF4-FFF2-40B4-BE49-F238E27FC236}">
                <a16:creationId xmlns:a16="http://schemas.microsoft.com/office/drawing/2014/main" id="{509EAE86-0C9D-4CD5-A321-95805B94DE27}"/>
              </a:ext>
            </a:extLst>
          </p:cNvPr>
          <p:cNvGrpSpPr/>
          <p:nvPr/>
        </p:nvGrpSpPr>
        <p:grpSpPr>
          <a:xfrm>
            <a:off x="6549258" y="2797218"/>
            <a:ext cx="1656971" cy="2004978"/>
            <a:chOff x="8732343" y="3729624"/>
            <a:chExt cx="2209295" cy="2673304"/>
          </a:xfrm>
        </p:grpSpPr>
        <p:sp>
          <p:nvSpPr>
            <p:cNvPr id="103" name="Rectangle: Rounded Corners 102">
              <a:hlinkClick r:id="rId11" action="ppaction://hlinksldjump"/>
              <a:extLst>
                <a:ext uri="{FF2B5EF4-FFF2-40B4-BE49-F238E27FC236}">
                  <a16:creationId xmlns:a16="http://schemas.microsoft.com/office/drawing/2014/main" id="{81A3CCF2-5876-4586-9391-50CA7190DD2D}"/>
                </a:ext>
              </a:extLst>
            </p:cNvPr>
            <p:cNvSpPr/>
            <p:nvPr/>
          </p:nvSpPr>
          <p:spPr>
            <a:xfrm>
              <a:off x="8732343" y="3729624"/>
              <a:ext cx="2209295" cy="2673304"/>
            </a:xfrm>
            <a:prstGeom prst="roundRect">
              <a:avLst>
                <a:gd name="adj" fmla="val 8597"/>
              </a:avLst>
            </a:prstGeom>
            <a:solidFill>
              <a:srgbClr val="B17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7" name="Graphic 106">
              <a:hlinkClick r:id="rId11" action="ppaction://hlinksldjump"/>
              <a:extLst>
                <a:ext uri="{FF2B5EF4-FFF2-40B4-BE49-F238E27FC236}">
                  <a16:creationId xmlns:a16="http://schemas.microsoft.com/office/drawing/2014/main" id="{CBD83E35-A4E1-48F1-A82B-5766A56B24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9612" y="4109241"/>
              <a:ext cx="1337415" cy="1536780"/>
            </a:xfrm>
            <a:prstGeom prst="rect">
              <a:avLst/>
            </a:prstGeom>
          </p:spPr>
        </p:pic>
        <p:sp>
          <p:nvSpPr>
            <p:cNvPr id="111" name="TextBox 110">
              <a:hlinkClick r:id="rId11" action="ppaction://hlinksldjump"/>
              <a:extLst>
                <a:ext uri="{FF2B5EF4-FFF2-40B4-BE49-F238E27FC236}">
                  <a16:creationId xmlns:a16="http://schemas.microsoft.com/office/drawing/2014/main" id="{18D760F2-F871-46B7-8996-798C329F4245}"/>
                </a:ext>
              </a:extLst>
            </p:cNvPr>
            <p:cNvSpPr txBox="1"/>
            <p:nvPr/>
          </p:nvSpPr>
          <p:spPr>
            <a:xfrm>
              <a:off x="8922808" y="5688137"/>
              <a:ext cx="1828363" cy="492443"/>
            </a:xfrm>
            <a:prstGeom prst="rect">
              <a:avLst/>
            </a:prstGeom>
            <a:noFill/>
          </p:spPr>
          <p:txBody>
            <a:bodyPr wrap="square" rtlCol="0">
              <a:spAutoFit/>
            </a:bodyPr>
            <a:lstStyle/>
            <a:p>
              <a:r>
                <a:rPr lang="en-US" sz="1800" b="1">
                  <a:solidFill>
                    <a:schemeClr val="bg1"/>
                  </a:solidFill>
                  <a:latin typeface="Arial" panose="020B0604020202020204" pitchFamily="34" charset="0"/>
                  <a:cs typeface="Arial" panose="020B0604020202020204" pitchFamily="34" charset="0"/>
                </a:rPr>
                <a:t>Nội dung 4</a:t>
              </a:r>
            </a:p>
          </p:txBody>
        </p:sp>
      </p:grpSp>
      <p:sp>
        <p:nvSpPr>
          <p:cNvPr id="116" name="Rectangle: Rounded Corners 115">
            <a:extLst>
              <a:ext uri="{FF2B5EF4-FFF2-40B4-BE49-F238E27FC236}">
                <a16:creationId xmlns:a16="http://schemas.microsoft.com/office/drawing/2014/main" id="{A237D9D2-5600-40B2-BF9F-D61C45677B6B}"/>
              </a:ext>
            </a:extLst>
          </p:cNvPr>
          <p:cNvSpPr/>
          <p:nvPr/>
        </p:nvSpPr>
        <p:spPr>
          <a:xfrm>
            <a:off x="8712274" y="2789647"/>
            <a:ext cx="261599" cy="2031311"/>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 name="Rectangle: Rounded Corners 116">
            <a:extLst>
              <a:ext uri="{FF2B5EF4-FFF2-40B4-BE49-F238E27FC236}">
                <a16:creationId xmlns:a16="http://schemas.microsoft.com/office/drawing/2014/main" id="{58CBC8AC-F8D7-47B8-8D14-10662ADE341F}"/>
              </a:ext>
            </a:extLst>
          </p:cNvPr>
          <p:cNvSpPr/>
          <p:nvPr/>
        </p:nvSpPr>
        <p:spPr>
          <a:xfrm>
            <a:off x="8980273" y="2780251"/>
            <a:ext cx="167297" cy="2031311"/>
          </a:xfrm>
          <a:prstGeom prst="roundRect">
            <a:avLst>
              <a:gd name="adj" fmla="val 0"/>
            </a:avLst>
          </a:prstGeom>
          <a:solidFill>
            <a:srgbClr val="F9C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Rectangle: Rounded Corners 92">
            <a:extLst>
              <a:ext uri="{FF2B5EF4-FFF2-40B4-BE49-F238E27FC236}">
                <a16:creationId xmlns:a16="http://schemas.microsoft.com/office/drawing/2014/main" id="{19D9236E-4EBD-4191-A231-0F31B6C1C21E}"/>
              </a:ext>
            </a:extLst>
          </p:cNvPr>
          <p:cNvSpPr/>
          <p:nvPr/>
        </p:nvSpPr>
        <p:spPr>
          <a:xfrm>
            <a:off x="7217008" y="164379"/>
            <a:ext cx="1554092" cy="955336"/>
          </a:xfrm>
          <a:prstGeom prst="roundRect">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6" name="Notification icon">
            <a:extLst>
              <a:ext uri="{FF2B5EF4-FFF2-40B4-BE49-F238E27FC236}">
                <a16:creationId xmlns:a16="http://schemas.microsoft.com/office/drawing/2014/main" id="{28D1270A-B6E4-419A-A33F-0705EC6BFC8F}"/>
              </a:ext>
            </a:extLst>
          </p:cNvPr>
          <p:cNvGrpSpPr/>
          <p:nvPr/>
        </p:nvGrpSpPr>
        <p:grpSpPr>
          <a:xfrm>
            <a:off x="8421130" y="293340"/>
            <a:ext cx="349969" cy="334406"/>
            <a:chOff x="1115510" y="119092"/>
            <a:chExt cx="230943" cy="230943"/>
          </a:xfrm>
        </p:grpSpPr>
        <p:sp>
          <p:nvSpPr>
            <p:cNvPr id="87" name="Rectangle: Rounded Corners 86">
              <a:extLst>
                <a:ext uri="{FF2B5EF4-FFF2-40B4-BE49-F238E27FC236}">
                  <a16:creationId xmlns:a16="http://schemas.microsoft.com/office/drawing/2014/main" id="{39F8CAE9-7A66-4736-9E69-F3A22C0E050E}"/>
                </a:ext>
              </a:extLst>
            </p:cNvPr>
            <p:cNvSpPr/>
            <p:nvPr/>
          </p:nvSpPr>
          <p:spPr>
            <a:xfrm>
              <a:off x="1115510" y="119092"/>
              <a:ext cx="230943" cy="230943"/>
            </a:xfrm>
            <a:prstGeom prst="roundRect">
              <a:avLst/>
            </a:pr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pic>
          <p:nvPicPr>
            <p:cNvPr id="88" name="Graphic 87">
              <a:extLst>
                <a:ext uri="{FF2B5EF4-FFF2-40B4-BE49-F238E27FC236}">
                  <a16:creationId xmlns:a16="http://schemas.microsoft.com/office/drawing/2014/main" id="{81B2C4B2-0BC1-4034-8AB8-8072A7865B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092" y="153494"/>
              <a:ext cx="162137" cy="162137"/>
            </a:xfrm>
            <a:prstGeom prst="rect">
              <a:avLst/>
            </a:prstGeom>
          </p:spPr>
        </p:pic>
      </p:grpSp>
      <p:sp>
        <p:nvSpPr>
          <p:cNvPr id="94" name="Rectangle: Rounded Corners 93">
            <a:extLst>
              <a:ext uri="{FF2B5EF4-FFF2-40B4-BE49-F238E27FC236}">
                <a16:creationId xmlns:a16="http://schemas.microsoft.com/office/drawing/2014/main" id="{AA6C8773-23AB-4862-A031-D72091C745A9}"/>
              </a:ext>
            </a:extLst>
          </p:cNvPr>
          <p:cNvSpPr/>
          <p:nvPr/>
        </p:nvSpPr>
        <p:spPr>
          <a:xfrm>
            <a:off x="7150534" y="-2533"/>
            <a:ext cx="1692462" cy="166817"/>
          </a:xfrm>
          <a:prstGeom prst="roundRect">
            <a:avLst>
              <a:gd name="adj" fmla="val 0"/>
            </a:avLst>
          </a:prstGeom>
          <a:solidFill>
            <a:srgbClr val="F9C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9" name="Rectangle: Rounded Corners 55">
            <a:extLst>
              <a:ext uri="{FF2B5EF4-FFF2-40B4-BE49-F238E27FC236}">
                <a16:creationId xmlns:a16="http://schemas.microsoft.com/office/drawing/2014/main" id="{2E68E196-A20A-4442-9951-2EEC277E6836}"/>
              </a:ext>
            </a:extLst>
          </p:cNvPr>
          <p:cNvSpPr/>
          <p:nvPr/>
        </p:nvSpPr>
        <p:spPr>
          <a:xfrm>
            <a:off x="1363279" y="1836538"/>
            <a:ext cx="786566" cy="730574"/>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18" name="Freeform: Shape 117">
            <a:extLst>
              <a:ext uri="{FF2B5EF4-FFF2-40B4-BE49-F238E27FC236}">
                <a16:creationId xmlns:a16="http://schemas.microsoft.com/office/drawing/2014/main" id="{2B59255D-E494-4D7B-9342-F3F06804991A}"/>
              </a:ext>
            </a:extLst>
          </p:cNvPr>
          <p:cNvSpPr/>
          <p:nvPr/>
        </p:nvSpPr>
        <p:spPr>
          <a:xfrm>
            <a:off x="1406091" y="1832103"/>
            <a:ext cx="756562" cy="728903"/>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3FB1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235">
              <a:solidFill>
                <a:prstClr val="white"/>
              </a:solidFill>
              <a:latin typeface="Calibri" panose="020F0502020204030204"/>
            </a:endParaRPr>
          </a:p>
        </p:txBody>
      </p:sp>
      <p:cxnSp>
        <p:nvCxnSpPr>
          <p:cNvPr id="120" name="Straight Connector 119">
            <a:extLst>
              <a:ext uri="{FF2B5EF4-FFF2-40B4-BE49-F238E27FC236}">
                <a16:creationId xmlns:a16="http://schemas.microsoft.com/office/drawing/2014/main" id="{89198EAB-7170-4BCE-BEAF-542ED1131923}"/>
              </a:ext>
            </a:extLst>
          </p:cNvPr>
          <p:cNvCxnSpPr>
            <a:cxnSpLocks/>
          </p:cNvCxnSpPr>
          <p:nvPr/>
        </p:nvCxnSpPr>
        <p:spPr>
          <a:xfrm flipH="1">
            <a:off x="1537788" y="2160061"/>
            <a:ext cx="29138" cy="240713"/>
          </a:xfrm>
          <a:prstGeom prst="line">
            <a:avLst/>
          </a:prstGeom>
          <a:ln w="19050">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327730E-0654-4ADE-A9AF-FE4D4FE5C912}"/>
              </a:ext>
            </a:extLst>
          </p:cNvPr>
          <p:cNvCxnSpPr>
            <a:cxnSpLocks/>
          </p:cNvCxnSpPr>
          <p:nvPr/>
        </p:nvCxnSpPr>
        <p:spPr>
          <a:xfrm>
            <a:off x="2025478" y="2153688"/>
            <a:ext cx="19829" cy="163815"/>
          </a:xfrm>
          <a:prstGeom prst="line">
            <a:avLst/>
          </a:prstGeom>
          <a:ln w="19050">
            <a:solidFill>
              <a:srgbClr val="2E75B6"/>
            </a:solidFill>
          </a:ln>
        </p:spPr>
        <p:style>
          <a:lnRef idx="1">
            <a:schemeClr val="accent1"/>
          </a:lnRef>
          <a:fillRef idx="0">
            <a:schemeClr val="accent1"/>
          </a:fillRef>
          <a:effectRef idx="0">
            <a:schemeClr val="accent1"/>
          </a:effectRef>
          <a:fontRef idx="minor">
            <a:schemeClr val="tx1"/>
          </a:fontRef>
        </p:style>
      </p:cxnSp>
      <p:sp>
        <p:nvSpPr>
          <p:cNvPr id="148" name="Freeform: Shape 147">
            <a:extLst>
              <a:ext uri="{FF2B5EF4-FFF2-40B4-BE49-F238E27FC236}">
                <a16:creationId xmlns:a16="http://schemas.microsoft.com/office/drawing/2014/main" id="{04089760-D9BF-4675-86E7-2AB89932D9F5}"/>
              </a:ext>
            </a:extLst>
          </p:cNvPr>
          <p:cNvSpPr/>
          <p:nvPr/>
        </p:nvSpPr>
        <p:spPr>
          <a:xfrm>
            <a:off x="1610957" y="1839897"/>
            <a:ext cx="158564" cy="30606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49" name="Freeform: Shape 148">
            <a:extLst>
              <a:ext uri="{FF2B5EF4-FFF2-40B4-BE49-F238E27FC236}">
                <a16:creationId xmlns:a16="http://schemas.microsoft.com/office/drawing/2014/main" id="{D9044D11-4EC9-4489-BED8-B8BD0D1020C4}"/>
              </a:ext>
            </a:extLst>
          </p:cNvPr>
          <p:cNvSpPr/>
          <p:nvPr/>
        </p:nvSpPr>
        <p:spPr>
          <a:xfrm flipH="1">
            <a:off x="1767213" y="1837969"/>
            <a:ext cx="149213" cy="306065"/>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50" name="Rectangle: Rounded Corners 149">
            <a:extLst>
              <a:ext uri="{FF2B5EF4-FFF2-40B4-BE49-F238E27FC236}">
                <a16:creationId xmlns:a16="http://schemas.microsoft.com/office/drawing/2014/main" id="{9BAADE32-22DD-4F83-AD0D-EA4912BE8FDD}"/>
              </a:ext>
            </a:extLst>
          </p:cNvPr>
          <p:cNvSpPr/>
          <p:nvPr/>
        </p:nvSpPr>
        <p:spPr>
          <a:xfrm>
            <a:off x="1713231" y="2145780"/>
            <a:ext cx="113719" cy="171722"/>
          </a:xfrm>
          <a:prstGeom prst="roundRect">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51" name="Oval 150">
            <a:extLst>
              <a:ext uri="{FF2B5EF4-FFF2-40B4-BE49-F238E27FC236}">
                <a16:creationId xmlns:a16="http://schemas.microsoft.com/office/drawing/2014/main" id="{F993BB5E-C60C-41D1-9701-DB6A15627EBA}"/>
              </a:ext>
            </a:extLst>
          </p:cNvPr>
          <p:cNvSpPr/>
          <p:nvPr/>
        </p:nvSpPr>
        <p:spPr>
          <a:xfrm>
            <a:off x="1742233" y="2179270"/>
            <a:ext cx="52589" cy="5258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52" name="Rectangle: Rounded Corners 151">
            <a:extLst>
              <a:ext uri="{FF2B5EF4-FFF2-40B4-BE49-F238E27FC236}">
                <a16:creationId xmlns:a16="http://schemas.microsoft.com/office/drawing/2014/main" id="{042808F5-C652-46D2-ADD1-9C44A8E5704A}"/>
              </a:ext>
            </a:extLst>
          </p:cNvPr>
          <p:cNvSpPr/>
          <p:nvPr/>
        </p:nvSpPr>
        <p:spPr>
          <a:xfrm>
            <a:off x="1753368" y="2222120"/>
            <a:ext cx="32717" cy="30789"/>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122" name="Rectangle: Rounded Corners 121">
            <a:extLst>
              <a:ext uri="{FF2B5EF4-FFF2-40B4-BE49-F238E27FC236}">
                <a16:creationId xmlns:a16="http://schemas.microsoft.com/office/drawing/2014/main" id="{298379F3-A373-4E75-98D4-5F3978725ADB}"/>
              </a:ext>
            </a:extLst>
          </p:cNvPr>
          <p:cNvSpPr/>
          <p:nvPr/>
        </p:nvSpPr>
        <p:spPr>
          <a:xfrm>
            <a:off x="1698705" y="1696428"/>
            <a:ext cx="130885" cy="214220"/>
          </a:xfrm>
          <a:prstGeom prst="roundRect">
            <a:avLst/>
          </a:prstGeom>
          <a:solidFill>
            <a:srgbClr val="E4A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nvGrpSpPr>
          <p:cNvPr id="143" name="Arm">
            <a:extLst>
              <a:ext uri="{FF2B5EF4-FFF2-40B4-BE49-F238E27FC236}">
                <a16:creationId xmlns:a16="http://schemas.microsoft.com/office/drawing/2014/main" id="{8B45A0EA-BA21-45CB-92CD-4BF34D570739}"/>
              </a:ext>
            </a:extLst>
          </p:cNvPr>
          <p:cNvGrpSpPr/>
          <p:nvPr/>
        </p:nvGrpSpPr>
        <p:grpSpPr>
          <a:xfrm>
            <a:off x="1840609" y="1755578"/>
            <a:ext cx="528302" cy="1242450"/>
            <a:chOff x="2162973" y="1707612"/>
            <a:chExt cx="472489" cy="1160533"/>
          </a:xfrm>
        </p:grpSpPr>
        <p:grpSp>
          <p:nvGrpSpPr>
            <p:cNvPr id="144" name="Group 75">
              <a:extLst>
                <a:ext uri="{FF2B5EF4-FFF2-40B4-BE49-F238E27FC236}">
                  <a16:creationId xmlns:a16="http://schemas.microsoft.com/office/drawing/2014/main" id="{4188787F-D086-426D-A89F-0FC9D0D89EAF}"/>
                </a:ext>
              </a:extLst>
            </p:cNvPr>
            <p:cNvGrpSpPr/>
            <p:nvPr/>
          </p:nvGrpSpPr>
          <p:grpSpPr>
            <a:xfrm>
              <a:off x="2366888" y="1707612"/>
              <a:ext cx="268574" cy="687780"/>
              <a:chOff x="2366888" y="1707612"/>
              <a:chExt cx="268574" cy="687780"/>
            </a:xfrm>
          </p:grpSpPr>
          <p:sp>
            <p:nvSpPr>
              <p:cNvPr id="146" name="Oval 77">
                <a:extLst>
                  <a:ext uri="{FF2B5EF4-FFF2-40B4-BE49-F238E27FC236}">
                    <a16:creationId xmlns:a16="http://schemas.microsoft.com/office/drawing/2014/main" id="{F7B603BD-3B11-4C89-9FCE-11B0F3315C4E}"/>
                  </a:ext>
                </a:extLst>
              </p:cNvPr>
              <p:cNvSpPr/>
              <p:nvPr/>
            </p:nvSpPr>
            <p:spPr>
              <a:xfrm>
                <a:off x="2404328" y="1707612"/>
                <a:ext cx="231134" cy="231134"/>
              </a:xfrm>
              <a:prstGeom prst="ellipse">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147" name="Rectangle: Rounded Corners 78">
                <a:extLst>
                  <a:ext uri="{FF2B5EF4-FFF2-40B4-BE49-F238E27FC236}">
                    <a16:creationId xmlns:a16="http://schemas.microsoft.com/office/drawing/2014/main" id="{37CDEAFD-3DFB-4FD1-8509-60EF535AECEF}"/>
                  </a:ext>
                </a:extLst>
              </p:cNvPr>
              <p:cNvSpPr/>
              <p:nvPr/>
            </p:nvSpPr>
            <p:spPr>
              <a:xfrm rot="912596">
                <a:off x="2366888" y="1832884"/>
                <a:ext cx="135228" cy="56250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145" name="Oval 76">
              <a:extLst>
                <a:ext uri="{FF2B5EF4-FFF2-40B4-BE49-F238E27FC236}">
                  <a16:creationId xmlns:a16="http://schemas.microsoft.com/office/drawing/2014/main" id="{E6A12381-890A-4BBF-8F6C-CD3C8A8EFD02}"/>
                </a:ext>
              </a:extLst>
            </p:cNvPr>
            <p:cNvSpPr/>
            <p:nvPr/>
          </p:nvSpPr>
          <p:spPr>
            <a:xfrm>
              <a:off x="2162973" y="2742017"/>
              <a:ext cx="126128" cy="1261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grpSp>
      <p:pic>
        <p:nvPicPr>
          <p:cNvPr id="3" name="Hình ảnh 2">
            <a:extLst>
              <a:ext uri="{FF2B5EF4-FFF2-40B4-BE49-F238E27FC236}">
                <a16:creationId xmlns:a16="http://schemas.microsoft.com/office/drawing/2014/main" id="{E555CF45-F308-453A-83BE-E2C54051041E}"/>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7348" b="66129" l="10000" r="90000">
                        <a14:foregroundMark x1="48123" y1="51361" x2="49488" y2="62245"/>
                      </a14:backgroundRemoval>
                    </a14:imgEffect>
                  </a14:imgLayer>
                </a14:imgProps>
              </a:ext>
              <a:ext uri="{28A0092B-C50C-407E-A947-70E740481C1C}">
                <a14:useLocalDpi xmlns:a14="http://schemas.microsoft.com/office/drawing/2010/main" val="0"/>
              </a:ext>
            </a:extLst>
          </a:blip>
          <a:srcRect b="26524"/>
          <a:stretch/>
        </p:blipFill>
        <p:spPr>
          <a:xfrm>
            <a:off x="1060113" y="886816"/>
            <a:ext cx="1465124" cy="1080194"/>
          </a:xfrm>
          <a:prstGeom prst="rect">
            <a:avLst/>
          </a:prstGeom>
        </p:spPr>
      </p:pic>
      <p:pic>
        <p:nvPicPr>
          <p:cNvPr id="2" name="Picture 2" descr="Hình Ảnh Dấu Hỏi Chấm: Thêm Sức Hút Cho Bài Thuyết Trình Của Bạn">
            <a:extLst>
              <a:ext uri="{FF2B5EF4-FFF2-40B4-BE49-F238E27FC236}">
                <a16:creationId xmlns:a16="http://schemas.microsoft.com/office/drawing/2014/main" id="{75FE6277-90F8-E583-EA1F-F29048FF8CA4}"/>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707" r="-1336" b="-289"/>
          <a:stretch/>
        </p:blipFill>
        <p:spPr bwMode="auto">
          <a:xfrm>
            <a:off x="7631835" y="1268940"/>
            <a:ext cx="716759" cy="113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315261"/>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grpId="0" nodeType="withEffect">
                                  <p:stCondLst>
                                    <p:cond delay="900"/>
                                  </p:stCondLst>
                                  <p:iterate type="lt">
                                    <p:tmPct val="10000"/>
                                  </p:iterate>
                                  <p:childTnLst>
                                    <p:animMotion origin="layout" path="M 1.875E-6 -2.22222E-6 L 1.875E-6 -0.05231 " pathEditMode="relative" rAng="0" ptsTypes="AA">
                                      <p:cBhvr>
                                        <p:cTn id="6" dur="300" accel="50000" decel="50000" autoRev="1" fill="hold">
                                          <p:stCondLst>
                                            <p:cond delay="0"/>
                                          </p:stCondLst>
                                        </p:cTn>
                                        <p:tgtEl>
                                          <p:spTgt spid="99"/>
                                        </p:tgtEl>
                                        <p:attrNameLst>
                                          <p:attrName>ppt_x</p:attrName>
                                          <p:attrName>ppt_y</p:attrName>
                                        </p:attrNameLst>
                                      </p:cBhvr>
                                      <p:rCtr x="0" y="-2616"/>
                                    </p:animMotion>
                                    <p:animRot by="1500000">
                                      <p:cBhvr>
                                        <p:cTn id="7" dur="150" fill="hold">
                                          <p:stCondLst>
                                            <p:cond delay="0"/>
                                          </p:stCondLst>
                                        </p:cTn>
                                        <p:tgtEl>
                                          <p:spTgt spid="99"/>
                                        </p:tgtEl>
                                        <p:attrNameLst>
                                          <p:attrName>r</p:attrName>
                                        </p:attrNameLst>
                                      </p:cBhvr>
                                    </p:animRot>
                                    <p:animRot by="-1500000">
                                      <p:cBhvr>
                                        <p:cTn id="8" dur="150" fill="hold">
                                          <p:stCondLst>
                                            <p:cond delay="150"/>
                                          </p:stCondLst>
                                        </p:cTn>
                                        <p:tgtEl>
                                          <p:spTgt spid="99"/>
                                        </p:tgtEl>
                                        <p:attrNameLst>
                                          <p:attrName>r</p:attrName>
                                        </p:attrNameLst>
                                      </p:cBhvr>
                                    </p:animRot>
                                    <p:animRot by="-1500000">
                                      <p:cBhvr>
                                        <p:cTn id="9" dur="150" fill="hold">
                                          <p:stCondLst>
                                            <p:cond delay="300"/>
                                          </p:stCondLst>
                                        </p:cTn>
                                        <p:tgtEl>
                                          <p:spTgt spid="99"/>
                                        </p:tgtEl>
                                        <p:attrNameLst>
                                          <p:attrName>r</p:attrName>
                                        </p:attrNameLst>
                                      </p:cBhvr>
                                    </p:animRot>
                                    <p:animRot by="1500000">
                                      <p:cBhvr>
                                        <p:cTn id="10" dur="150" fill="hold">
                                          <p:stCondLst>
                                            <p:cond delay="450"/>
                                          </p:stCondLst>
                                        </p:cTn>
                                        <p:tgtEl>
                                          <p:spTgt spid="99"/>
                                        </p:tgtEl>
                                        <p:attrNameLst>
                                          <p:attrName>r</p:attrName>
                                        </p:attrNameLst>
                                      </p:cBhvr>
                                    </p:animRot>
                                  </p:childTnLst>
                                </p:cTn>
                              </p:par>
                              <p:par>
                                <p:cTn id="11" presetID="8" presetClass="emph" presetSubtype="0" repeatCount="indefinite" accel="25000" decel="25000" autoRev="1" fill="hold" nodeType="withEffect">
                                  <p:stCondLst>
                                    <p:cond delay="0"/>
                                  </p:stCondLst>
                                  <p:childTnLst>
                                    <p:animRot by="600000">
                                      <p:cBhvr>
                                        <p:cTn id="12" dur="1000" fill="hold"/>
                                        <p:tgtEl>
                                          <p:spTgt spid="143"/>
                                        </p:tgtEl>
                                        <p:attrNameLst>
                                          <p:attrName>r</p:attrName>
                                        </p:attrNameLst>
                                      </p:cBhvr>
                                    </p:animRot>
                                  </p:childTnLst>
                                </p:cTn>
                              </p:par>
                              <p:par>
                                <p:cTn id="13" presetID="6" presetClass="emph" presetSubtype="0" repeatCount="indefinite" accel="25000" decel="25000" autoRev="1" fill="hold" nodeType="withEffect">
                                  <p:stCondLst>
                                    <p:cond delay="0"/>
                                  </p:stCondLst>
                                  <p:childTnLst>
                                    <p:animScale>
                                      <p:cBhvr>
                                        <p:cTn id="14" dur="1000" fill="hold"/>
                                        <p:tgtEl>
                                          <p:spTgt spid="1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urple background">
            <a:extLst>
              <a:ext uri="{FF2B5EF4-FFF2-40B4-BE49-F238E27FC236}">
                <a16:creationId xmlns:a16="http://schemas.microsoft.com/office/drawing/2014/main" id="{0D457D6D-DF30-4CB9-A206-8B329B42BD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9144000" cy="5143500"/>
          </a:xfrm>
          <a:prstGeom prst="rect">
            <a:avLst/>
          </a:prstGeom>
        </p:spPr>
      </p:pic>
      <p:sp>
        <p:nvSpPr>
          <p:cNvPr id="40" name="White background">
            <a:extLst>
              <a:ext uri="{FF2B5EF4-FFF2-40B4-BE49-F238E27FC236}">
                <a16:creationId xmlns:a16="http://schemas.microsoft.com/office/drawing/2014/main" id="{4BA3590E-2E0D-4CBC-9802-A3015F61CCD9}"/>
              </a:ext>
            </a:extLst>
          </p:cNvPr>
          <p:cNvSpPr/>
          <p:nvPr/>
        </p:nvSpPr>
        <p:spPr>
          <a:xfrm>
            <a:off x="158886" y="183736"/>
            <a:ext cx="8826228" cy="4776031"/>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sp>
        <p:nvSpPr>
          <p:cNvPr id="4" name="Topic 1 (Text)">
            <a:extLst>
              <a:ext uri="{FF2B5EF4-FFF2-40B4-BE49-F238E27FC236}">
                <a16:creationId xmlns:a16="http://schemas.microsoft.com/office/drawing/2014/main" id="{D8F91885-6BF5-4E69-ADD6-D9BEAF3412C6}"/>
              </a:ext>
            </a:extLst>
          </p:cNvPr>
          <p:cNvSpPr txBox="1"/>
          <p:nvPr/>
        </p:nvSpPr>
        <p:spPr>
          <a:xfrm>
            <a:off x="158885" y="1504362"/>
            <a:ext cx="5999353" cy="1061829"/>
          </a:xfrm>
          <a:prstGeom prst="rect">
            <a:avLst/>
          </a:prstGeom>
          <a:noFill/>
        </p:spPr>
        <p:txBody>
          <a:bodyPr wrap="square" rtlCol="0">
            <a:spAutoFit/>
          </a:bodyPr>
          <a:lstStyle/>
          <a:p>
            <a:pPr algn="ctr" defTabSz="457178"/>
            <a:r>
              <a:rPr lang="en-PH" sz="3300" b="1" dirty="0" err="1">
                <a:solidFill>
                  <a:srgbClr val="A399FA"/>
                </a:solidFill>
                <a:latin typeface="Arial" panose="020B0604020202020204" pitchFamily="34" charset="0"/>
                <a:cs typeface="Arial" panose="020B0604020202020204" pitchFamily="34" charset="0"/>
              </a:rPr>
              <a:t>Nội</a:t>
            </a:r>
            <a:r>
              <a:rPr lang="en-PH" sz="3300" b="1" dirty="0">
                <a:solidFill>
                  <a:srgbClr val="A399FA"/>
                </a:solidFill>
                <a:latin typeface="Arial" panose="020B0604020202020204" pitchFamily="34" charset="0"/>
                <a:cs typeface="Arial" panose="020B0604020202020204" pitchFamily="34" charset="0"/>
              </a:rPr>
              <a:t> dung 4</a:t>
            </a:r>
          </a:p>
          <a:p>
            <a:pPr algn="ctr" defTabSz="457178"/>
            <a:r>
              <a:rPr lang="en-PH" sz="3000" dirty="0" err="1">
                <a:solidFill>
                  <a:srgbClr val="A399FA"/>
                </a:solidFill>
                <a:latin typeface="Arial" panose="020B0604020202020204" pitchFamily="34" charset="0"/>
                <a:cs typeface="Arial" panose="020B0604020202020204" pitchFamily="34" charset="0"/>
              </a:rPr>
              <a:t>Siêu</a:t>
            </a:r>
            <a:r>
              <a:rPr lang="en-PH" sz="3000" dirty="0">
                <a:solidFill>
                  <a:srgbClr val="A399FA"/>
                </a:solidFill>
                <a:latin typeface="Arial" panose="020B0604020202020204" pitchFamily="34" charset="0"/>
                <a:cs typeface="Arial" panose="020B0604020202020204" pitchFamily="34" charset="0"/>
              </a:rPr>
              <a:t> </a:t>
            </a:r>
            <a:r>
              <a:rPr lang="en-PH" sz="3000" dirty="0" err="1">
                <a:solidFill>
                  <a:srgbClr val="A399FA"/>
                </a:solidFill>
                <a:latin typeface="Arial" panose="020B0604020202020204" pitchFamily="34" charset="0"/>
                <a:cs typeface="Arial" panose="020B0604020202020204" pitchFamily="34" charset="0"/>
              </a:rPr>
              <a:t>trí</a:t>
            </a:r>
            <a:r>
              <a:rPr lang="en-PH" sz="3000" dirty="0">
                <a:solidFill>
                  <a:srgbClr val="A399FA"/>
                </a:solidFill>
                <a:latin typeface="Arial" panose="020B0604020202020204" pitchFamily="34" charset="0"/>
                <a:cs typeface="Arial" panose="020B0604020202020204" pitchFamily="34" charset="0"/>
              </a:rPr>
              <a:t> </a:t>
            </a:r>
            <a:r>
              <a:rPr lang="en-PH" sz="3000" dirty="0" err="1">
                <a:solidFill>
                  <a:srgbClr val="A399FA"/>
                </a:solidFill>
                <a:latin typeface="Arial" panose="020B0604020202020204" pitchFamily="34" charset="0"/>
                <a:cs typeface="Arial" panose="020B0604020202020204" pitchFamily="34" charset="0"/>
              </a:rPr>
              <a:t>tuệ</a:t>
            </a:r>
            <a:r>
              <a:rPr lang="en-PH" sz="3000" dirty="0">
                <a:solidFill>
                  <a:srgbClr val="A399FA"/>
                </a:solidFill>
                <a:latin typeface="Arial" panose="020B0604020202020204" pitchFamily="34" charset="0"/>
                <a:cs typeface="Arial" panose="020B0604020202020204" pitchFamily="34" charset="0"/>
              </a:rPr>
              <a:t> Việt Nam</a:t>
            </a:r>
          </a:p>
        </p:txBody>
      </p:sp>
      <p:sp>
        <p:nvSpPr>
          <p:cNvPr id="5" name="Rectangle 4">
            <a:extLst>
              <a:ext uri="{FF2B5EF4-FFF2-40B4-BE49-F238E27FC236}">
                <a16:creationId xmlns:a16="http://schemas.microsoft.com/office/drawing/2014/main" id="{306310C6-DE61-4589-837C-B32721942240}"/>
              </a:ext>
            </a:extLst>
          </p:cNvPr>
          <p:cNvSpPr/>
          <p:nvPr/>
        </p:nvSpPr>
        <p:spPr>
          <a:xfrm>
            <a:off x="531447" y="2702329"/>
            <a:ext cx="4715305" cy="12913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grpSp>
        <p:nvGrpSpPr>
          <p:cNvPr id="31" name="Graphic 17">
            <a:extLst>
              <a:ext uri="{FF2B5EF4-FFF2-40B4-BE49-F238E27FC236}">
                <a16:creationId xmlns:a16="http://schemas.microsoft.com/office/drawing/2014/main" id="{7E55369D-5E44-4E33-92EE-60AF5127A94B}"/>
              </a:ext>
            </a:extLst>
          </p:cNvPr>
          <p:cNvGrpSpPr/>
          <p:nvPr/>
        </p:nvGrpSpPr>
        <p:grpSpPr>
          <a:xfrm flipH="1">
            <a:off x="6704116" y="3030327"/>
            <a:ext cx="1346743" cy="2661522"/>
            <a:chOff x="1738293" y="2503368"/>
            <a:chExt cx="3475954" cy="6869408"/>
          </a:xfrm>
        </p:grpSpPr>
        <p:sp>
          <p:nvSpPr>
            <p:cNvPr id="32" name="Freeform: Shape 31">
              <a:extLst>
                <a:ext uri="{FF2B5EF4-FFF2-40B4-BE49-F238E27FC236}">
                  <a16:creationId xmlns:a16="http://schemas.microsoft.com/office/drawing/2014/main" id="{9DCF6616-406C-49F2-BF17-71C66E55B5BD}"/>
                </a:ext>
              </a:extLst>
            </p:cNvPr>
            <p:cNvSpPr/>
            <p:nvPr/>
          </p:nvSpPr>
          <p:spPr>
            <a:xfrm>
              <a:off x="1738293" y="4142007"/>
              <a:ext cx="3475954" cy="5230769"/>
            </a:xfrm>
            <a:custGeom>
              <a:avLst/>
              <a:gdLst>
                <a:gd name="connsiteX0" fmla="*/ 2080198 w 2085285"/>
                <a:gd name="connsiteY0" fmla="*/ 730561 h 2703240"/>
                <a:gd name="connsiteX1" fmla="*/ 1951535 w 2085285"/>
                <a:gd name="connsiteY1" fmla="*/ 1454299 h 2703240"/>
                <a:gd name="connsiteX2" fmla="*/ 1774941 w 2085285"/>
                <a:gd name="connsiteY2" fmla="*/ 1583658 h 2703240"/>
                <a:gd name="connsiteX3" fmla="*/ 1366233 w 2085285"/>
                <a:gd name="connsiteY3" fmla="*/ 1530042 h 2703240"/>
                <a:gd name="connsiteX4" fmla="*/ 967392 w 2085285"/>
                <a:gd name="connsiteY4" fmla="*/ 1963667 h 2703240"/>
                <a:gd name="connsiteX5" fmla="*/ 1091370 w 2085285"/>
                <a:gd name="connsiteY5" fmla="*/ 2038315 h 2703240"/>
                <a:gd name="connsiteX6" fmla="*/ 702664 w 2085285"/>
                <a:gd name="connsiteY6" fmla="*/ 2684167 h 2703240"/>
                <a:gd name="connsiteX7" fmla="*/ 648638 w 2085285"/>
                <a:gd name="connsiteY7" fmla="*/ 2697597 h 2703240"/>
                <a:gd name="connsiteX8" fmla="*/ 19074 w 2085285"/>
                <a:gd name="connsiteY8" fmla="*/ 2318721 h 2703240"/>
                <a:gd name="connsiteX9" fmla="*/ 5644 w 2085285"/>
                <a:gd name="connsiteY9" fmla="*/ 2264696 h 2703240"/>
                <a:gd name="connsiteX10" fmla="*/ 394350 w 2085285"/>
                <a:gd name="connsiteY10" fmla="*/ 1618739 h 2703240"/>
                <a:gd name="connsiteX11" fmla="*/ 633637 w 2085285"/>
                <a:gd name="connsiteY11" fmla="*/ 293059 h 2703240"/>
                <a:gd name="connsiteX12" fmla="*/ 729115 w 2085285"/>
                <a:gd name="connsiteY12" fmla="*/ 185121 h 2703240"/>
                <a:gd name="connsiteX13" fmla="*/ 1304959 w 2085285"/>
                <a:gd name="connsiteY13" fmla="*/ 5832 h 2703240"/>
                <a:gd name="connsiteX14" fmla="*/ 1418268 w 2085285"/>
                <a:gd name="connsiteY14" fmla="*/ 24273 h 2703240"/>
                <a:gd name="connsiteX15" fmla="*/ 1948763 w 2085285"/>
                <a:gd name="connsiteY15" fmla="*/ 406368 h 2703240"/>
                <a:gd name="connsiteX16" fmla="*/ 2080198 w 2085285"/>
                <a:gd name="connsiteY16" fmla="*/ 730561 h 2703240"/>
                <a:gd name="connsiteX0" fmla="*/ 2074554 w 2079641"/>
                <a:gd name="connsiteY0" fmla="*/ 730561 h 2703240"/>
                <a:gd name="connsiteX1" fmla="*/ 1945891 w 2079641"/>
                <a:gd name="connsiteY1" fmla="*/ 1454299 h 2703240"/>
                <a:gd name="connsiteX2" fmla="*/ 1769297 w 2079641"/>
                <a:gd name="connsiteY2" fmla="*/ 1583658 h 2703240"/>
                <a:gd name="connsiteX3" fmla="*/ 1360589 w 2079641"/>
                <a:gd name="connsiteY3" fmla="*/ 1530042 h 2703240"/>
                <a:gd name="connsiteX4" fmla="*/ 961748 w 2079641"/>
                <a:gd name="connsiteY4" fmla="*/ 1963667 h 2703240"/>
                <a:gd name="connsiteX5" fmla="*/ 1085726 w 2079641"/>
                <a:gd name="connsiteY5" fmla="*/ 2038315 h 2703240"/>
                <a:gd name="connsiteX6" fmla="*/ 697020 w 2079641"/>
                <a:gd name="connsiteY6" fmla="*/ 2684167 h 2703240"/>
                <a:gd name="connsiteX7" fmla="*/ 642994 w 2079641"/>
                <a:gd name="connsiteY7" fmla="*/ 2697597 h 2703240"/>
                <a:gd name="connsiteX8" fmla="*/ 0 w 2079641"/>
                <a:gd name="connsiteY8" fmla="*/ 2264696 h 2703240"/>
                <a:gd name="connsiteX9" fmla="*/ 388706 w 2079641"/>
                <a:gd name="connsiteY9" fmla="*/ 1618739 h 2703240"/>
                <a:gd name="connsiteX10" fmla="*/ 627993 w 2079641"/>
                <a:gd name="connsiteY10" fmla="*/ 293059 h 2703240"/>
                <a:gd name="connsiteX11" fmla="*/ 723471 w 2079641"/>
                <a:gd name="connsiteY11" fmla="*/ 185121 h 2703240"/>
                <a:gd name="connsiteX12" fmla="*/ 1299315 w 2079641"/>
                <a:gd name="connsiteY12" fmla="*/ 5832 h 2703240"/>
                <a:gd name="connsiteX13" fmla="*/ 1412624 w 2079641"/>
                <a:gd name="connsiteY13" fmla="*/ 24273 h 2703240"/>
                <a:gd name="connsiteX14" fmla="*/ 1943119 w 2079641"/>
                <a:gd name="connsiteY14" fmla="*/ 406368 h 2703240"/>
                <a:gd name="connsiteX15" fmla="*/ 2074554 w 2079641"/>
                <a:gd name="connsiteY15" fmla="*/ 730561 h 2703240"/>
                <a:gd name="connsiteX0" fmla="*/ 3470867 w 3475954"/>
                <a:gd name="connsiteY0" fmla="*/ 730561 h 4612480"/>
                <a:gd name="connsiteX1" fmla="*/ 3342204 w 3475954"/>
                <a:gd name="connsiteY1" fmla="*/ 1454299 h 4612480"/>
                <a:gd name="connsiteX2" fmla="*/ 3165610 w 3475954"/>
                <a:gd name="connsiteY2" fmla="*/ 1583658 h 4612480"/>
                <a:gd name="connsiteX3" fmla="*/ 2756902 w 3475954"/>
                <a:gd name="connsiteY3" fmla="*/ 1530042 h 4612480"/>
                <a:gd name="connsiteX4" fmla="*/ 2358061 w 3475954"/>
                <a:gd name="connsiteY4" fmla="*/ 1963667 h 4612480"/>
                <a:gd name="connsiteX5" fmla="*/ 2482039 w 3475954"/>
                <a:gd name="connsiteY5" fmla="*/ 2038315 h 4612480"/>
                <a:gd name="connsiteX6" fmla="*/ 2093333 w 3475954"/>
                <a:gd name="connsiteY6" fmla="*/ 2684167 h 4612480"/>
                <a:gd name="connsiteX7" fmla="*/ 2039307 w 3475954"/>
                <a:gd name="connsiteY7" fmla="*/ 2697597 h 4612480"/>
                <a:gd name="connsiteX8" fmla="*/ 0 w 3475954"/>
                <a:gd name="connsiteY8" fmla="*/ 4612480 h 4612480"/>
                <a:gd name="connsiteX9" fmla="*/ 1785019 w 3475954"/>
                <a:gd name="connsiteY9" fmla="*/ 1618739 h 4612480"/>
                <a:gd name="connsiteX10" fmla="*/ 2024306 w 3475954"/>
                <a:gd name="connsiteY10" fmla="*/ 293059 h 4612480"/>
                <a:gd name="connsiteX11" fmla="*/ 2119784 w 3475954"/>
                <a:gd name="connsiteY11" fmla="*/ 185121 h 4612480"/>
                <a:gd name="connsiteX12" fmla="*/ 2695628 w 3475954"/>
                <a:gd name="connsiteY12" fmla="*/ 5832 h 4612480"/>
                <a:gd name="connsiteX13" fmla="*/ 2808937 w 3475954"/>
                <a:gd name="connsiteY13" fmla="*/ 24273 h 4612480"/>
                <a:gd name="connsiteX14" fmla="*/ 3339432 w 3475954"/>
                <a:gd name="connsiteY14" fmla="*/ 406368 h 4612480"/>
                <a:gd name="connsiteX15" fmla="*/ 3470867 w 3475954"/>
                <a:gd name="connsiteY15" fmla="*/ 730561 h 4612480"/>
                <a:gd name="connsiteX0" fmla="*/ 3470867 w 3475954"/>
                <a:gd name="connsiteY0" fmla="*/ 730561 h 5230769"/>
                <a:gd name="connsiteX1" fmla="*/ 3342204 w 3475954"/>
                <a:gd name="connsiteY1" fmla="*/ 1454299 h 5230769"/>
                <a:gd name="connsiteX2" fmla="*/ 3165610 w 3475954"/>
                <a:gd name="connsiteY2" fmla="*/ 1583658 h 5230769"/>
                <a:gd name="connsiteX3" fmla="*/ 2756902 w 3475954"/>
                <a:gd name="connsiteY3" fmla="*/ 1530042 h 5230769"/>
                <a:gd name="connsiteX4" fmla="*/ 2358061 w 3475954"/>
                <a:gd name="connsiteY4" fmla="*/ 1963667 h 5230769"/>
                <a:gd name="connsiteX5" fmla="*/ 2482039 w 3475954"/>
                <a:gd name="connsiteY5" fmla="*/ 2038315 h 5230769"/>
                <a:gd name="connsiteX6" fmla="*/ 2093333 w 3475954"/>
                <a:gd name="connsiteY6" fmla="*/ 2684167 h 5230769"/>
                <a:gd name="connsiteX7" fmla="*/ 568853 w 3475954"/>
                <a:gd name="connsiteY7" fmla="*/ 5230732 h 5230769"/>
                <a:gd name="connsiteX8" fmla="*/ 0 w 3475954"/>
                <a:gd name="connsiteY8" fmla="*/ 4612480 h 5230769"/>
                <a:gd name="connsiteX9" fmla="*/ 1785019 w 3475954"/>
                <a:gd name="connsiteY9" fmla="*/ 1618739 h 5230769"/>
                <a:gd name="connsiteX10" fmla="*/ 2024306 w 3475954"/>
                <a:gd name="connsiteY10" fmla="*/ 293059 h 5230769"/>
                <a:gd name="connsiteX11" fmla="*/ 2119784 w 3475954"/>
                <a:gd name="connsiteY11" fmla="*/ 185121 h 5230769"/>
                <a:gd name="connsiteX12" fmla="*/ 2695628 w 3475954"/>
                <a:gd name="connsiteY12" fmla="*/ 5832 h 5230769"/>
                <a:gd name="connsiteX13" fmla="*/ 2808937 w 3475954"/>
                <a:gd name="connsiteY13" fmla="*/ 24273 h 5230769"/>
                <a:gd name="connsiteX14" fmla="*/ 3339432 w 3475954"/>
                <a:gd name="connsiteY14" fmla="*/ 406368 h 5230769"/>
                <a:gd name="connsiteX15" fmla="*/ 3470867 w 3475954"/>
                <a:gd name="connsiteY15" fmla="*/ 730561 h 52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75954" h="5230769">
                  <a:moveTo>
                    <a:pt x="3470867" y="730561"/>
                  </a:moveTo>
                  <a:lnTo>
                    <a:pt x="3342204" y="1454299"/>
                  </a:lnTo>
                  <a:cubicBezTo>
                    <a:pt x="3327449" y="1537614"/>
                    <a:pt x="3249621" y="1594621"/>
                    <a:pt x="3165610" y="1583658"/>
                  </a:cubicBezTo>
                  <a:lnTo>
                    <a:pt x="2756902" y="1530042"/>
                  </a:lnTo>
                  <a:lnTo>
                    <a:pt x="2358061" y="1963667"/>
                  </a:lnTo>
                  <a:lnTo>
                    <a:pt x="2482039" y="2038315"/>
                  </a:lnTo>
                  <a:lnTo>
                    <a:pt x="2093333" y="2684167"/>
                  </a:lnTo>
                  <a:cubicBezTo>
                    <a:pt x="2082122" y="2702798"/>
                    <a:pt x="587475" y="5241943"/>
                    <a:pt x="568853" y="5230732"/>
                  </a:cubicBezTo>
                  <a:lnTo>
                    <a:pt x="0" y="4612480"/>
                  </a:lnTo>
                  <a:lnTo>
                    <a:pt x="1785019" y="1618739"/>
                  </a:lnTo>
                  <a:lnTo>
                    <a:pt x="2024306" y="293059"/>
                  </a:lnTo>
                  <a:cubicBezTo>
                    <a:pt x="2033478" y="242128"/>
                    <a:pt x="2070349" y="200475"/>
                    <a:pt x="2119784" y="185121"/>
                  </a:cubicBezTo>
                  <a:lnTo>
                    <a:pt x="2695628" y="5832"/>
                  </a:lnTo>
                  <a:cubicBezTo>
                    <a:pt x="2734194" y="-6226"/>
                    <a:pt x="2776152" y="651"/>
                    <a:pt x="2808937" y="24273"/>
                  </a:cubicBezTo>
                  <a:lnTo>
                    <a:pt x="3339432" y="406368"/>
                  </a:lnTo>
                  <a:cubicBezTo>
                    <a:pt x="3441864" y="480215"/>
                    <a:pt x="3492984" y="606278"/>
                    <a:pt x="3470867" y="730561"/>
                  </a:cubicBezTo>
                  <a:close/>
                </a:path>
              </a:pathLst>
            </a:custGeom>
            <a:solidFill>
              <a:srgbClr val="FFCDBE"/>
            </a:solidFill>
            <a:ln w="9525" cap="flat">
              <a:noFill/>
              <a:prstDash val="solid"/>
              <a:miter/>
            </a:ln>
          </p:spPr>
          <p:txBody>
            <a:bodyPr rtlCol="0" anchor="ctr"/>
            <a:lstStyle/>
            <a:p>
              <a:endParaRPr lang="en-PH" sz="1800" dirty="0"/>
            </a:p>
          </p:txBody>
        </p:sp>
        <p:sp>
          <p:nvSpPr>
            <p:cNvPr id="33" name="Freeform: Shape 32">
              <a:extLst>
                <a:ext uri="{FF2B5EF4-FFF2-40B4-BE49-F238E27FC236}">
                  <a16:creationId xmlns:a16="http://schemas.microsoft.com/office/drawing/2014/main" id="{6ADDC485-3130-43E6-B9AA-6B972A469F9C}"/>
                </a:ext>
              </a:extLst>
            </p:cNvPr>
            <p:cNvSpPr/>
            <p:nvPr/>
          </p:nvSpPr>
          <p:spPr>
            <a:xfrm>
              <a:off x="4421700" y="2503368"/>
              <a:ext cx="288064" cy="4061249"/>
            </a:xfrm>
            <a:custGeom>
              <a:avLst/>
              <a:gdLst>
                <a:gd name="connsiteX0" fmla="*/ 0 w 298989"/>
                <a:gd name="connsiteY0" fmla="*/ 0 h 3304689"/>
                <a:gd name="connsiteX1" fmla="*/ 0 w 298989"/>
                <a:gd name="connsiteY1" fmla="*/ 3155194 h 3304689"/>
                <a:gd name="connsiteX2" fmla="*/ 149495 w 298989"/>
                <a:gd name="connsiteY2" fmla="*/ 3304689 h 3304689"/>
                <a:gd name="connsiteX3" fmla="*/ 298990 w 298989"/>
                <a:gd name="connsiteY3" fmla="*/ 3155194 h 3304689"/>
                <a:gd name="connsiteX4" fmla="*/ 298990 w 298989"/>
                <a:gd name="connsiteY4" fmla="*/ 0 h 3304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989" h="3304689">
                  <a:moveTo>
                    <a:pt x="0" y="0"/>
                  </a:moveTo>
                  <a:lnTo>
                    <a:pt x="0" y="3155194"/>
                  </a:lnTo>
                  <a:cubicBezTo>
                    <a:pt x="0" y="3237757"/>
                    <a:pt x="66932" y="3304689"/>
                    <a:pt x="149495" y="3304689"/>
                  </a:cubicBezTo>
                  <a:cubicBezTo>
                    <a:pt x="232058" y="3304689"/>
                    <a:pt x="298990" y="3237757"/>
                    <a:pt x="298990" y="3155194"/>
                  </a:cubicBezTo>
                  <a:lnTo>
                    <a:pt x="298990" y="0"/>
                  </a:lnTo>
                  <a:close/>
                </a:path>
              </a:pathLst>
            </a:custGeom>
            <a:solidFill>
              <a:srgbClr val="BDC3C7"/>
            </a:solidFill>
            <a:ln w="9525" cap="flat">
              <a:noFill/>
              <a:prstDash val="solid"/>
              <a:miter/>
            </a:ln>
          </p:spPr>
          <p:txBody>
            <a:bodyPr rtlCol="0" anchor="ctr"/>
            <a:lstStyle/>
            <a:p>
              <a:endParaRPr lang="en-PH" sz="1800"/>
            </a:p>
          </p:txBody>
        </p:sp>
        <p:sp>
          <p:nvSpPr>
            <p:cNvPr id="34" name="Freeform: Shape 33">
              <a:extLst>
                <a:ext uri="{FF2B5EF4-FFF2-40B4-BE49-F238E27FC236}">
                  <a16:creationId xmlns:a16="http://schemas.microsoft.com/office/drawing/2014/main" id="{0515A718-8E0C-4DE4-8E20-55123C17B254}"/>
                </a:ext>
              </a:extLst>
            </p:cNvPr>
            <p:cNvSpPr/>
            <p:nvPr/>
          </p:nvSpPr>
          <p:spPr>
            <a:xfrm>
              <a:off x="3557364" y="4421939"/>
              <a:ext cx="1546700" cy="1877577"/>
            </a:xfrm>
            <a:custGeom>
              <a:avLst/>
              <a:gdLst>
                <a:gd name="connsiteX0" fmla="*/ 1172004 w 1546700"/>
                <a:gd name="connsiteY0" fmla="*/ 125445 h 1877577"/>
                <a:gd name="connsiteX1" fmla="*/ 925373 w 1546700"/>
                <a:gd name="connsiteY1" fmla="*/ 633270 h 1877577"/>
                <a:gd name="connsiteX2" fmla="*/ 431492 w 1546700"/>
                <a:gd name="connsiteY2" fmla="*/ 738597 h 1877577"/>
                <a:gd name="connsiteX3" fmla="*/ 0 w 1546700"/>
                <a:gd name="connsiteY3" fmla="*/ 1580036 h 1877577"/>
                <a:gd name="connsiteX4" fmla="*/ 494395 w 1546700"/>
                <a:gd name="connsiteY4" fmla="*/ 1877578 h 1877577"/>
                <a:gd name="connsiteX5" fmla="*/ 856650 w 1546700"/>
                <a:gd name="connsiteY5" fmla="*/ 1588837 h 1877577"/>
                <a:gd name="connsiteX6" fmla="*/ 1062828 w 1546700"/>
                <a:gd name="connsiteY6" fmla="*/ 1326814 h 1877577"/>
                <a:gd name="connsiteX7" fmla="*/ 1510170 w 1546700"/>
                <a:gd name="connsiteY7" fmla="*/ 291618 h 1877577"/>
                <a:gd name="connsiteX8" fmla="*/ 1464421 w 1546700"/>
                <a:gd name="connsiteY8" fmla="*/ 19993 h 1877577"/>
                <a:gd name="connsiteX9" fmla="*/ 1172004 w 1546700"/>
                <a:gd name="connsiteY9" fmla="*/ 125445 h 187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6700" h="1877577">
                  <a:moveTo>
                    <a:pt x="1172004" y="125445"/>
                  </a:moveTo>
                  <a:lnTo>
                    <a:pt x="925373" y="633270"/>
                  </a:lnTo>
                  <a:lnTo>
                    <a:pt x="431492" y="738597"/>
                  </a:lnTo>
                  <a:lnTo>
                    <a:pt x="0" y="1580036"/>
                  </a:lnTo>
                  <a:lnTo>
                    <a:pt x="494395" y="1877578"/>
                  </a:lnTo>
                  <a:lnTo>
                    <a:pt x="856650" y="1588837"/>
                  </a:lnTo>
                  <a:cubicBezTo>
                    <a:pt x="941594" y="1523734"/>
                    <a:pt x="1021051" y="1425350"/>
                    <a:pt x="1062828" y="1326814"/>
                  </a:cubicBezTo>
                  <a:lnTo>
                    <a:pt x="1510170" y="291618"/>
                  </a:lnTo>
                  <a:cubicBezTo>
                    <a:pt x="1557309" y="180442"/>
                    <a:pt x="1574359" y="69961"/>
                    <a:pt x="1464421" y="19993"/>
                  </a:cubicBezTo>
                  <a:cubicBezTo>
                    <a:pt x="1354493" y="-29956"/>
                    <a:pt x="1224763" y="16812"/>
                    <a:pt x="1172004" y="125445"/>
                  </a:cubicBezTo>
                  <a:close/>
                </a:path>
              </a:pathLst>
            </a:custGeom>
            <a:solidFill>
              <a:srgbClr val="FFCDBE"/>
            </a:solidFill>
            <a:ln w="9525" cap="flat">
              <a:noFill/>
              <a:prstDash val="solid"/>
              <a:miter/>
            </a:ln>
          </p:spPr>
          <p:txBody>
            <a:bodyPr rtlCol="0" anchor="ctr"/>
            <a:lstStyle/>
            <a:p>
              <a:endParaRPr lang="en-PH" sz="1800"/>
            </a:p>
          </p:txBody>
        </p:sp>
        <p:sp>
          <p:nvSpPr>
            <p:cNvPr id="35" name="Freeform: Shape 34">
              <a:extLst>
                <a:ext uri="{FF2B5EF4-FFF2-40B4-BE49-F238E27FC236}">
                  <a16:creationId xmlns:a16="http://schemas.microsoft.com/office/drawing/2014/main" id="{408C681E-A16C-4CB5-900D-E015FB3398EA}"/>
                </a:ext>
              </a:extLst>
            </p:cNvPr>
            <p:cNvSpPr/>
            <p:nvPr/>
          </p:nvSpPr>
          <p:spPr>
            <a:xfrm>
              <a:off x="2143703" y="4422016"/>
              <a:ext cx="3008677" cy="4909915"/>
            </a:xfrm>
            <a:custGeom>
              <a:avLst/>
              <a:gdLst>
                <a:gd name="connsiteX0" fmla="*/ 1426055 w 1556642"/>
                <a:gd name="connsiteY0" fmla="*/ 19926 h 2423222"/>
                <a:gd name="connsiteX1" fmla="*/ 1336558 w 1556642"/>
                <a:gd name="connsiteY1" fmla="*/ 0 h 2423222"/>
                <a:gd name="connsiteX2" fmla="*/ 1332329 w 1556642"/>
                <a:gd name="connsiteY2" fmla="*/ 166249 h 2423222"/>
                <a:gd name="connsiteX3" fmla="*/ 862670 w 1556642"/>
                <a:gd name="connsiteY3" fmla="*/ 1273902 h 2423222"/>
                <a:gd name="connsiteX4" fmla="*/ 665655 w 1556642"/>
                <a:gd name="connsiteY4" fmla="*/ 1528296 h 2423222"/>
                <a:gd name="connsiteX5" fmla="*/ 301295 w 1556642"/>
                <a:gd name="connsiteY5" fmla="*/ 1807531 h 2423222"/>
                <a:gd name="connsiteX6" fmla="*/ 0 w 1556642"/>
                <a:gd name="connsiteY6" fmla="*/ 2308146 h 2423222"/>
                <a:gd name="connsiteX7" fmla="*/ 181842 w 1556642"/>
                <a:gd name="connsiteY7" fmla="*/ 2417579 h 2423222"/>
                <a:gd name="connsiteX8" fmla="*/ 235868 w 1556642"/>
                <a:gd name="connsiteY8" fmla="*/ 2404148 h 2423222"/>
                <a:gd name="connsiteX9" fmla="*/ 527095 w 1556642"/>
                <a:gd name="connsiteY9" fmla="*/ 1920269 h 2423222"/>
                <a:gd name="connsiteX10" fmla="*/ 884672 w 1556642"/>
                <a:gd name="connsiteY10" fmla="*/ 1646234 h 2423222"/>
                <a:gd name="connsiteX11" fmla="*/ 1078021 w 1556642"/>
                <a:gd name="connsiteY11" fmla="*/ 1396584 h 2423222"/>
                <a:gd name="connsiteX12" fmla="*/ 1538926 w 1556642"/>
                <a:gd name="connsiteY12" fmla="*/ 309572 h 2423222"/>
                <a:gd name="connsiteX13" fmla="*/ 1426055 w 1556642"/>
                <a:gd name="connsiteY13" fmla="*/ 19926 h 2423222"/>
                <a:gd name="connsiteX0" fmla="*/ 1426055 w 1556642"/>
                <a:gd name="connsiteY0" fmla="*/ 19926 h 2417579"/>
                <a:gd name="connsiteX1" fmla="*/ 1336558 w 1556642"/>
                <a:gd name="connsiteY1" fmla="*/ 0 h 2417579"/>
                <a:gd name="connsiteX2" fmla="*/ 1332329 w 1556642"/>
                <a:gd name="connsiteY2" fmla="*/ 166249 h 2417579"/>
                <a:gd name="connsiteX3" fmla="*/ 862670 w 1556642"/>
                <a:gd name="connsiteY3" fmla="*/ 1273902 h 2417579"/>
                <a:gd name="connsiteX4" fmla="*/ 665655 w 1556642"/>
                <a:gd name="connsiteY4" fmla="*/ 1528296 h 2417579"/>
                <a:gd name="connsiteX5" fmla="*/ 301295 w 1556642"/>
                <a:gd name="connsiteY5" fmla="*/ 1807531 h 2417579"/>
                <a:gd name="connsiteX6" fmla="*/ 0 w 1556642"/>
                <a:gd name="connsiteY6" fmla="*/ 2308146 h 2417579"/>
                <a:gd name="connsiteX7" fmla="*/ 181842 w 1556642"/>
                <a:gd name="connsiteY7" fmla="*/ 2417579 h 2417579"/>
                <a:gd name="connsiteX8" fmla="*/ 527095 w 1556642"/>
                <a:gd name="connsiteY8" fmla="*/ 1920269 h 2417579"/>
                <a:gd name="connsiteX9" fmla="*/ 884672 w 1556642"/>
                <a:gd name="connsiteY9" fmla="*/ 1646234 h 2417579"/>
                <a:gd name="connsiteX10" fmla="*/ 1078021 w 1556642"/>
                <a:gd name="connsiteY10" fmla="*/ 1396584 h 2417579"/>
                <a:gd name="connsiteX11" fmla="*/ 1538926 w 1556642"/>
                <a:gd name="connsiteY11" fmla="*/ 309572 h 2417579"/>
                <a:gd name="connsiteX12" fmla="*/ 1426055 w 1556642"/>
                <a:gd name="connsiteY12" fmla="*/ 19926 h 2417579"/>
                <a:gd name="connsiteX0" fmla="*/ 2921222 w 3051809"/>
                <a:gd name="connsiteY0" fmla="*/ 19926 h 4754784"/>
                <a:gd name="connsiteX1" fmla="*/ 2831725 w 3051809"/>
                <a:gd name="connsiteY1" fmla="*/ 0 h 4754784"/>
                <a:gd name="connsiteX2" fmla="*/ 2827496 w 3051809"/>
                <a:gd name="connsiteY2" fmla="*/ 166249 h 4754784"/>
                <a:gd name="connsiteX3" fmla="*/ 2357837 w 3051809"/>
                <a:gd name="connsiteY3" fmla="*/ 1273902 h 4754784"/>
                <a:gd name="connsiteX4" fmla="*/ 2160822 w 3051809"/>
                <a:gd name="connsiteY4" fmla="*/ 1528296 h 4754784"/>
                <a:gd name="connsiteX5" fmla="*/ 1796462 w 3051809"/>
                <a:gd name="connsiteY5" fmla="*/ 1807531 h 4754784"/>
                <a:gd name="connsiteX6" fmla="*/ 0 w 3051809"/>
                <a:gd name="connsiteY6" fmla="*/ 4754784 h 4754784"/>
                <a:gd name="connsiteX7" fmla="*/ 1677009 w 3051809"/>
                <a:gd name="connsiteY7" fmla="*/ 2417579 h 4754784"/>
                <a:gd name="connsiteX8" fmla="*/ 2022262 w 3051809"/>
                <a:gd name="connsiteY8" fmla="*/ 1920269 h 4754784"/>
                <a:gd name="connsiteX9" fmla="*/ 2379839 w 3051809"/>
                <a:gd name="connsiteY9" fmla="*/ 1646234 h 4754784"/>
                <a:gd name="connsiteX10" fmla="*/ 2573188 w 3051809"/>
                <a:gd name="connsiteY10" fmla="*/ 1396584 h 4754784"/>
                <a:gd name="connsiteX11" fmla="*/ 3034093 w 3051809"/>
                <a:gd name="connsiteY11" fmla="*/ 309572 h 4754784"/>
                <a:gd name="connsiteX12" fmla="*/ 2921222 w 3051809"/>
                <a:gd name="connsiteY12" fmla="*/ 19926 h 4754784"/>
                <a:gd name="connsiteX0" fmla="*/ 2921222 w 3051809"/>
                <a:gd name="connsiteY0" fmla="*/ 19926 h 4901288"/>
                <a:gd name="connsiteX1" fmla="*/ 2831725 w 3051809"/>
                <a:gd name="connsiteY1" fmla="*/ 0 h 4901288"/>
                <a:gd name="connsiteX2" fmla="*/ 2827496 w 3051809"/>
                <a:gd name="connsiteY2" fmla="*/ 166249 h 4901288"/>
                <a:gd name="connsiteX3" fmla="*/ 2357837 w 3051809"/>
                <a:gd name="connsiteY3" fmla="*/ 1273902 h 4901288"/>
                <a:gd name="connsiteX4" fmla="*/ 2160822 w 3051809"/>
                <a:gd name="connsiteY4" fmla="*/ 1528296 h 4901288"/>
                <a:gd name="connsiteX5" fmla="*/ 1796462 w 3051809"/>
                <a:gd name="connsiteY5" fmla="*/ 1807531 h 4901288"/>
                <a:gd name="connsiteX6" fmla="*/ 0 w 3051809"/>
                <a:gd name="connsiteY6" fmla="*/ 4754784 h 4901288"/>
                <a:gd name="connsiteX7" fmla="*/ 194198 w 3051809"/>
                <a:gd name="connsiteY7" fmla="*/ 4901288 h 4901288"/>
                <a:gd name="connsiteX8" fmla="*/ 2022262 w 3051809"/>
                <a:gd name="connsiteY8" fmla="*/ 1920269 h 4901288"/>
                <a:gd name="connsiteX9" fmla="*/ 2379839 w 3051809"/>
                <a:gd name="connsiteY9" fmla="*/ 1646234 h 4901288"/>
                <a:gd name="connsiteX10" fmla="*/ 2573188 w 3051809"/>
                <a:gd name="connsiteY10" fmla="*/ 1396584 h 4901288"/>
                <a:gd name="connsiteX11" fmla="*/ 3034093 w 3051809"/>
                <a:gd name="connsiteY11" fmla="*/ 309572 h 4901288"/>
                <a:gd name="connsiteX12" fmla="*/ 2921222 w 3051809"/>
                <a:gd name="connsiteY12" fmla="*/ 19926 h 4901288"/>
                <a:gd name="connsiteX0" fmla="*/ 2921222 w 3051809"/>
                <a:gd name="connsiteY0" fmla="*/ 19926 h 4909915"/>
                <a:gd name="connsiteX1" fmla="*/ 2831725 w 3051809"/>
                <a:gd name="connsiteY1" fmla="*/ 0 h 4909915"/>
                <a:gd name="connsiteX2" fmla="*/ 2827496 w 3051809"/>
                <a:gd name="connsiteY2" fmla="*/ 166249 h 4909915"/>
                <a:gd name="connsiteX3" fmla="*/ 2357837 w 3051809"/>
                <a:gd name="connsiteY3" fmla="*/ 1273902 h 4909915"/>
                <a:gd name="connsiteX4" fmla="*/ 2160822 w 3051809"/>
                <a:gd name="connsiteY4" fmla="*/ 1528296 h 4909915"/>
                <a:gd name="connsiteX5" fmla="*/ 1796462 w 3051809"/>
                <a:gd name="connsiteY5" fmla="*/ 1807531 h 4909915"/>
                <a:gd name="connsiteX6" fmla="*/ 0 w 3051809"/>
                <a:gd name="connsiteY6" fmla="*/ 4754784 h 4909915"/>
                <a:gd name="connsiteX7" fmla="*/ 211451 w 3051809"/>
                <a:gd name="connsiteY7" fmla="*/ 4909915 h 4909915"/>
                <a:gd name="connsiteX8" fmla="*/ 2022262 w 3051809"/>
                <a:gd name="connsiteY8" fmla="*/ 1920269 h 4909915"/>
                <a:gd name="connsiteX9" fmla="*/ 2379839 w 3051809"/>
                <a:gd name="connsiteY9" fmla="*/ 1646234 h 4909915"/>
                <a:gd name="connsiteX10" fmla="*/ 2573188 w 3051809"/>
                <a:gd name="connsiteY10" fmla="*/ 1396584 h 4909915"/>
                <a:gd name="connsiteX11" fmla="*/ 3034093 w 3051809"/>
                <a:gd name="connsiteY11" fmla="*/ 309572 h 4909915"/>
                <a:gd name="connsiteX12" fmla="*/ 2921222 w 3051809"/>
                <a:gd name="connsiteY12" fmla="*/ 19926 h 4909915"/>
                <a:gd name="connsiteX0" fmla="*/ 2895342 w 3025929"/>
                <a:gd name="connsiteY0" fmla="*/ 19926 h 4909915"/>
                <a:gd name="connsiteX1" fmla="*/ 2805845 w 3025929"/>
                <a:gd name="connsiteY1" fmla="*/ 0 h 4909915"/>
                <a:gd name="connsiteX2" fmla="*/ 2801616 w 3025929"/>
                <a:gd name="connsiteY2" fmla="*/ 166249 h 4909915"/>
                <a:gd name="connsiteX3" fmla="*/ 2331957 w 3025929"/>
                <a:gd name="connsiteY3" fmla="*/ 1273902 h 4909915"/>
                <a:gd name="connsiteX4" fmla="*/ 2134942 w 3025929"/>
                <a:gd name="connsiteY4" fmla="*/ 1528296 h 4909915"/>
                <a:gd name="connsiteX5" fmla="*/ 1770582 w 3025929"/>
                <a:gd name="connsiteY5" fmla="*/ 1807531 h 4909915"/>
                <a:gd name="connsiteX6" fmla="*/ 0 w 3025929"/>
                <a:gd name="connsiteY6" fmla="*/ 4789290 h 4909915"/>
                <a:gd name="connsiteX7" fmla="*/ 185571 w 3025929"/>
                <a:gd name="connsiteY7" fmla="*/ 4909915 h 4909915"/>
                <a:gd name="connsiteX8" fmla="*/ 1996382 w 3025929"/>
                <a:gd name="connsiteY8" fmla="*/ 1920269 h 4909915"/>
                <a:gd name="connsiteX9" fmla="*/ 2353959 w 3025929"/>
                <a:gd name="connsiteY9" fmla="*/ 1646234 h 4909915"/>
                <a:gd name="connsiteX10" fmla="*/ 2547308 w 3025929"/>
                <a:gd name="connsiteY10" fmla="*/ 1396584 h 4909915"/>
                <a:gd name="connsiteX11" fmla="*/ 3008213 w 3025929"/>
                <a:gd name="connsiteY11" fmla="*/ 309572 h 4909915"/>
                <a:gd name="connsiteX12" fmla="*/ 2895342 w 3025929"/>
                <a:gd name="connsiteY12" fmla="*/ 19926 h 4909915"/>
                <a:gd name="connsiteX0" fmla="*/ 2878090 w 3008677"/>
                <a:gd name="connsiteY0" fmla="*/ 19926 h 4909915"/>
                <a:gd name="connsiteX1" fmla="*/ 2788593 w 3008677"/>
                <a:gd name="connsiteY1" fmla="*/ 0 h 4909915"/>
                <a:gd name="connsiteX2" fmla="*/ 2784364 w 3008677"/>
                <a:gd name="connsiteY2" fmla="*/ 166249 h 4909915"/>
                <a:gd name="connsiteX3" fmla="*/ 2314705 w 3008677"/>
                <a:gd name="connsiteY3" fmla="*/ 1273902 h 4909915"/>
                <a:gd name="connsiteX4" fmla="*/ 2117690 w 3008677"/>
                <a:gd name="connsiteY4" fmla="*/ 1528296 h 4909915"/>
                <a:gd name="connsiteX5" fmla="*/ 1753330 w 3008677"/>
                <a:gd name="connsiteY5" fmla="*/ 1807531 h 4909915"/>
                <a:gd name="connsiteX6" fmla="*/ 0 w 3008677"/>
                <a:gd name="connsiteY6" fmla="*/ 4754784 h 4909915"/>
                <a:gd name="connsiteX7" fmla="*/ 168319 w 3008677"/>
                <a:gd name="connsiteY7" fmla="*/ 4909915 h 4909915"/>
                <a:gd name="connsiteX8" fmla="*/ 1979130 w 3008677"/>
                <a:gd name="connsiteY8" fmla="*/ 1920269 h 4909915"/>
                <a:gd name="connsiteX9" fmla="*/ 2336707 w 3008677"/>
                <a:gd name="connsiteY9" fmla="*/ 1646234 h 4909915"/>
                <a:gd name="connsiteX10" fmla="*/ 2530056 w 3008677"/>
                <a:gd name="connsiteY10" fmla="*/ 1396584 h 4909915"/>
                <a:gd name="connsiteX11" fmla="*/ 2990961 w 3008677"/>
                <a:gd name="connsiteY11" fmla="*/ 309572 h 4909915"/>
                <a:gd name="connsiteX12" fmla="*/ 2878090 w 3008677"/>
                <a:gd name="connsiteY12" fmla="*/ 19926 h 490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8677" h="4909915">
                  <a:moveTo>
                    <a:pt x="2878090" y="19926"/>
                  </a:moveTo>
                  <a:cubicBezTo>
                    <a:pt x="2849038" y="6725"/>
                    <a:pt x="2818615" y="343"/>
                    <a:pt x="2788593" y="0"/>
                  </a:cubicBezTo>
                  <a:cubicBezTo>
                    <a:pt x="2807605" y="52131"/>
                    <a:pt x="2807681" y="111262"/>
                    <a:pt x="2784364" y="166249"/>
                  </a:cubicBezTo>
                  <a:lnTo>
                    <a:pt x="2314705" y="1273902"/>
                  </a:lnTo>
                  <a:cubicBezTo>
                    <a:pt x="2272138" y="1374305"/>
                    <a:pt x="2204253" y="1461954"/>
                    <a:pt x="2117690" y="1528296"/>
                  </a:cubicBezTo>
                  <a:lnTo>
                    <a:pt x="1753330" y="1807531"/>
                  </a:lnTo>
                  <a:lnTo>
                    <a:pt x="0" y="4754784"/>
                  </a:lnTo>
                  <a:lnTo>
                    <a:pt x="168319" y="4909915"/>
                  </a:lnTo>
                  <a:cubicBezTo>
                    <a:pt x="256168" y="4845269"/>
                    <a:pt x="1861992" y="2048826"/>
                    <a:pt x="1979130" y="1920269"/>
                  </a:cubicBezTo>
                  <a:lnTo>
                    <a:pt x="2336707" y="1646234"/>
                  </a:lnTo>
                  <a:cubicBezTo>
                    <a:pt x="2421651" y="1581131"/>
                    <a:pt x="2488269" y="1495111"/>
                    <a:pt x="2530056" y="1396584"/>
                  </a:cubicBezTo>
                  <a:lnTo>
                    <a:pt x="2990961" y="309572"/>
                  </a:lnTo>
                  <a:cubicBezTo>
                    <a:pt x="3038100" y="198387"/>
                    <a:pt x="2988027" y="69895"/>
                    <a:pt x="2878090" y="19926"/>
                  </a:cubicBezTo>
                  <a:close/>
                </a:path>
              </a:pathLst>
            </a:custGeom>
            <a:solidFill>
              <a:srgbClr val="EBAE9D"/>
            </a:solidFill>
            <a:ln w="9525" cap="flat">
              <a:noFill/>
              <a:prstDash val="solid"/>
              <a:miter/>
            </a:ln>
          </p:spPr>
          <p:txBody>
            <a:bodyPr rtlCol="0" anchor="ctr"/>
            <a:lstStyle/>
            <a:p>
              <a:endParaRPr lang="en-PH" sz="1800"/>
            </a:p>
          </p:txBody>
        </p:sp>
      </p:grpSp>
      <p:sp>
        <p:nvSpPr>
          <p:cNvPr id="3" name="Freeform: Shape 2">
            <a:extLst>
              <a:ext uri="{FF2B5EF4-FFF2-40B4-BE49-F238E27FC236}">
                <a16:creationId xmlns:a16="http://schemas.microsoft.com/office/drawing/2014/main" id="{080C715E-9BAE-4194-84DA-AFE4D6F4269D}"/>
              </a:ext>
            </a:extLst>
          </p:cNvPr>
          <p:cNvSpPr/>
          <p:nvPr/>
        </p:nvSpPr>
        <p:spPr>
          <a:xfrm>
            <a:off x="6331948" y="1477225"/>
            <a:ext cx="1242830" cy="1456610"/>
          </a:xfrm>
          <a:custGeom>
            <a:avLst/>
            <a:gdLst>
              <a:gd name="connsiteX0" fmla="*/ 135242 w 218045"/>
              <a:gd name="connsiteY0" fmla="*/ 255096 h 255551"/>
              <a:gd name="connsiteX1" fmla="*/ 188627 w 218045"/>
              <a:gd name="connsiteY1" fmla="*/ 189628 h 255551"/>
              <a:gd name="connsiteX2" fmla="*/ 216972 w 218045"/>
              <a:gd name="connsiteY2" fmla="*/ 111138 h 255551"/>
              <a:gd name="connsiteX3" fmla="*/ 107999 w 218045"/>
              <a:gd name="connsiteY3" fmla="*/ -456 h 255551"/>
              <a:gd name="connsiteX4" fmla="*/ -1021 w 218045"/>
              <a:gd name="connsiteY4" fmla="*/ 111129 h 255551"/>
              <a:gd name="connsiteX5" fmla="*/ 27324 w 218045"/>
              <a:gd name="connsiteY5" fmla="*/ 189618 h 255551"/>
              <a:gd name="connsiteX6" fmla="*/ 80732 w 218045"/>
              <a:gd name="connsiteY6" fmla="*/ 255096 h 255551"/>
              <a:gd name="connsiteX7" fmla="*/ 135242 w 218045"/>
              <a:gd name="connsiteY7" fmla="*/ 255096 h 25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45" h="255551">
                <a:moveTo>
                  <a:pt x="135242" y="255096"/>
                </a:moveTo>
                <a:cubicBezTo>
                  <a:pt x="135242" y="223255"/>
                  <a:pt x="170856" y="209563"/>
                  <a:pt x="188627" y="189628"/>
                </a:cubicBezTo>
                <a:cubicBezTo>
                  <a:pt x="207477" y="167927"/>
                  <a:pt x="217582" y="139933"/>
                  <a:pt x="216972" y="111138"/>
                </a:cubicBezTo>
                <a:cubicBezTo>
                  <a:pt x="216503" y="50521"/>
                  <a:pt x="168300" y="1180"/>
                  <a:pt x="107999" y="-456"/>
                </a:cubicBezTo>
                <a:cubicBezTo>
                  <a:pt x="47675" y="1169"/>
                  <a:pt x="-529" y="50507"/>
                  <a:pt x="-1021" y="111129"/>
                </a:cubicBezTo>
                <a:cubicBezTo>
                  <a:pt x="-1631" y="139924"/>
                  <a:pt x="8498" y="167918"/>
                  <a:pt x="27324" y="189618"/>
                </a:cubicBezTo>
                <a:cubicBezTo>
                  <a:pt x="45143" y="209563"/>
                  <a:pt x="80732" y="223255"/>
                  <a:pt x="80732" y="255096"/>
                </a:cubicBezTo>
                <a:lnTo>
                  <a:pt x="135242" y="255096"/>
                </a:lnTo>
                <a:close/>
              </a:path>
            </a:pathLst>
          </a:custGeom>
          <a:solidFill>
            <a:schemeClr val="bg1">
              <a:lumMod val="85000"/>
            </a:schemeClr>
          </a:solidFill>
          <a:ln w="2307" cap="flat">
            <a:noFill/>
            <a:prstDash val="solid"/>
            <a:miter/>
          </a:ln>
        </p:spPr>
        <p:txBody>
          <a:bodyPr rtlCol="0" anchor="ctr"/>
          <a:lstStyle/>
          <a:p>
            <a:endParaRPr lang="en-PH" sz="1800"/>
          </a:p>
        </p:txBody>
      </p:sp>
      <p:sp>
        <p:nvSpPr>
          <p:cNvPr id="8" name="Freeform: Shape 7">
            <a:extLst>
              <a:ext uri="{FF2B5EF4-FFF2-40B4-BE49-F238E27FC236}">
                <a16:creationId xmlns:a16="http://schemas.microsoft.com/office/drawing/2014/main" id="{C10FA56B-A5DC-440B-88D8-9D0392B0E28E}"/>
              </a:ext>
            </a:extLst>
          </p:cNvPr>
          <p:cNvSpPr/>
          <p:nvPr/>
        </p:nvSpPr>
        <p:spPr>
          <a:xfrm>
            <a:off x="6799818" y="3254592"/>
            <a:ext cx="307355" cy="227174"/>
          </a:xfrm>
          <a:custGeom>
            <a:avLst/>
            <a:gdLst>
              <a:gd name="connsiteX0" fmla="*/ -1047 w 53923"/>
              <a:gd name="connsiteY0" fmla="*/ -456 h 39856"/>
              <a:gd name="connsiteX1" fmla="*/ 52877 w 53923"/>
              <a:gd name="connsiteY1" fmla="*/ -456 h 39856"/>
              <a:gd name="connsiteX2" fmla="*/ 52877 w 53923"/>
              <a:gd name="connsiteY2" fmla="*/ 9508 h 39856"/>
              <a:gd name="connsiteX3" fmla="*/ 25915 w 53923"/>
              <a:gd name="connsiteY3" fmla="*/ 39401 h 39856"/>
              <a:gd name="connsiteX4" fmla="*/ -1047 w 53923"/>
              <a:gd name="connsiteY4" fmla="*/ 9508 h 39856"/>
              <a:gd name="connsiteX5" fmla="*/ -1047 w 53923"/>
              <a:gd name="connsiteY5" fmla="*/ -456 h 3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23" h="39856">
                <a:moveTo>
                  <a:pt x="-1047" y="-456"/>
                </a:moveTo>
                <a:lnTo>
                  <a:pt x="52877" y="-456"/>
                </a:lnTo>
                <a:lnTo>
                  <a:pt x="52877" y="9508"/>
                </a:lnTo>
                <a:cubicBezTo>
                  <a:pt x="52877" y="26018"/>
                  <a:pt x="40803" y="39401"/>
                  <a:pt x="25915" y="39401"/>
                </a:cubicBezTo>
                <a:cubicBezTo>
                  <a:pt x="11027" y="39401"/>
                  <a:pt x="-1047" y="26018"/>
                  <a:pt x="-1047" y="9508"/>
                </a:cubicBezTo>
                <a:lnTo>
                  <a:pt x="-1047" y="-456"/>
                </a:lnTo>
                <a:close/>
              </a:path>
            </a:pathLst>
          </a:custGeom>
          <a:solidFill>
            <a:srgbClr val="95A5A5"/>
          </a:solidFill>
          <a:ln w="2307" cap="flat">
            <a:noFill/>
            <a:prstDash val="solid"/>
            <a:miter/>
          </a:ln>
        </p:spPr>
        <p:txBody>
          <a:bodyPr rtlCol="0" anchor="ctr"/>
          <a:lstStyle/>
          <a:p>
            <a:endParaRPr lang="en-PH" sz="1800"/>
          </a:p>
        </p:txBody>
      </p:sp>
      <p:sp>
        <p:nvSpPr>
          <p:cNvPr id="9" name="Freeform: Shape 8">
            <a:extLst>
              <a:ext uri="{FF2B5EF4-FFF2-40B4-BE49-F238E27FC236}">
                <a16:creationId xmlns:a16="http://schemas.microsoft.com/office/drawing/2014/main" id="{85ED6AF3-6AED-49C2-819D-5E0AAF37AFB9}"/>
              </a:ext>
            </a:extLst>
          </p:cNvPr>
          <p:cNvSpPr/>
          <p:nvPr/>
        </p:nvSpPr>
        <p:spPr>
          <a:xfrm>
            <a:off x="7748489" y="2051791"/>
            <a:ext cx="267267" cy="93541"/>
          </a:xfrm>
          <a:custGeom>
            <a:avLst/>
            <a:gdLst>
              <a:gd name="connsiteX0" fmla="*/ 36465 w 46890"/>
              <a:gd name="connsiteY0" fmla="*/ 15956 h 16411"/>
              <a:gd name="connsiteX1" fmla="*/ 8331 w 46890"/>
              <a:gd name="connsiteY1" fmla="*/ 15956 h 16411"/>
              <a:gd name="connsiteX2" fmla="*/ -1047 w 46890"/>
              <a:gd name="connsiteY2" fmla="*/ 7750 h 16411"/>
              <a:gd name="connsiteX3" fmla="*/ 8331 w 46890"/>
              <a:gd name="connsiteY3" fmla="*/ -456 h 16411"/>
              <a:gd name="connsiteX4" fmla="*/ 36465 w 46890"/>
              <a:gd name="connsiteY4" fmla="*/ -456 h 16411"/>
              <a:gd name="connsiteX5" fmla="*/ 45843 w 46890"/>
              <a:gd name="connsiteY5" fmla="*/ 7750 h 16411"/>
              <a:gd name="connsiteX6" fmla="*/ 36465 w 46890"/>
              <a:gd name="connsiteY6" fmla="*/ 15956 h 1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90" h="16411">
                <a:moveTo>
                  <a:pt x="36465" y="15956"/>
                </a:moveTo>
                <a:lnTo>
                  <a:pt x="8331" y="15956"/>
                </a:lnTo>
                <a:cubicBezTo>
                  <a:pt x="3150" y="15956"/>
                  <a:pt x="-1047" y="12279"/>
                  <a:pt x="-1047" y="7750"/>
                </a:cubicBezTo>
                <a:cubicBezTo>
                  <a:pt x="-1047" y="3220"/>
                  <a:pt x="3150" y="-456"/>
                  <a:pt x="8331" y="-456"/>
                </a:cubicBezTo>
                <a:lnTo>
                  <a:pt x="36465" y="-456"/>
                </a:lnTo>
                <a:cubicBezTo>
                  <a:pt x="41647" y="-456"/>
                  <a:pt x="45843" y="3220"/>
                  <a:pt x="45843" y="7750"/>
                </a:cubicBezTo>
                <a:cubicBezTo>
                  <a:pt x="45843" y="12279"/>
                  <a:pt x="41647" y="15956"/>
                  <a:pt x="36465" y="15956"/>
                </a:cubicBezTo>
                <a:close/>
              </a:path>
            </a:pathLst>
          </a:custGeom>
          <a:solidFill>
            <a:schemeClr val="bg1"/>
          </a:solidFill>
          <a:ln w="2307" cap="flat">
            <a:noFill/>
            <a:prstDash val="solid"/>
            <a:miter/>
          </a:ln>
        </p:spPr>
        <p:txBody>
          <a:bodyPr rtlCol="0" anchor="ctr"/>
          <a:lstStyle/>
          <a:p>
            <a:endParaRPr lang="en-PH" sz="1800"/>
          </a:p>
        </p:txBody>
      </p:sp>
      <p:sp>
        <p:nvSpPr>
          <p:cNvPr id="10" name="Freeform: Shape 9">
            <a:extLst>
              <a:ext uri="{FF2B5EF4-FFF2-40B4-BE49-F238E27FC236}">
                <a16:creationId xmlns:a16="http://schemas.microsoft.com/office/drawing/2014/main" id="{33D89625-19C5-4C69-BC9D-FB5DC8C67A22}"/>
              </a:ext>
            </a:extLst>
          </p:cNvPr>
          <p:cNvSpPr/>
          <p:nvPr/>
        </p:nvSpPr>
        <p:spPr>
          <a:xfrm>
            <a:off x="7494639" y="1330261"/>
            <a:ext cx="227203" cy="227174"/>
          </a:xfrm>
          <a:custGeom>
            <a:avLst/>
            <a:gdLst>
              <a:gd name="connsiteX0" fmla="*/ 8603 w 39861"/>
              <a:gd name="connsiteY0" fmla="*/ 39400 h 39856"/>
              <a:gd name="connsiteX1" fmla="*/ -306 w 39861"/>
              <a:gd name="connsiteY1" fmla="*/ 33448 h 39856"/>
              <a:gd name="connsiteX2" fmla="*/ 1780 w 39861"/>
              <a:gd name="connsiteY2" fmla="*/ 22935 h 39856"/>
              <a:gd name="connsiteX3" fmla="*/ 22248 w 39861"/>
              <a:gd name="connsiteY3" fmla="*/ 2488 h 39856"/>
              <a:gd name="connsiteX4" fmla="*/ 31603 w 39861"/>
              <a:gd name="connsiteY4" fmla="*/ -142 h 39856"/>
              <a:gd name="connsiteX5" fmla="*/ 38495 w 39861"/>
              <a:gd name="connsiteY5" fmla="*/ 6744 h 39856"/>
              <a:gd name="connsiteX6" fmla="*/ 35869 w 39861"/>
              <a:gd name="connsiteY6" fmla="*/ 16119 h 39856"/>
              <a:gd name="connsiteX7" fmla="*/ 15425 w 39861"/>
              <a:gd name="connsiteY7" fmla="*/ 36575 h 39856"/>
              <a:gd name="connsiteX8" fmla="*/ 8603 w 39861"/>
              <a:gd name="connsiteY8" fmla="*/ 39400 h 3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61" h="39856">
                <a:moveTo>
                  <a:pt x="8603" y="39400"/>
                </a:moveTo>
                <a:cubicBezTo>
                  <a:pt x="4711" y="39405"/>
                  <a:pt x="1194" y="37054"/>
                  <a:pt x="-306" y="33448"/>
                </a:cubicBezTo>
                <a:cubicBezTo>
                  <a:pt x="-1807" y="29840"/>
                  <a:pt x="-986" y="25690"/>
                  <a:pt x="1780" y="22935"/>
                </a:cubicBezTo>
                <a:lnTo>
                  <a:pt x="22248" y="2488"/>
                </a:lnTo>
                <a:cubicBezTo>
                  <a:pt x="24663" y="-18"/>
                  <a:pt x="28250" y="-1024"/>
                  <a:pt x="31603" y="-142"/>
                </a:cubicBezTo>
                <a:cubicBezTo>
                  <a:pt x="34979" y="739"/>
                  <a:pt x="37628" y="3375"/>
                  <a:pt x="38495" y="6744"/>
                </a:cubicBezTo>
                <a:cubicBezTo>
                  <a:pt x="39386" y="10115"/>
                  <a:pt x="38378" y="13698"/>
                  <a:pt x="35869" y="16119"/>
                </a:cubicBezTo>
                <a:lnTo>
                  <a:pt x="15425" y="36575"/>
                </a:lnTo>
                <a:cubicBezTo>
                  <a:pt x="13620" y="38385"/>
                  <a:pt x="11158" y="39400"/>
                  <a:pt x="8603" y="39400"/>
                </a:cubicBezTo>
                <a:close/>
              </a:path>
            </a:pathLst>
          </a:custGeom>
          <a:solidFill>
            <a:schemeClr val="bg1"/>
          </a:solidFill>
          <a:ln w="2307" cap="flat">
            <a:noFill/>
            <a:prstDash val="solid"/>
            <a:miter/>
          </a:ln>
        </p:spPr>
        <p:txBody>
          <a:bodyPr rtlCol="0" anchor="ctr"/>
          <a:lstStyle/>
          <a:p>
            <a:endParaRPr lang="en-PH" sz="1800"/>
          </a:p>
        </p:txBody>
      </p:sp>
      <p:sp>
        <p:nvSpPr>
          <p:cNvPr id="11" name="Freeform: Shape 10">
            <a:extLst>
              <a:ext uri="{FF2B5EF4-FFF2-40B4-BE49-F238E27FC236}">
                <a16:creationId xmlns:a16="http://schemas.microsoft.com/office/drawing/2014/main" id="{AE79703E-B2DF-48C1-8DF7-1A8F8752ECF2}"/>
              </a:ext>
            </a:extLst>
          </p:cNvPr>
          <p:cNvSpPr/>
          <p:nvPr/>
        </p:nvSpPr>
        <p:spPr>
          <a:xfrm>
            <a:off x="6906457" y="1036220"/>
            <a:ext cx="93541" cy="267267"/>
          </a:xfrm>
          <a:custGeom>
            <a:avLst/>
            <a:gdLst>
              <a:gd name="connsiteX0" fmla="*/ 7159 w 16411"/>
              <a:gd name="connsiteY0" fmla="*/ 46434 h 46890"/>
              <a:gd name="connsiteX1" fmla="*/ -1047 w 16411"/>
              <a:gd name="connsiteY1" fmla="*/ 37056 h 46890"/>
              <a:gd name="connsiteX2" fmla="*/ -1047 w 16411"/>
              <a:gd name="connsiteY2" fmla="*/ 8922 h 46890"/>
              <a:gd name="connsiteX3" fmla="*/ 7159 w 16411"/>
              <a:gd name="connsiteY3" fmla="*/ -456 h 46890"/>
              <a:gd name="connsiteX4" fmla="*/ 15365 w 16411"/>
              <a:gd name="connsiteY4" fmla="*/ 8922 h 46890"/>
              <a:gd name="connsiteX5" fmla="*/ 15365 w 16411"/>
              <a:gd name="connsiteY5" fmla="*/ 37056 h 46890"/>
              <a:gd name="connsiteX6" fmla="*/ 7159 w 16411"/>
              <a:gd name="connsiteY6" fmla="*/ 46434 h 4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1" h="46890">
                <a:moveTo>
                  <a:pt x="7159" y="46434"/>
                </a:moveTo>
                <a:cubicBezTo>
                  <a:pt x="2634" y="46434"/>
                  <a:pt x="-1047" y="42235"/>
                  <a:pt x="-1047" y="37056"/>
                </a:cubicBezTo>
                <a:lnTo>
                  <a:pt x="-1047" y="8922"/>
                </a:lnTo>
                <a:cubicBezTo>
                  <a:pt x="-1047" y="3743"/>
                  <a:pt x="2634" y="-456"/>
                  <a:pt x="7159" y="-456"/>
                </a:cubicBezTo>
                <a:cubicBezTo>
                  <a:pt x="11684" y="-456"/>
                  <a:pt x="15365" y="3743"/>
                  <a:pt x="15365" y="8922"/>
                </a:cubicBezTo>
                <a:lnTo>
                  <a:pt x="15365" y="37056"/>
                </a:lnTo>
                <a:cubicBezTo>
                  <a:pt x="15365" y="42235"/>
                  <a:pt x="11684" y="46434"/>
                  <a:pt x="7159" y="46434"/>
                </a:cubicBezTo>
                <a:close/>
              </a:path>
            </a:pathLst>
          </a:custGeom>
          <a:solidFill>
            <a:schemeClr val="bg1"/>
          </a:solidFill>
          <a:ln w="2307" cap="flat">
            <a:noFill/>
            <a:prstDash val="solid"/>
            <a:miter/>
          </a:ln>
        </p:spPr>
        <p:txBody>
          <a:bodyPr rtlCol="0" anchor="ctr"/>
          <a:lstStyle/>
          <a:p>
            <a:endParaRPr lang="en-PH" sz="1800"/>
          </a:p>
        </p:txBody>
      </p:sp>
      <p:sp>
        <p:nvSpPr>
          <p:cNvPr id="12" name="Freeform: Shape 11">
            <a:extLst>
              <a:ext uri="{FF2B5EF4-FFF2-40B4-BE49-F238E27FC236}">
                <a16:creationId xmlns:a16="http://schemas.microsoft.com/office/drawing/2014/main" id="{3C3DB90D-0FF1-40FD-9B2A-313482885DA3}"/>
              </a:ext>
            </a:extLst>
          </p:cNvPr>
          <p:cNvSpPr/>
          <p:nvPr/>
        </p:nvSpPr>
        <p:spPr>
          <a:xfrm>
            <a:off x="6185023" y="1330261"/>
            <a:ext cx="227203" cy="227174"/>
          </a:xfrm>
          <a:custGeom>
            <a:avLst/>
            <a:gdLst>
              <a:gd name="connsiteX0" fmla="*/ 29164 w 39861"/>
              <a:gd name="connsiteY0" fmla="*/ 39400 h 39856"/>
              <a:gd name="connsiteX1" fmla="*/ 22342 w 39861"/>
              <a:gd name="connsiteY1" fmla="*/ 36575 h 39856"/>
              <a:gd name="connsiteX2" fmla="*/ 1898 w 39861"/>
              <a:gd name="connsiteY2" fmla="*/ 16119 h 39856"/>
              <a:gd name="connsiteX3" fmla="*/ -728 w 39861"/>
              <a:gd name="connsiteY3" fmla="*/ 6744 h 39856"/>
              <a:gd name="connsiteX4" fmla="*/ 6165 w 39861"/>
              <a:gd name="connsiteY4" fmla="*/ -142 h 39856"/>
              <a:gd name="connsiteX5" fmla="*/ 15519 w 39861"/>
              <a:gd name="connsiteY5" fmla="*/ 2488 h 39856"/>
              <a:gd name="connsiteX6" fmla="*/ 35987 w 39861"/>
              <a:gd name="connsiteY6" fmla="*/ 22935 h 39856"/>
              <a:gd name="connsiteX7" fmla="*/ 38074 w 39861"/>
              <a:gd name="connsiteY7" fmla="*/ 33448 h 39856"/>
              <a:gd name="connsiteX8" fmla="*/ 29164 w 39861"/>
              <a:gd name="connsiteY8" fmla="*/ 39400 h 3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61" h="39856">
                <a:moveTo>
                  <a:pt x="29164" y="39400"/>
                </a:moveTo>
                <a:cubicBezTo>
                  <a:pt x="26609" y="39400"/>
                  <a:pt x="24147" y="38385"/>
                  <a:pt x="22342" y="36575"/>
                </a:cubicBezTo>
                <a:lnTo>
                  <a:pt x="1898" y="16119"/>
                </a:lnTo>
                <a:cubicBezTo>
                  <a:pt x="-611" y="13698"/>
                  <a:pt x="-1619" y="10115"/>
                  <a:pt x="-728" y="6744"/>
                </a:cubicBezTo>
                <a:cubicBezTo>
                  <a:pt x="163" y="3375"/>
                  <a:pt x="2789" y="739"/>
                  <a:pt x="6165" y="-142"/>
                </a:cubicBezTo>
                <a:cubicBezTo>
                  <a:pt x="9517" y="-1024"/>
                  <a:pt x="13105" y="-18"/>
                  <a:pt x="15519" y="2488"/>
                </a:cubicBezTo>
                <a:lnTo>
                  <a:pt x="35987" y="22935"/>
                </a:lnTo>
                <a:cubicBezTo>
                  <a:pt x="38753" y="25690"/>
                  <a:pt x="39574" y="29840"/>
                  <a:pt x="38074" y="33448"/>
                </a:cubicBezTo>
                <a:cubicBezTo>
                  <a:pt x="36597" y="37054"/>
                  <a:pt x="33080" y="39405"/>
                  <a:pt x="29164" y="39400"/>
                </a:cubicBezTo>
                <a:close/>
              </a:path>
            </a:pathLst>
          </a:custGeom>
          <a:solidFill>
            <a:schemeClr val="bg1"/>
          </a:solidFill>
          <a:ln w="2307" cap="flat">
            <a:noFill/>
            <a:prstDash val="solid"/>
            <a:miter/>
          </a:ln>
        </p:spPr>
        <p:txBody>
          <a:bodyPr rtlCol="0" anchor="ctr"/>
          <a:lstStyle/>
          <a:p>
            <a:endParaRPr lang="en-PH" sz="1800"/>
          </a:p>
        </p:txBody>
      </p:sp>
      <p:sp>
        <p:nvSpPr>
          <p:cNvPr id="13" name="Freeform: Shape 12">
            <a:extLst>
              <a:ext uri="{FF2B5EF4-FFF2-40B4-BE49-F238E27FC236}">
                <a16:creationId xmlns:a16="http://schemas.microsoft.com/office/drawing/2014/main" id="{6073574F-E5FB-4106-B0A7-D2D8EA3471C5}"/>
              </a:ext>
            </a:extLst>
          </p:cNvPr>
          <p:cNvSpPr/>
          <p:nvPr/>
        </p:nvSpPr>
        <p:spPr>
          <a:xfrm>
            <a:off x="5890972" y="2051791"/>
            <a:ext cx="267267" cy="93541"/>
          </a:xfrm>
          <a:custGeom>
            <a:avLst/>
            <a:gdLst>
              <a:gd name="connsiteX0" fmla="*/ 36465 w 46890"/>
              <a:gd name="connsiteY0" fmla="*/ 15956 h 16411"/>
              <a:gd name="connsiteX1" fmla="*/ 8331 w 46890"/>
              <a:gd name="connsiteY1" fmla="*/ 15956 h 16411"/>
              <a:gd name="connsiteX2" fmla="*/ -1047 w 46890"/>
              <a:gd name="connsiteY2" fmla="*/ 7750 h 16411"/>
              <a:gd name="connsiteX3" fmla="*/ 8331 w 46890"/>
              <a:gd name="connsiteY3" fmla="*/ -456 h 16411"/>
              <a:gd name="connsiteX4" fmla="*/ 36465 w 46890"/>
              <a:gd name="connsiteY4" fmla="*/ -456 h 16411"/>
              <a:gd name="connsiteX5" fmla="*/ 45843 w 46890"/>
              <a:gd name="connsiteY5" fmla="*/ 7750 h 16411"/>
              <a:gd name="connsiteX6" fmla="*/ 36465 w 46890"/>
              <a:gd name="connsiteY6" fmla="*/ 15956 h 1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90" h="16411">
                <a:moveTo>
                  <a:pt x="36465" y="15956"/>
                </a:moveTo>
                <a:lnTo>
                  <a:pt x="8331" y="15956"/>
                </a:lnTo>
                <a:cubicBezTo>
                  <a:pt x="3150" y="15956"/>
                  <a:pt x="-1047" y="12279"/>
                  <a:pt x="-1047" y="7750"/>
                </a:cubicBezTo>
                <a:cubicBezTo>
                  <a:pt x="-1047" y="3220"/>
                  <a:pt x="3150" y="-456"/>
                  <a:pt x="8331" y="-456"/>
                </a:cubicBezTo>
                <a:lnTo>
                  <a:pt x="36465" y="-456"/>
                </a:lnTo>
                <a:cubicBezTo>
                  <a:pt x="41647" y="-456"/>
                  <a:pt x="45843" y="3220"/>
                  <a:pt x="45843" y="7750"/>
                </a:cubicBezTo>
                <a:cubicBezTo>
                  <a:pt x="45843" y="12279"/>
                  <a:pt x="41647" y="15956"/>
                  <a:pt x="36465" y="15956"/>
                </a:cubicBezTo>
                <a:close/>
              </a:path>
            </a:pathLst>
          </a:custGeom>
          <a:solidFill>
            <a:schemeClr val="bg1"/>
          </a:solidFill>
          <a:ln w="2307" cap="flat">
            <a:noFill/>
            <a:prstDash val="solid"/>
            <a:miter/>
          </a:ln>
        </p:spPr>
        <p:txBody>
          <a:bodyPr rtlCol="0" anchor="ctr"/>
          <a:lstStyle/>
          <a:p>
            <a:endParaRPr lang="en-PH" sz="1800"/>
          </a:p>
        </p:txBody>
      </p:sp>
      <p:sp>
        <p:nvSpPr>
          <p:cNvPr id="14" name="Freeform: Shape 13">
            <a:extLst>
              <a:ext uri="{FF2B5EF4-FFF2-40B4-BE49-F238E27FC236}">
                <a16:creationId xmlns:a16="http://schemas.microsoft.com/office/drawing/2014/main" id="{B44E1DDB-1044-4391-854A-C566393E30BF}"/>
              </a:ext>
            </a:extLst>
          </p:cNvPr>
          <p:cNvSpPr/>
          <p:nvPr/>
        </p:nvSpPr>
        <p:spPr>
          <a:xfrm>
            <a:off x="6478959" y="1477244"/>
            <a:ext cx="948802" cy="1042348"/>
          </a:xfrm>
          <a:custGeom>
            <a:avLst/>
            <a:gdLst>
              <a:gd name="connsiteX0" fmla="*/ 165414 w 166460"/>
              <a:gd name="connsiteY0" fmla="*/ 90980 h 182872"/>
              <a:gd name="connsiteX1" fmla="*/ 82183 w 166460"/>
              <a:gd name="connsiteY1" fmla="*/ 182416 h 182872"/>
              <a:gd name="connsiteX2" fmla="*/ -1047 w 166460"/>
              <a:gd name="connsiteY2" fmla="*/ 90980 h 182872"/>
              <a:gd name="connsiteX3" fmla="*/ 82183 w 166460"/>
              <a:gd name="connsiteY3" fmla="*/ -456 h 182872"/>
              <a:gd name="connsiteX4" fmla="*/ 165414 w 166460"/>
              <a:gd name="connsiteY4" fmla="*/ 90980 h 18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60" h="182872">
                <a:moveTo>
                  <a:pt x="165414" y="90980"/>
                </a:moveTo>
                <a:cubicBezTo>
                  <a:pt x="165414" y="141476"/>
                  <a:pt x="128159" y="182416"/>
                  <a:pt x="82183" y="182416"/>
                </a:cubicBezTo>
                <a:cubicBezTo>
                  <a:pt x="36231" y="182416"/>
                  <a:pt x="-1047" y="141476"/>
                  <a:pt x="-1047" y="90980"/>
                </a:cubicBezTo>
                <a:cubicBezTo>
                  <a:pt x="-1047" y="40482"/>
                  <a:pt x="36231" y="-456"/>
                  <a:pt x="82183" y="-456"/>
                </a:cubicBezTo>
                <a:cubicBezTo>
                  <a:pt x="128159" y="-456"/>
                  <a:pt x="165414" y="40482"/>
                  <a:pt x="165414" y="90980"/>
                </a:cubicBezTo>
                <a:close/>
              </a:path>
            </a:pathLst>
          </a:custGeom>
          <a:solidFill>
            <a:schemeClr val="bg1">
              <a:lumMod val="95000"/>
            </a:schemeClr>
          </a:solidFill>
          <a:ln w="2307" cap="flat">
            <a:noFill/>
            <a:prstDash val="solid"/>
            <a:miter/>
          </a:ln>
        </p:spPr>
        <p:txBody>
          <a:bodyPr rtlCol="0" anchor="ctr"/>
          <a:lstStyle/>
          <a:p>
            <a:endParaRPr lang="en-PH" sz="1800"/>
          </a:p>
        </p:txBody>
      </p:sp>
      <p:sp>
        <p:nvSpPr>
          <p:cNvPr id="15" name="Freeform: Shape 14">
            <a:extLst>
              <a:ext uri="{FF2B5EF4-FFF2-40B4-BE49-F238E27FC236}">
                <a16:creationId xmlns:a16="http://schemas.microsoft.com/office/drawing/2014/main" id="{5B0099C5-7700-4E9D-B6D3-8B131FF63AD8}"/>
              </a:ext>
            </a:extLst>
          </p:cNvPr>
          <p:cNvSpPr/>
          <p:nvPr/>
        </p:nvSpPr>
        <p:spPr>
          <a:xfrm>
            <a:off x="6585872" y="1998401"/>
            <a:ext cx="734988" cy="988895"/>
          </a:xfrm>
          <a:custGeom>
            <a:avLst/>
            <a:gdLst>
              <a:gd name="connsiteX0" fmla="*/ 81855 w 128948"/>
              <a:gd name="connsiteY0" fmla="*/ 173038 h 173494"/>
              <a:gd name="connsiteX1" fmla="*/ 72641 w 128948"/>
              <a:gd name="connsiteY1" fmla="*/ 163911 h 173494"/>
              <a:gd name="connsiteX2" fmla="*/ 72641 w 128948"/>
              <a:gd name="connsiteY2" fmla="*/ 54333 h 173494"/>
              <a:gd name="connsiteX3" fmla="*/ 54213 w 128948"/>
              <a:gd name="connsiteY3" fmla="*/ 54333 h 173494"/>
              <a:gd name="connsiteX4" fmla="*/ 54213 w 128948"/>
              <a:gd name="connsiteY4" fmla="*/ 163911 h 173494"/>
              <a:gd name="connsiteX5" fmla="*/ 44999 w 128948"/>
              <a:gd name="connsiteY5" fmla="*/ 173038 h 173494"/>
              <a:gd name="connsiteX6" fmla="*/ 35809 w 128948"/>
              <a:gd name="connsiteY6" fmla="*/ 163911 h 173494"/>
              <a:gd name="connsiteX7" fmla="*/ 35809 w 128948"/>
              <a:gd name="connsiteY7" fmla="*/ 54333 h 173494"/>
              <a:gd name="connsiteX8" fmla="*/ 26595 w 128948"/>
              <a:gd name="connsiteY8" fmla="*/ 54333 h 173494"/>
              <a:gd name="connsiteX9" fmla="*/ -1047 w 128948"/>
              <a:gd name="connsiteY9" fmla="*/ 26935 h 173494"/>
              <a:gd name="connsiteX10" fmla="*/ 26595 w 128948"/>
              <a:gd name="connsiteY10" fmla="*/ -456 h 173494"/>
              <a:gd name="connsiteX11" fmla="*/ 54213 w 128948"/>
              <a:gd name="connsiteY11" fmla="*/ 26935 h 173494"/>
              <a:gd name="connsiteX12" fmla="*/ 54213 w 128948"/>
              <a:gd name="connsiteY12" fmla="*/ 36069 h 173494"/>
              <a:gd name="connsiteX13" fmla="*/ 72641 w 128948"/>
              <a:gd name="connsiteY13" fmla="*/ 36069 h 173494"/>
              <a:gd name="connsiteX14" fmla="*/ 72641 w 128948"/>
              <a:gd name="connsiteY14" fmla="*/ 26935 h 173494"/>
              <a:gd name="connsiteX15" fmla="*/ 100283 w 128948"/>
              <a:gd name="connsiteY15" fmla="*/ -456 h 173494"/>
              <a:gd name="connsiteX16" fmla="*/ 127901 w 128948"/>
              <a:gd name="connsiteY16" fmla="*/ 26935 h 173494"/>
              <a:gd name="connsiteX17" fmla="*/ 100283 w 128948"/>
              <a:gd name="connsiteY17" fmla="*/ 54333 h 173494"/>
              <a:gd name="connsiteX18" fmla="*/ 91069 w 128948"/>
              <a:gd name="connsiteY18" fmla="*/ 54333 h 173494"/>
              <a:gd name="connsiteX19" fmla="*/ 91069 w 128948"/>
              <a:gd name="connsiteY19" fmla="*/ 163911 h 173494"/>
              <a:gd name="connsiteX20" fmla="*/ 81855 w 128948"/>
              <a:gd name="connsiteY20" fmla="*/ 173038 h 173494"/>
              <a:gd name="connsiteX21" fmla="*/ 91069 w 128948"/>
              <a:gd name="connsiteY21" fmla="*/ 36069 h 173494"/>
              <a:gd name="connsiteX22" fmla="*/ 100283 w 128948"/>
              <a:gd name="connsiteY22" fmla="*/ 36069 h 173494"/>
              <a:gd name="connsiteX23" fmla="*/ 109474 w 128948"/>
              <a:gd name="connsiteY23" fmla="*/ 26935 h 173494"/>
              <a:gd name="connsiteX24" fmla="*/ 100283 w 128948"/>
              <a:gd name="connsiteY24" fmla="*/ 17808 h 173494"/>
              <a:gd name="connsiteX25" fmla="*/ 91069 w 128948"/>
              <a:gd name="connsiteY25" fmla="*/ 26935 h 173494"/>
              <a:gd name="connsiteX26" fmla="*/ 91069 w 128948"/>
              <a:gd name="connsiteY26" fmla="*/ 36069 h 173494"/>
              <a:gd name="connsiteX27" fmla="*/ 26595 w 128948"/>
              <a:gd name="connsiteY27" fmla="*/ 17808 h 173494"/>
              <a:gd name="connsiteX28" fmla="*/ 17381 w 128948"/>
              <a:gd name="connsiteY28" fmla="*/ 26935 h 173494"/>
              <a:gd name="connsiteX29" fmla="*/ 26595 w 128948"/>
              <a:gd name="connsiteY29" fmla="*/ 36069 h 173494"/>
              <a:gd name="connsiteX30" fmla="*/ 35809 w 128948"/>
              <a:gd name="connsiteY30" fmla="*/ 36069 h 173494"/>
              <a:gd name="connsiteX31" fmla="*/ 35809 w 128948"/>
              <a:gd name="connsiteY31" fmla="*/ 26935 h 173494"/>
              <a:gd name="connsiteX32" fmla="*/ 26595 w 128948"/>
              <a:gd name="connsiteY32" fmla="*/ 17808 h 17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8948" h="173494">
                <a:moveTo>
                  <a:pt x="81855" y="173038"/>
                </a:moveTo>
                <a:cubicBezTo>
                  <a:pt x="76768" y="173038"/>
                  <a:pt x="72641" y="168952"/>
                  <a:pt x="72641" y="163911"/>
                </a:cubicBezTo>
                <a:lnTo>
                  <a:pt x="72641" y="54333"/>
                </a:lnTo>
                <a:lnTo>
                  <a:pt x="54213" y="54333"/>
                </a:lnTo>
                <a:lnTo>
                  <a:pt x="54213" y="163911"/>
                </a:lnTo>
                <a:cubicBezTo>
                  <a:pt x="54213" y="168952"/>
                  <a:pt x="50087" y="173038"/>
                  <a:pt x="44999" y="173038"/>
                </a:cubicBezTo>
                <a:cubicBezTo>
                  <a:pt x="39912" y="173038"/>
                  <a:pt x="35809" y="168952"/>
                  <a:pt x="35809" y="163911"/>
                </a:cubicBezTo>
                <a:lnTo>
                  <a:pt x="35809" y="54333"/>
                </a:lnTo>
                <a:lnTo>
                  <a:pt x="26595" y="54333"/>
                </a:lnTo>
                <a:cubicBezTo>
                  <a:pt x="11332" y="54333"/>
                  <a:pt x="-1047" y="42066"/>
                  <a:pt x="-1047" y="26935"/>
                </a:cubicBezTo>
                <a:cubicBezTo>
                  <a:pt x="-1047" y="11806"/>
                  <a:pt x="11332" y="-456"/>
                  <a:pt x="26595" y="-456"/>
                </a:cubicBezTo>
                <a:cubicBezTo>
                  <a:pt x="41858" y="-456"/>
                  <a:pt x="54213" y="11806"/>
                  <a:pt x="54213" y="26935"/>
                </a:cubicBezTo>
                <a:lnTo>
                  <a:pt x="54213" y="36069"/>
                </a:lnTo>
                <a:lnTo>
                  <a:pt x="72641" y="36069"/>
                </a:lnTo>
                <a:lnTo>
                  <a:pt x="72641" y="26935"/>
                </a:lnTo>
                <a:cubicBezTo>
                  <a:pt x="72641" y="11806"/>
                  <a:pt x="85020" y="-456"/>
                  <a:pt x="100283" y="-456"/>
                </a:cubicBezTo>
                <a:cubicBezTo>
                  <a:pt x="115546" y="-456"/>
                  <a:pt x="127901" y="11806"/>
                  <a:pt x="127901" y="26935"/>
                </a:cubicBezTo>
                <a:cubicBezTo>
                  <a:pt x="127901" y="42066"/>
                  <a:pt x="115546" y="54333"/>
                  <a:pt x="100283" y="54333"/>
                </a:cubicBezTo>
                <a:lnTo>
                  <a:pt x="91069" y="54333"/>
                </a:lnTo>
                <a:lnTo>
                  <a:pt x="91069" y="163911"/>
                </a:lnTo>
                <a:cubicBezTo>
                  <a:pt x="91069" y="168952"/>
                  <a:pt x="86943" y="173038"/>
                  <a:pt x="81855" y="173038"/>
                </a:cubicBezTo>
                <a:close/>
                <a:moveTo>
                  <a:pt x="91069" y="36069"/>
                </a:moveTo>
                <a:lnTo>
                  <a:pt x="100283" y="36069"/>
                </a:lnTo>
                <a:cubicBezTo>
                  <a:pt x="105347" y="36069"/>
                  <a:pt x="109474" y="31983"/>
                  <a:pt x="109474" y="26935"/>
                </a:cubicBezTo>
                <a:cubicBezTo>
                  <a:pt x="109474" y="21894"/>
                  <a:pt x="105347" y="17808"/>
                  <a:pt x="100283" y="17808"/>
                </a:cubicBezTo>
                <a:cubicBezTo>
                  <a:pt x="95195" y="17808"/>
                  <a:pt x="91069" y="21894"/>
                  <a:pt x="91069" y="26935"/>
                </a:cubicBezTo>
                <a:lnTo>
                  <a:pt x="91069" y="36069"/>
                </a:lnTo>
                <a:close/>
                <a:moveTo>
                  <a:pt x="26595" y="17808"/>
                </a:moveTo>
                <a:cubicBezTo>
                  <a:pt x="21507" y="17808"/>
                  <a:pt x="17381" y="21894"/>
                  <a:pt x="17381" y="26935"/>
                </a:cubicBezTo>
                <a:cubicBezTo>
                  <a:pt x="17381" y="31983"/>
                  <a:pt x="21507" y="36069"/>
                  <a:pt x="26595" y="36069"/>
                </a:cubicBezTo>
                <a:lnTo>
                  <a:pt x="35809" y="36069"/>
                </a:lnTo>
                <a:lnTo>
                  <a:pt x="35809" y="26935"/>
                </a:lnTo>
                <a:cubicBezTo>
                  <a:pt x="35809" y="21894"/>
                  <a:pt x="31682" y="17808"/>
                  <a:pt x="26595" y="17808"/>
                </a:cubicBezTo>
                <a:close/>
              </a:path>
            </a:pathLst>
          </a:custGeom>
          <a:solidFill>
            <a:schemeClr val="bg1">
              <a:lumMod val="75000"/>
            </a:schemeClr>
          </a:solidFill>
          <a:ln w="2307" cap="flat">
            <a:noFill/>
            <a:prstDash val="solid"/>
            <a:miter/>
          </a:ln>
        </p:spPr>
        <p:txBody>
          <a:bodyPr rtlCol="0" anchor="ctr"/>
          <a:lstStyle/>
          <a:p>
            <a:endParaRPr lang="en-PH" sz="1800"/>
          </a:p>
        </p:txBody>
      </p:sp>
      <p:sp>
        <p:nvSpPr>
          <p:cNvPr id="16" name="Freeform: Shape 15">
            <a:extLst>
              <a:ext uri="{FF2B5EF4-FFF2-40B4-BE49-F238E27FC236}">
                <a16:creationId xmlns:a16="http://schemas.microsoft.com/office/drawing/2014/main" id="{787A9924-1FCB-48E2-96E8-9A2283B98C5D}"/>
              </a:ext>
            </a:extLst>
          </p:cNvPr>
          <p:cNvSpPr/>
          <p:nvPr/>
        </p:nvSpPr>
        <p:spPr>
          <a:xfrm>
            <a:off x="6706140" y="2933842"/>
            <a:ext cx="521174" cy="320721"/>
          </a:xfrm>
          <a:custGeom>
            <a:avLst/>
            <a:gdLst>
              <a:gd name="connsiteX0" fmla="*/ 72102 w 91436"/>
              <a:gd name="connsiteY0" fmla="*/ -456 h 56268"/>
              <a:gd name="connsiteX1" fmla="*/ 90389 w 91436"/>
              <a:gd name="connsiteY1" fmla="*/ -456 h 56268"/>
              <a:gd name="connsiteX2" fmla="*/ 90389 w 91436"/>
              <a:gd name="connsiteY2" fmla="*/ 55812 h 56268"/>
              <a:gd name="connsiteX3" fmla="*/ 72102 w 91436"/>
              <a:gd name="connsiteY3" fmla="*/ 55812 h 56268"/>
              <a:gd name="connsiteX4" fmla="*/ 17240 w 91436"/>
              <a:gd name="connsiteY4" fmla="*/ 55812 h 56268"/>
              <a:gd name="connsiteX5" fmla="*/ -1047 w 91436"/>
              <a:gd name="connsiteY5" fmla="*/ 55812 h 56268"/>
              <a:gd name="connsiteX6" fmla="*/ -1047 w 91436"/>
              <a:gd name="connsiteY6" fmla="*/ -456 h 56268"/>
              <a:gd name="connsiteX7" fmla="*/ 17240 w 91436"/>
              <a:gd name="connsiteY7" fmla="*/ -456 h 5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6" h="56268">
                <a:moveTo>
                  <a:pt x="72102" y="-456"/>
                </a:moveTo>
                <a:cubicBezTo>
                  <a:pt x="82207" y="-456"/>
                  <a:pt x="90389" y="-456"/>
                  <a:pt x="90389" y="-456"/>
                </a:cubicBezTo>
                <a:lnTo>
                  <a:pt x="90389" y="55812"/>
                </a:lnTo>
                <a:cubicBezTo>
                  <a:pt x="90389" y="55812"/>
                  <a:pt x="82207" y="55812"/>
                  <a:pt x="72102" y="55812"/>
                </a:cubicBezTo>
                <a:lnTo>
                  <a:pt x="17240" y="55812"/>
                </a:lnTo>
                <a:cubicBezTo>
                  <a:pt x="7159" y="55812"/>
                  <a:pt x="-1047" y="55812"/>
                  <a:pt x="-1047" y="55812"/>
                </a:cubicBezTo>
                <a:lnTo>
                  <a:pt x="-1047" y="-456"/>
                </a:lnTo>
                <a:cubicBezTo>
                  <a:pt x="-1047" y="-456"/>
                  <a:pt x="7159" y="-456"/>
                  <a:pt x="17240" y="-456"/>
                </a:cubicBezTo>
                <a:close/>
              </a:path>
            </a:pathLst>
          </a:custGeom>
          <a:solidFill>
            <a:srgbClr val="BDC3C7"/>
          </a:solidFill>
          <a:ln w="2307" cap="flat">
            <a:noFill/>
            <a:prstDash val="solid"/>
            <a:miter/>
          </a:ln>
        </p:spPr>
        <p:txBody>
          <a:bodyPr rtlCol="0" anchor="ctr"/>
          <a:lstStyle/>
          <a:p>
            <a:endParaRPr lang="en-PH" sz="1800"/>
          </a:p>
        </p:txBody>
      </p:sp>
    </p:spTree>
    <p:extLst>
      <p:ext uri="{BB962C8B-B14F-4D97-AF65-F5344CB8AC3E}">
        <p14:creationId xmlns:p14="http://schemas.microsoft.com/office/powerpoint/2010/main" val="1120710883"/>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grpId="0" nodeType="withEffect">
                                  <p:stCondLst>
                                    <p:cond delay="0"/>
                                  </p:stCondLst>
                                  <p:childTnLst>
                                    <p:animMotion origin="layout" path="M 3.125E-6 4.44444E-6 L 3.125E-6 0.2287 " pathEditMode="relative" rAng="0" ptsTypes="AA">
                                      <p:cBhvr>
                                        <p:cTn id="9" dur="1500" spd="-100000" fill="hold"/>
                                        <p:tgtEl>
                                          <p:spTgt spid="4"/>
                                        </p:tgtEl>
                                        <p:attrNameLst>
                                          <p:attrName>ppt_x</p:attrName>
                                          <p:attrName>ppt_y</p:attrName>
                                        </p:attrNameLst>
                                      </p:cBhvr>
                                      <p:rCtr x="0" y="11435"/>
                                    </p:animMotion>
                                  </p:childTnLst>
                                </p:cTn>
                              </p:par>
                              <p:par>
                                <p:cTn id="10" presetID="42" presetClass="path" presetSubtype="0" accel="50000" decel="50000" autoRev="1" fill="hold" nodeType="withEffect">
                                  <p:stCondLst>
                                    <p:cond delay="0"/>
                                  </p:stCondLst>
                                  <p:childTnLst>
                                    <p:animMotion origin="layout" path="M -8.33333E-7 4.93827E-7 L -8.33333E-7 0.06636 " pathEditMode="relative" rAng="0" ptsTypes="AA">
                                      <p:cBhvr>
                                        <p:cTn id="11" dur="750" fill="hold"/>
                                        <p:tgtEl>
                                          <p:spTgt spid="31"/>
                                        </p:tgtEl>
                                        <p:attrNameLst>
                                          <p:attrName>ppt_x</p:attrName>
                                          <p:attrName>ppt_y</p:attrName>
                                        </p:attrNameLst>
                                      </p:cBhvr>
                                      <p:rCtr x="0" y="3302"/>
                                    </p:animMotion>
                                  </p:childTnLst>
                                </p:cTn>
                              </p:par>
                              <p:par>
                                <p:cTn id="12" presetID="1" presetClass="emph" presetSubtype="2" fill="hold" nodeType="withEffect">
                                  <p:stCondLst>
                                    <p:cond delay="1000"/>
                                  </p:stCondLst>
                                  <p:childTnLst>
                                    <p:animClr clrSpc="rgb" dir="cw">
                                      <p:cBhvr>
                                        <p:cTn id="13" dur="500" fill="hold"/>
                                        <p:tgtEl>
                                          <p:spTgt spid="9"/>
                                        </p:tgtEl>
                                        <p:attrNameLst>
                                          <p:attrName>fillcolor</p:attrName>
                                        </p:attrNameLst>
                                      </p:cBhvr>
                                      <p:to>
                                        <a:srgbClr val="F9CB42"/>
                                      </p:to>
                                    </p:animClr>
                                    <p:set>
                                      <p:cBhvr>
                                        <p:cTn id="14" dur="500" fill="hold"/>
                                        <p:tgtEl>
                                          <p:spTgt spid="9"/>
                                        </p:tgtEl>
                                        <p:attrNameLst>
                                          <p:attrName>fill.type</p:attrName>
                                        </p:attrNameLst>
                                      </p:cBhvr>
                                      <p:to>
                                        <p:strVal val="solid"/>
                                      </p:to>
                                    </p:set>
                                    <p:set>
                                      <p:cBhvr>
                                        <p:cTn id="15" dur="500" fill="hold"/>
                                        <p:tgtEl>
                                          <p:spTgt spid="9"/>
                                        </p:tgtEl>
                                        <p:attrNameLst>
                                          <p:attrName>fill.on</p:attrName>
                                        </p:attrNameLst>
                                      </p:cBhvr>
                                      <p:to>
                                        <p:strVal val="true"/>
                                      </p:to>
                                    </p:set>
                                  </p:childTnLst>
                                </p:cTn>
                              </p:par>
                              <p:par>
                                <p:cTn id="16" presetID="1" presetClass="emph" presetSubtype="2" fill="hold" nodeType="withEffect">
                                  <p:stCondLst>
                                    <p:cond delay="1000"/>
                                  </p:stCondLst>
                                  <p:childTnLst>
                                    <p:animClr clrSpc="rgb" dir="cw">
                                      <p:cBhvr>
                                        <p:cTn id="17" dur="500" fill="hold"/>
                                        <p:tgtEl>
                                          <p:spTgt spid="10"/>
                                        </p:tgtEl>
                                        <p:attrNameLst>
                                          <p:attrName>fillcolor</p:attrName>
                                        </p:attrNameLst>
                                      </p:cBhvr>
                                      <p:to>
                                        <a:srgbClr val="F9CB42"/>
                                      </p:to>
                                    </p:animClr>
                                    <p:set>
                                      <p:cBhvr>
                                        <p:cTn id="18" dur="500" fill="hold"/>
                                        <p:tgtEl>
                                          <p:spTgt spid="10"/>
                                        </p:tgtEl>
                                        <p:attrNameLst>
                                          <p:attrName>fill.type</p:attrName>
                                        </p:attrNameLst>
                                      </p:cBhvr>
                                      <p:to>
                                        <p:strVal val="solid"/>
                                      </p:to>
                                    </p:set>
                                    <p:set>
                                      <p:cBhvr>
                                        <p:cTn id="19" dur="500" fill="hold"/>
                                        <p:tgtEl>
                                          <p:spTgt spid="10"/>
                                        </p:tgtEl>
                                        <p:attrNameLst>
                                          <p:attrName>fill.on</p:attrName>
                                        </p:attrNameLst>
                                      </p:cBhvr>
                                      <p:to>
                                        <p:strVal val="true"/>
                                      </p:to>
                                    </p:set>
                                  </p:childTnLst>
                                </p:cTn>
                              </p:par>
                              <p:par>
                                <p:cTn id="20" presetID="1" presetClass="emph" presetSubtype="2" fill="hold" nodeType="withEffect">
                                  <p:stCondLst>
                                    <p:cond delay="1000"/>
                                  </p:stCondLst>
                                  <p:childTnLst>
                                    <p:animClr clrSpc="rgb" dir="cw">
                                      <p:cBhvr>
                                        <p:cTn id="21" dur="500" fill="hold"/>
                                        <p:tgtEl>
                                          <p:spTgt spid="11"/>
                                        </p:tgtEl>
                                        <p:attrNameLst>
                                          <p:attrName>fillcolor</p:attrName>
                                        </p:attrNameLst>
                                      </p:cBhvr>
                                      <p:to>
                                        <a:srgbClr val="F9CB42"/>
                                      </p:to>
                                    </p:animClr>
                                    <p:set>
                                      <p:cBhvr>
                                        <p:cTn id="22" dur="500" fill="hold"/>
                                        <p:tgtEl>
                                          <p:spTgt spid="11"/>
                                        </p:tgtEl>
                                        <p:attrNameLst>
                                          <p:attrName>fill.type</p:attrName>
                                        </p:attrNameLst>
                                      </p:cBhvr>
                                      <p:to>
                                        <p:strVal val="solid"/>
                                      </p:to>
                                    </p:set>
                                    <p:set>
                                      <p:cBhvr>
                                        <p:cTn id="23" dur="500" fill="hold"/>
                                        <p:tgtEl>
                                          <p:spTgt spid="11"/>
                                        </p:tgtEl>
                                        <p:attrNameLst>
                                          <p:attrName>fill.on</p:attrName>
                                        </p:attrNameLst>
                                      </p:cBhvr>
                                      <p:to>
                                        <p:strVal val="true"/>
                                      </p:to>
                                    </p:set>
                                  </p:childTnLst>
                                </p:cTn>
                              </p:par>
                              <p:par>
                                <p:cTn id="24" presetID="1" presetClass="emph" presetSubtype="2" fill="hold" nodeType="withEffect">
                                  <p:stCondLst>
                                    <p:cond delay="1000"/>
                                  </p:stCondLst>
                                  <p:childTnLst>
                                    <p:animClr clrSpc="rgb" dir="cw">
                                      <p:cBhvr>
                                        <p:cTn id="25" dur="500" fill="hold"/>
                                        <p:tgtEl>
                                          <p:spTgt spid="12"/>
                                        </p:tgtEl>
                                        <p:attrNameLst>
                                          <p:attrName>fillcolor</p:attrName>
                                        </p:attrNameLst>
                                      </p:cBhvr>
                                      <p:to>
                                        <a:srgbClr val="F9CB42"/>
                                      </p:to>
                                    </p:animClr>
                                    <p:set>
                                      <p:cBhvr>
                                        <p:cTn id="26" dur="500" fill="hold"/>
                                        <p:tgtEl>
                                          <p:spTgt spid="12"/>
                                        </p:tgtEl>
                                        <p:attrNameLst>
                                          <p:attrName>fill.type</p:attrName>
                                        </p:attrNameLst>
                                      </p:cBhvr>
                                      <p:to>
                                        <p:strVal val="solid"/>
                                      </p:to>
                                    </p:set>
                                    <p:set>
                                      <p:cBhvr>
                                        <p:cTn id="27" dur="500" fill="hold"/>
                                        <p:tgtEl>
                                          <p:spTgt spid="12"/>
                                        </p:tgtEl>
                                        <p:attrNameLst>
                                          <p:attrName>fill.on</p:attrName>
                                        </p:attrNameLst>
                                      </p:cBhvr>
                                      <p:to>
                                        <p:strVal val="true"/>
                                      </p:to>
                                    </p:set>
                                  </p:childTnLst>
                                </p:cTn>
                              </p:par>
                              <p:par>
                                <p:cTn id="28" presetID="1" presetClass="emph" presetSubtype="2" fill="hold" nodeType="withEffect">
                                  <p:stCondLst>
                                    <p:cond delay="1000"/>
                                  </p:stCondLst>
                                  <p:childTnLst>
                                    <p:animClr clrSpc="rgb" dir="cw">
                                      <p:cBhvr>
                                        <p:cTn id="29" dur="500" fill="hold"/>
                                        <p:tgtEl>
                                          <p:spTgt spid="13"/>
                                        </p:tgtEl>
                                        <p:attrNameLst>
                                          <p:attrName>fillcolor</p:attrName>
                                        </p:attrNameLst>
                                      </p:cBhvr>
                                      <p:to>
                                        <a:srgbClr val="F9CB42"/>
                                      </p:to>
                                    </p:animClr>
                                    <p:set>
                                      <p:cBhvr>
                                        <p:cTn id="30" dur="500" fill="hold"/>
                                        <p:tgtEl>
                                          <p:spTgt spid="13"/>
                                        </p:tgtEl>
                                        <p:attrNameLst>
                                          <p:attrName>fill.type</p:attrName>
                                        </p:attrNameLst>
                                      </p:cBhvr>
                                      <p:to>
                                        <p:strVal val="solid"/>
                                      </p:to>
                                    </p:set>
                                    <p:set>
                                      <p:cBhvr>
                                        <p:cTn id="31" dur="500" fill="hold"/>
                                        <p:tgtEl>
                                          <p:spTgt spid="13"/>
                                        </p:tgtEl>
                                        <p:attrNameLst>
                                          <p:attrName>fill.on</p:attrName>
                                        </p:attrNameLst>
                                      </p:cBhvr>
                                      <p:to>
                                        <p:strVal val="true"/>
                                      </p:to>
                                    </p:set>
                                  </p:childTnLst>
                                </p:cTn>
                              </p:par>
                              <p:par>
                                <p:cTn id="32" presetID="1" presetClass="emph" presetSubtype="2" fill="hold" nodeType="withEffect">
                                  <p:stCondLst>
                                    <p:cond delay="1000"/>
                                  </p:stCondLst>
                                  <p:childTnLst>
                                    <p:animClr clrSpc="rgb" dir="cw">
                                      <p:cBhvr>
                                        <p:cTn id="33" dur="500" fill="hold"/>
                                        <p:tgtEl>
                                          <p:spTgt spid="14"/>
                                        </p:tgtEl>
                                        <p:attrNameLst>
                                          <p:attrName>fillcolor</p:attrName>
                                        </p:attrNameLst>
                                      </p:cBhvr>
                                      <p:to>
                                        <a:srgbClr val="F3D55B"/>
                                      </p:to>
                                    </p:animClr>
                                    <p:set>
                                      <p:cBhvr>
                                        <p:cTn id="34" dur="500" fill="hold"/>
                                        <p:tgtEl>
                                          <p:spTgt spid="14"/>
                                        </p:tgtEl>
                                        <p:attrNameLst>
                                          <p:attrName>fill.type</p:attrName>
                                        </p:attrNameLst>
                                      </p:cBhvr>
                                      <p:to>
                                        <p:strVal val="solid"/>
                                      </p:to>
                                    </p:set>
                                    <p:set>
                                      <p:cBhvr>
                                        <p:cTn id="35" dur="500" fill="hold"/>
                                        <p:tgtEl>
                                          <p:spTgt spid="14"/>
                                        </p:tgtEl>
                                        <p:attrNameLst>
                                          <p:attrName>fill.on</p:attrName>
                                        </p:attrNameLst>
                                      </p:cBhvr>
                                      <p:to>
                                        <p:strVal val="true"/>
                                      </p:to>
                                    </p:set>
                                  </p:childTnLst>
                                </p:cTn>
                              </p:par>
                              <p:par>
                                <p:cTn id="36" presetID="1" presetClass="emph" presetSubtype="2" fill="hold" nodeType="withEffect">
                                  <p:stCondLst>
                                    <p:cond delay="1000"/>
                                  </p:stCondLst>
                                  <p:childTnLst>
                                    <p:animClr clrSpc="rgb" dir="cw">
                                      <p:cBhvr>
                                        <p:cTn id="37" dur="500" fill="hold"/>
                                        <p:tgtEl>
                                          <p:spTgt spid="3"/>
                                        </p:tgtEl>
                                        <p:attrNameLst>
                                          <p:attrName>fillcolor</p:attrName>
                                        </p:attrNameLst>
                                      </p:cBhvr>
                                      <p:to>
                                        <a:srgbClr val="F9CB42"/>
                                      </p:to>
                                    </p:animClr>
                                    <p:set>
                                      <p:cBhvr>
                                        <p:cTn id="38" dur="500" fill="hold"/>
                                        <p:tgtEl>
                                          <p:spTgt spid="3"/>
                                        </p:tgtEl>
                                        <p:attrNameLst>
                                          <p:attrName>fill.type</p:attrName>
                                        </p:attrNameLst>
                                      </p:cBhvr>
                                      <p:to>
                                        <p:strVal val="solid"/>
                                      </p:to>
                                    </p:set>
                                    <p:set>
                                      <p:cBhvr>
                                        <p:cTn id="39" dur="500" fill="hold"/>
                                        <p:tgtEl>
                                          <p:spTgt spid="3"/>
                                        </p:tgtEl>
                                        <p:attrNameLst>
                                          <p:attrName>fill.on</p:attrName>
                                        </p:attrNameLst>
                                      </p:cBhvr>
                                      <p:to>
                                        <p:strVal val="true"/>
                                      </p:to>
                                    </p:set>
                                  </p:childTnLst>
                                </p:cTn>
                              </p:par>
                              <p:par>
                                <p:cTn id="40" presetID="1" presetClass="emph" presetSubtype="2" fill="hold" nodeType="withEffect">
                                  <p:stCondLst>
                                    <p:cond delay="1000"/>
                                  </p:stCondLst>
                                  <p:childTnLst>
                                    <p:animClr clrSpc="rgb" dir="cw">
                                      <p:cBhvr>
                                        <p:cTn id="41" dur="500" fill="hold"/>
                                        <p:tgtEl>
                                          <p:spTgt spid="15"/>
                                        </p:tgtEl>
                                        <p:attrNameLst>
                                          <p:attrName>fillcolor</p:attrName>
                                        </p:attrNameLst>
                                      </p:cBhvr>
                                      <p:to>
                                        <a:srgbClr val="F29C1F"/>
                                      </p:to>
                                    </p:animClr>
                                    <p:set>
                                      <p:cBhvr>
                                        <p:cTn id="42" dur="500" fill="hold"/>
                                        <p:tgtEl>
                                          <p:spTgt spid="15"/>
                                        </p:tgtEl>
                                        <p:attrNameLst>
                                          <p:attrName>fill.type</p:attrName>
                                        </p:attrNameLst>
                                      </p:cBhvr>
                                      <p:to>
                                        <p:strVal val="solid"/>
                                      </p:to>
                                    </p:set>
                                    <p:set>
                                      <p:cBhvr>
                                        <p:cTn id="43"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BAC20A53-64BA-432C-A92D-B6BCF2F600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4564856 h 5143500"/>
              <a:gd name="connsiteX5" fmla="*/ 156212 w 9144000"/>
              <a:gd name="connsiteY5" fmla="*/ 4564856 h 5143500"/>
              <a:gd name="connsiteX6" fmla="*/ 156212 w 9144000"/>
              <a:gd name="connsiteY6" fmla="*/ 1549375 h 5143500"/>
              <a:gd name="connsiteX7" fmla="*/ 0 w 9144000"/>
              <a:gd name="connsiteY7" fmla="*/ 1549375 h 5143500"/>
              <a:gd name="connsiteX8" fmla="*/ 0 w 9144000"/>
              <a:gd name="connsiteY8"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0"/>
                </a:moveTo>
                <a:lnTo>
                  <a:pt x="9144000" y="0"/>
                </a:lnTo>
                <a:lnTo>
                  <a:pt x="9144000" y="5143500"/>
                </a:lnTo>
                <a:lnTo>
                  <a:pt x="0" y="5143500"/>
                </a:lnTo>
                <a:lnTo>
                  <a:pt x="0" y="4564856"/>
                </a:lnTo>
                <a:lnTo>
                  <a:pt x="156212" y="4564856"/>
                </a:lnTo>
                <a:lnTo>
                  <a:pt x="156212" y="1549375"/>
                </a:lnTo>
                <a:lnTo>
                  <a:pt x="0" y="1549375"/>
                </a:lnTo>
                <a:lnTo>
                  <a:pt x="0" y="0"/>
                </a:lnTo>
                <a:close/>
              </a:path>
            </a:pathLst>
          </a:custGeom>
        </p:spPr>
      </p:pic>
      <p:sp>
        <p:nvSpPr>
          <p:cNvPr id="6" name="White background">
            <a:extLst>
              <a:ext uri="{FF2B5EF4-FFF2-40B4-BE49-F238E27FC236}">
                <a16:creationId xmlns:a16="http://schemas.microsoft.com/office/drawing/2014/main" id="{2D13EDD0-CF19-4E92-B908-3776262FEA6E}"/>
              </a:ext>
            </a:extLst>
          </p:cNvPr>
          <p:cNvSpPr/>
          <p:nvPr/>
        </p:nvSpPr>
        <p:spPr>
          <a:xfrm>
            <a:off x="158886" y="500529"/>
            <a:ext cx="8826228" cy="4459236"/>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sp>
        <p:nvSpPr>
          <p:cNvPr id="4" name="Icon white background">
            <a:extLst>
              <a:ext uri="{FF2B5EF4-FFF2-40B4-BE49-F238E27FC236}">
                <a16:creationId xmlns:a16="http://schemas.microsoft.com/office/drawing/2014/main" id="{D56DB858-0AEE-4673-A949-4637779020F9}"/>
              </a:ext>
            </a:extLst>
          </p:cNvPr>
          <p:cNvSpPr/>
          <p:nvPr/>
        </p:nvSpPr>
        <p:spPr>
          <a:xfrm>
            <a:off x="4231562" y="130238"/>
            <a:ext cx="680877" cy="680877"/>
          </a:xfrm>
          <a:prstGeom prst="ellipse">
            <a:avLst/>
          </a:prstGeom>
          <a:solidFill>
            <a:schemeClr val="bg1"/>
          </a:solidFill>
          <a:ln>
            <a:noFill/>
          </a:ln>
          <a:effectLst>
            <a:outerShdw blurRad="266700" dist="101600" dir="5400000" sx="85000" sy="85000" algn="ctr" rotWithShape="0">
              <a:srgbClr val="A399F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pic>
        <p:nvPicPr>
          <p:cNvPr id="5" name="Light bulb icon">
            <a:extLst>
              <a:ext uri="{FF2B5EF4-FFF2-40B4-BE49-F238E27FC236}">
                <a16:creationId xmlns:a16="http://schemas.microsoft.com/office/drawing/2014/main" id="{0E51BBBD-94A3-4CCB-8FAE-16024E8727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83268" y="253810"/>
            <a:ext cx="377467" cy="433735"/>
          </a:xfrm>
          <a:prstGeom prst="rect">
            <a:avLst/>
          </a:prstGeom>
        </p:spPr>
      </p:pic>
      <p:grpSp>
        <p:nvGrpSpPr>
          <p:cNvPr id="10" name="Hand">
            <a:extLst>
              <a:ext uri="{FF2B5EF4-FFF2-40B4-BE49-F238E27FC236}">
                <a16:creationId xmlns:a16="http://schemas.microsoft.com/office/drawing/2014/main" id="{55AC225E-8EE5-4E07-A3C1-B1577456F00F}"/>
              </a:ext>
            </a:extLst>
          </p:cNvPr>
          <p:cNvGrpSpPr/>
          <p:nvPr/>
        </p:nvGrpSpPr>
        <p:grpSpPr>
          <a:xfrm>
            <a:off x="-1632143" y="1584205"/>
            <a:ext cx="5498029" cy="1552575"/>
            <a:chOff x="-515201" y="767887"/>
            <a:chExt cx="5498029" cy="1552575"/>
          </a:xfrm>
        </p:grpSpPr>
        <p:sp>
          <p:nvSpPr>
            <p:cNvPr id="11" name="Rectangle 10">
              <a:extLst>
                <a:ext uri="{FF2B5EF4-FFF2-40B4-BE49-F238E27FC236}">
                  <a16:creationId xmlns:a16="http://schemas.microsoft.com/office/drawing/2014/main" id="{65012DE6-795E-4474-9D40-D57CD088693F}"/>
                </a:ext>
              </a:extLst>
            </p:cNvPr>
            <p:cNvSpPr/>
            <p:nvPr/>
          </p:nvSpPr>
          <p:spPr>
            <a:xfrm>
              <a:off x="-515201" y="1087848"/>
              <a:ext cx="2450029" cy="1033756"/>
            </a:xfrm>
            <a:prstGeom prst="rect">
              <a:avLst/>
            </a:prstGeom>
            <a:solidFill>
              <a:srgbClr val="FFCE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sp>
          <p:nvSpPr>
            <p:cNvPr id="12" name="Rectangle 11">
              <a:extLst>
                <a:ext uri="{FF2B5EF4-FFF2-40B4-BE49-F238E27FC236}">
                  <a16:creationId xmlns:a16="http://schemas.microsoft.com/office/drawing/2014/main" id="{1393003F-2E08-4600-94F8-D4451A72DEF2}"/>
                </a:ext>
              </a:extLst>
            </p:cNvPr>
            <p:cNvSpPr/>
            <p:nvPr/>
          </p:nvSpPr>
          <p:spPr>
            <a:xfrm>
              <a:off x="-515201" y="1977864"/>
              <a:ext cx="2452408" cy="143740"/>
            </a:xfrm>
            <a:prstGeom prst="rect">
              <a:avLst/>
            </a:prstGeom>
            <a:solidFill>
              <a:srgbClr val="FFB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pic>
          <p:nvPicPr>
            <p:cNvPr id="13" name="Graphic 12">
              <a:extLst>
                <a:ext uri="{FF2B5EF4-FFF2-40B4-BE49-F238E27FC236}">
                  <a16:creationId xmlns:a16="http://schemas.microsoft.com/office/drawing/2014/main" id="{21EA20AB-3BD4-4BCA-8C57-E77D186A6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34828" y="767887"/>
              <a:ext cx="3048000" cy="1552575"/>
            </a:xfrm>
            <a:custGeom>
              <a:avLst/>
              <a:gdLst>
                <a:gd name="connsiteX0" fmla="*/ 0 w 3048000"/>
                <a:gd name="connsiteY0" fmla="*/ 0 h 1552575"/>
                <a:gd name="connsiteX1" fmla="*/ 1665050 w 3048000"/>
                <a:gd name="connsiteY1" fmla="*/ 0 h 1552575"/>
                <a:gd name="connsiteX2" fmla="*/ 1665050 w 3048000"/>
                <a:gd name="connsiteY2" fmla="*/ 309466 h 1552575"/>
                <a:gd name="connsiteX3" fmla="*/ 3048000 w 3048000"/>
                <a:gd name="connsiteY3" fmla="*/ 309466 h 1552575"/>
                <a:gd name="connsiteX4" fmla="*/ 3048000 w 3048000"/>
                <a:gd name="connsiteY4" fmla="*/ 1552575 h 1552575"/>
                <a:gd name="connsiteX5" fmla="*/ 0 w 3048000"/>
                <a:gd name="connsiteY5" fmla="*/ 1552575 h 1552575"/>
                <a:gd name="connsiteX6" fmla="*/ 0 w 3048000"/>
                <a:gd name="connsiteY6" fmla="*/ 0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1552575">
                  <a:moveTo>
                    <a:pt x="0" y="0"/>
                  </a:moveTo>
                  <a:lnTo>
                    <a:pt x="1665050" y="0"/>
                  </a:lnTo>
                  <a:lnTo>
                    <a:pt x="1665050" y="309466"/>
                  </a:lnTo>
                  <a:lnTo>
                    <a:pt x="3048000" y="309466"/>
                  </a:lnTo>
                  <a:lnTo>
                    <a:pt x="3048000" y="1552575"/>
                  </a:lnTo>
                  <a:lnTo>
                    <a:pt x="0" y="1552575"/>
                  </a:lnTo>
                  <a:lnTo>
                    <a:pt x="0" y="0"/>
                  </a:lnTo>
                  <a:close/>
                </a:path>
              </a:pathLst>
            </a:custGeom>
          </p:spPr>
        </p:pic>
      </p:grpSp>
      <p:sp>
        <p:nvSpPr>
          <p:cNvPr id="15" name="Picture background">
            <a:extLst>
              <a:ext uri="{FF2B5EF4-FFF2-40B4-BE49-F238E27FC236}">
                <a16:creationId xmlns:a16="http://schemas.microsoft.com/office/drawing/2014/main" id="{B0479890-2FA7-45B6-AD3A-2A057D17E66F}"/>
              </a:ext>
            </a:extLst>
          </p:cNvPr>
          <p:cNvSpPr/>
          <p:nvPr/>
        </p:nvSpPr>
        <p:spPr>
          <a:xfrm>
            <a:off x="2545558" y="998388"/>
            <a:ext cx="4032000" cy="2340000"/>
          </a:xfrm>
          <a:prstGeom prst="roundRect">
            <a:avLst>
              <a:gd name="adj" fmla="val 7024"/>
            </a:avLst>
          </a:prstGeom>
          <a:pattFill prst="pct80">
            <a:fgClr>
              <a:srgbClr val="D1CCFC"/>
            </a:fgClr>
            <a:bgClr>
              <a:schemeClr val="bg1"/>
            </a:bgClr>
          </a:pattFill>
          <a:ln w="6350">
            <a:solidFill>
              <a:srgbClr val="A399F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dirty="0">
              <a:latin typeface="Gilroy ExtraBold" panose="00000900000000000000" pitchFamily="50" charset="0"/>
            </a:endParaRPr>
          </a:p>
        </p:txBody>
      </p:sp>
      <p:pic>
        <p:nvPicPr>
          <p:cNvPr id="2050" name="Picture 2" descr="Lễ trao giải Cuộc thi chính luận về Bảo vệ nền tảng tư tưởng của Đảng lần  thứ Tư | baotintuc.vn">
            <a:extLst>
              <a:ext uri="{FF2B5EF4-FFF2-40B4-BE49-F238E27FC236}">
                <a16:creationId xmlns:a16="http://schemas.microsoft.com/office/drawing/2014/main" id="{0BB575C8-D2A5-3208-0C57-581AB13C84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2733" y="1052576"/>
            <a:ext cx="3411416" cy="2161656"/>
          </a:xfrm>
          <a:prstGeom prst="rect">
            <a:avLst/>
          </a:prstGeom>
          <a:noFill/>
          <a:extLst>
            <a:ext uri="{909E8E84-426E-40DD-AFC4-6F175D3DCCD1}">
              <a14:hiddenFill xmlns:a14="http://schemas.microsoft.com/office/drawing/2010/main">
                <a:solidFill>
                  <a:srgbClr val="FFFFFF"/>
                </a:solidFill>
              </a14:hiddenFill>
            </a:ext>
          </a:extLst>
        </p:spPr>
      </p:pic>
      <p:sp>
        <p:nvSpPr>
          <p:cNvPr id="17" name="Ethan.ppt (text)">
            <a:extLst>
              <a:ext uri="{FF2B5EF4-FFF2-40B4-BE49-F238E27FC236}">
                <a16:creationId xmlns:a16="http://schemas.microsoft.com/office/drawing/2014/main" id="{19EC41C6-4A5C-47EB-84C3-F5367FC1CD29}"/>
              </a:ext>
            </a:extLst>
          </p:cNvPr>
          <p:cNvSpPr/>
          <p:nvPr/>
        </p:nvSpPr>
        <p:spPr>
          <a:xfrm>
            <a:off x="3723673" y="3260782"/>
            <a:ext cx="1696654" cy="334796"/>
          </a:xfrm>
          <a:prstGeom prst="roundRect">
            <a:avLst>
              <a:gd name="adj" fmla="val 50000"/>
            </a:avLst>
          </a:prstGeom>
          <a:solidFill>
            <a:srgbClr val="A399FA"/>
          </a:solidFill>
          <a:ln>
            <a:solidFill>
              <a:srgbClr val="A399F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600">
                <a:latin typeface="Gilroy ExtraBold" panose="00000900000000000000" pitchFamily="50" charset="0"/>
              </a:rPr>
              <a:t>Nội dung 4</a:t>
            </a:r>
            <a:endParaRPr lang="en-PH" sz="1600" dirty="0">
              <a:latin typeface="Gilroy ExtraBold" panose="00000900000000000000" pitchFamily="50" charset="0"/>
            </a:endParaRPr>
          </a:p>
        </p:txBody>
      </p:sp>
      <p:pic>
        <p:nvPicPr>
          <p:cNvPr id="18" name="Thumb">
            <a:extLst>
              <a:ext uri="{FF2B5EF4-FFF2-40B4-BE49-F238E27FC236}">
                <a16:creationId xmlns:a16="http://schemas.microsoft.com/office/drawing/2014/main" id="{E154BB9C-C90E-4CDE-BB02-5A3CDD4D8B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4628" b="80068"/>
          <a:stretch>
            <a:fillRect/>
          </a:stretch>
        </p:blipFill>
        <p:spPr>
          <a:xfrm>
            <a:off x="2480262" y="1584004"/>
            <a:ext cx="1382950" cy="309466"/>
          </a:xfrm>
          <a:custGeom>
            <a:avLst/>
            <a:gdLst>
              <a:gd name="connsiteX0" fmla="*/ 0 w 1382950"/>
              <a:gd name="connsiteY0" fmla="*/ 0 h 309466"/>
              <a:gd name="connsiteX1" fmla="*/ 1382950 w 1382950"/>
              <a:gd name="connsiteY1" fmla="*/ 0 h 309466"/>
              <a:gd name="connsiteX2" fmla="*/ 1382950 w 1382950"/>
              <a:gd name="connsiteY2" fmla="*/ 309466 h 309466"/>
              <a:gd name="connsiteX3" fmla="*/ 0 w 1382950"/>
              <a:gd name="connsiteY3" fmla="*/ 309466 h 309466"/>
              <a:gd name="connsiteX4" fmla="*/ 0 w 1382950"/>
              <a:gd name="connsiteY4" fmla="*/ 0 h 30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50" h="309466">
                <a:moveTo>
                  <a:pt x="0" y="0"/>
                </a:moveTo>
                <a:lnTo>
                  <a:pt x="1382950" y="0"/>
                </a:lnTo>
                <a:lnTo>
                  <a:pt x="1382950" y="309466"/>
                </a:lnTo>
                <a:lnTo>
                  <a:pt x="0" y="309466"/>
                </a:lnTo>
                <a:lnTo>
                  <a:pt x="0" y="0"/>
                </a:lnTo>
                <a:close/>
              </a:path>
            </a:pathLst>
          </a:custGeom>
        </p:spPr>
      </p:pic>
      <p:grpSp>
        <p:nvGrpSpPr>
          <p:cNvPr id="19" name="Next button">
            <a:extLst>
              <a:ext uri="{FF2B5EF4-FFF2-40B4-BE49-F238E27FC236}">
                <a16:creationId xmlns:a16="http://schemas.microsoft.com/office/drawing/2014/main" id="{193B2462-64A2-4341-AE9D-714ABA3A08FC}"/>
              </a:ext>
            </a:extLst>
          </p:cNvPr>
          <p:cNvGrpSpPr/>
          <p:nvPr/>
        </p:nvGrpSpPr>
        <p:grpSpPr>
          <a:xfrm>
            <a:off x="8423139" y="93103"/>
            <a:ext cx="552450" cy="314325"/>
            <a:chOff x="8423139" y="93102"/>
            <a:chExt cx="552450" cy="314325"/>
          </a:xfrm>
        </p:grpSpPr>
        <p:sp>
          <p:nvSpPr>
            <p:cNvPr id="20" name="Freeform: Shape 19">
              <a:hlinkClick r:id="" action="ppaction://hlinkshowjump?jump=nextslide"/>
              <a:extLst>
                <a:ext uri="{FF2B5EF4-FFF2-40B4-BE49-F238E27FC236}">
                  <a16:creationId xmlns:a16="http://schemas.microsoft.com/office/drawing/2014/main" id="{64C6DFC5-6585-4D19-AA76-B450D1EF6646}"/>
                </a:ext>
              </a:extLst>
            </p:cNvPr>
            <p:cNvSpPr/>
            <p:nvPr/>
          </p:nvSpPr>
          <p:spPr>
            <a:xfrm>
              <a:off x="8423139" y="93102"/>
              <a:ext cx="552450" cy="314325"/>
            </a:xfrm>
            <a:custGeom>
              <a:avLst/>
              <a:gdLst>
                <a:gd name="connsiteX0" fmla="*/ -884 w 552450"/>
                <a:gd name="connsiteY0" fmla="*/ 157154 h 314325"/>
                <a:gd name="connsiteX1" fmla="*/ 156279 w 552450"/>
                <a:gd name="connsiteY1" fmla="*/ -9 h 314325"/>
                <a:gd name="connsiteX2" fmla="*/ 394404 w 552450"/>
                <a:gd name="connsiteY2" fmla="*/ -9 h 314325"/>
                <a:gd name="connsiteX3" fmla="*/ 551566 w 552450"/>
                <a:gd name="connsiteY3" fmla="*/ 157154 h 314325"/>
                <a:gd name="connsiteX4" fmla="*/ 551566 w 552450"/>
                <a:gd name="connsiteY4" fmla="*/ 157154 h 314325"/>
                <a:gd name="connsiteX5" fmla="*/ 394404 w 552450"/>
                <a:gd name="connsiteY5" fmla="*/ 314316 h 314325"/>
                <a:gd name="connsiteX6" fmla="*/ 156279 w 552450"/>
                <a:gd name="connsiteY6" fmla="*/ 314316 h 314325"/>
                <a:gd name="connsiteX7" fmla="*/ -884 w 552450"/>
                <a:gd name="connsiteY7" fmla="*/ 1571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14325">
                  <a:moveTo>
                    <a:pt x="-884" y="157154"/>
                  </a:moveTo>
                  <a:cubicBezTo>
                    <a:pt x="-884" y="70355"/>
                    <a:pt x="69477" y="-9"/>
                    <a:pt x="156279" y="-9"/>
                  </a:cubicBezTo>
                  <a:lnTo>
                    <a:pt x="394404" y="-9"/>
                  </a:lnTo>
                  <a:cubicBezTo>
                    <a:pt x="481205" y="-9"/>
                    <a:pt x="551566" y="70355"/>
                    <a:pt x="551566" y="157154"/>
                  </a:cubicBezTo>
                  <a:lnTo>
                    <a:pt x="551566" y="157154"/>
                  </a:lnTo>
                  <a:cubicBezTo>
                    <a:pt x="551566" y="243952"/>
                    <a:pt x="481205" y="314316"/>
                    <a:pt x="394404" y="314316"/>
                  </a:cubicBezTo>
                  <a:lnTo>
                    <a:pt x="156279" y="314316"/>
                  </a:lnTo>
                  <a:cubicBezTo>
                    <a:pt x="69477" y="314316"/>
                    <a:pt x="-884" y="243952"/>
                    <a:pt x="-884" y="157154"/>
                  </a:cubicBezTo>
                  <a:close/>
                </a:path>
              </a:pathLst>
            </a:custGeom>
            <a:solidFill>
              <a:srgbClr val="FFFFFF"/>
            </a:solidFill>
            <a:ln w="9525" cap="flat">
              <a:noFill/>
              <a:prstDash val="solid"/>
              <a:miter/>
            </a:ln>
          </p:spPr>
          <p:txBody>
            <a:bodyPr rtlCol="0" anchor="ctr"/>
            <a:lstStyle/>
            <a:p>
              <a:endParaRPr lang="en-PH" sz="1800"/>
            </a:p>
          </p:txBody>
        </p:sp>
        <p:sp>
          <p:nvSpPr>
            <p:cNvPr id="21" name="Freeform: Shape 20">
              <a:hlinkClick r:id="" action="ppaction://hlinkshowjump?jump=nextslide"/>
              <a:extLst>
                <a:ext uri="{FF2B5EF4-FFF2-40B4-BE49-F238E27FC236}">
                  <a16:creationId xmlns:a16="http://schemas.microsoft.com/office/drawing/2014/main" id="{4E2604D7-C360-4EBA-A4A9-1AA4C7473435}"/>
                </a:ext>
              </a:extLst>
            </p:cNvPr>
            <p:cNvSpPr/>
            <p:nvPr/>
          </p:nvSpPr>
          <p:spPr>
            <a:xfrm rot="10800000" flipV="1">
              <a:off x="8537439" y="159777"/>
              <a:ext cx="342900" cy="171450"/>
            </a:xfrm>
            <a:custGeom>
              <a:avLst/>
              <a:gdLst>
                <a:gd name="connsiteX0" fmla="*/ 13 w 342900"/>
                <a:gd name="connsiteY0" fmla="*/ 85733 h 171450"/>
                <a:gd name="connsiteX1" fmla="*/ 85738 w 342900"/>
                <a:gd name="connsiteY1" fmla="*/ 8 h 171450"/>
                <a:gd name="connsiteX2" fmla="*/ 85738 w 342900"/>
                <a:gd name="connsiteY2" fmla="*/ 42871 h 171450"/>
                <a:gd name="connsiteX3" fmla="*/ 342913 w 342900"/>
                <a:gd name="connsiteY3" fmla="*/ 42871 h 171450"/>
                <a:gd name="connsiteX4" fmla="*/ 342913 w 342900"/>
                <a:gd name="connsiteY4" fmla="*/ 128596 h 171450"/>
                <a:gd name="connsiteX5" fmla="*/ 85738 w 342900"/>
                <a:gd name="connsiteY5" fmla="*/ 128596 h 171450"/>
                <a:gd name="connsiteX6" fmla="*/ 85738 w 342900"/>
                <a:gd name="connsiteY6" fmla="*/ 17145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71450">
                  <a:moveTo>
                    <a:pt x="13" y="85733"/>
                  </a:moveTo>
                  <a:lnTo>
                    <a:pt x="85738" y="8"/>
                  </a:lnTo>
                  <a:lnTo>
                    <a:pt x="85738" y="42871"/>
                  </a:lnTo>
                  <a:lnTo>
                    <a:pt x="342913" y="42871"/>
                  </a:lnTo>
                  <a:lnTo>
                    <a:pt x="342913" y="128596"/>
                  </a:lnTo>
                  <a:lnTo>
                    <a:pt x="85738" y="128596"/>
                  </a:lnTo>
                  <a:lnTo>
                    <a:pt x="85738" y="171458"/>
                  </a:lnTo>
                  <a:close/>
                </a:path>
              </a:pathLst>
            </a:custGeom>
            <a:solidFill>
              <a:srgbClr val="A399FA"/>
            </a:solidFill>
            <a:ln w="9525" cap="flat">
              <a:noFill/>
              <a:prstDash val="solid"/>
              <a:miter/>
            </a:ln>
          </p:spPr>
          <p:txBody>
            <a:bodyPr rtlCol="0" anchor="ctr"/>
            <a:lstStyle/>
            <a:p>
              <a:endParaRPr lang="en-PH" sz="1800">
                <a:solidFill>
                  <a:srgbClr val="9CD061"/>
                </a:solidFill>
              </a:endParaRPr>
            </a:p>
          </p:txBody>
        </p:sp>
      </p:grpSp>
      <p:grpSp>
        <p:nvGrpSpPr>
          <p:cNvPr id="22" name="Back button">
            <a:extLst>
              <a:ext uri="{FF2B5EF4-FFF2-40B4-BE49-F238E27FC236}">
                <a16:creationId xmlns:a16="http://schemas.microsoft.com/office/drawing/2014/main" id="{4F14CDFF-3E89-484A-9A54-2F38503D1CC1}"/>
              </a:ext>
            </a:extLst>
          </p:cNvPr>
          <p:cNvGrpSpPr/>
          <p:nvPr/>
        </p:nvGrpSpPr>
        <p:grpSpPr>
          <a:xfrm flipH="1">
            <a:off x="158886" y="93103"/>
            <a:ext cx="552450" cy="314325"/>
            <a:chOff x="8423139" y="93102"/>
            <a:chExt cx="552450" cy="314325"/>
          </a:xfrm>
        </p:grpSpPr>
        <p:sp>
          <p:nvSpPr>
            <p:cNvPr id="23" name="Freeform: Shape 22">
              <a:hlinkClick r:id="" action="ppaction://hlinkshowjump?jump=nextslide"/>
              <a:extLst>
                <a:ext uri="{FF2B5EF4-FFF2-40B4-BE49-F238E27FC236}">
                  <a16:creationId xmlns:a16="http://schemas.microsoft.com/office/drawing/2014/main" id="{65072777-594D-4216-9438-C4FE368A60BF}"/>
                </a:ext>
              </a:extLst>
            </p:cNvPr>
            <p:cNvSpPr/>
            <p:nvPr/>
          </p:nvSpPr>
          <p:spPr>
            <a:xfrm>
              <a:off x="8423139" y="93102"/>
              <a:ext cx="552450" cy="314325"/>
            </a:xfrm>
            <a:custGeom>
              <a:avLst/>
              <a:gdLst>
                <a:gd name="connsiteX0" fmla="*/ -884 w 552450"/>
                <a:gd name="connsiteY0" fmla="*/ 157154 h 314325"/>
                <a:gd name="connsiteX1" fmla="*/ 156279 w 552450"/>
                <a:gd name="connsiteY1" fmla="*/ -9 h 314325"/>
                <a:gd name="connsiteX2" fmla="*/ 394404 w 552450"/>
                <a:gd name="connsiteY2" fmla="*/ -9 h 314325"/>
                <a:gd name="connsiteX3" fmla="*/ 551566 w 552450"/>
                <a:gd name="connsiteY3" fmla="*/ 157154 h 314325"/>
                <a:gd name="connsiteX4" fmla="*/ 551566 w 552450"/>
                <a:gd name="connsiteY4" fmla="*/ 157154 h 314325"/>
                <a:gd name="connsiteX5" fmla="*/ 394404 w 552450"/>
                <a:gd name="connsiteY5" fmla="*/ 314316 h 314325"/>
                <a:gd name="connsiteX6" fmla="*/ 156279 w 552450"/>
                <a:gd name="connsiteY6" fmla="*/ 314316 h 314325"/>
                <a:gd name="connsiteX7" fmla="*/ -884 w 552450"/>
                <a:gd name="connsiteY7" fmla="*/ 1571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14325">
                  <a:moveTo>
                    <a:pt x="-884" y="157154"/>
                  </a:moveTo>
                  <a:cubicBezTo>
                    <a:pt x="-884" y="70355"/>
                    <a:pt x="69477" y="-9"/>
                    <a:pt x="156279" y="-9"/>
                  </a:cubicBezTo>
                  <a:lnTo>
                    <a:pt x="394404" y="-9"/>
                  </a:lnTo>
                  <a:cubicBezTo>
                    <a:pt x="481205" y="-9"/>
                    <a:pt x="551566" y="70355"/>
                    <a:pt x="551566" y="157154"/>
                  </a:cubicBezTo>
                  <a:lnTo>
                    <a:pt x="551566" y="157154"/>
                  </a:lnTo>
                  <a:cubicBezTo>
                    <a:pt x="551566" y="243952"/>
                    <a:pt x="481205" y="314316"/>
                    <a:pt x="394404" y="314316"/>
                  </a:cubicBezTo>
                  <a:lnTo>
                    <a:pt x="156279" y="314316"/>
                  </a:lnTo>
                  <a:cubicBezTo>
                    <a:pt x="69477" y="314316"/>
                    <a:pt x="-884" y="243952"/>
                    <a:pt x="-884" y="157154"/>
                  </a:cubicBezTo>
                  <a:close/>
                </a:path>
              </a:pathLst>
            </a:custGeom>
            <a:solidFill>
              <a:srgbClr val="FFFFFF"/>
            </a:solidFill>
            <a:ln w="9525" cap="flat">
              <a:noFill/>
              <a:prstDash val="solid"/>
              <a:miter/>
            </a:ln>
          </p:spPr>
          <p:txBody>
            <a:bodyPr rtlCol="0" anchor="ctr"/>
            <a:lstStyle/>
            <a:p>
              <a:endParaRPr lang="en-PH" sz="1800" dirty="0"/>
            </a:p>
          </p:txBody>
        </p:sp>
        <p:sp>
          <p:nvSpPr>
            <p:cNvPr id="24" name="Freeform: Shape 23">
              <a:hlinkClick r:id="" action="ppaction://hlinkshowjump?jump=previousslide"/>
              <a:extLst>
                <a:ext uri="{FF2B5EF4-FFF2-40B4-BE49-F238E27FC236}">
                  <a16:creationId xmlns:a16="http://schemas.microsoft.com/office/drawing/2014/main" id="{B7642963-5950-4040-A179-E1C2984DE373}"/>
                </a:ext>
              </a:extLst>
            </p:cNvPr>
            <p:cNvSpPr/>
            <p:nvPr/>
          </p:nvSpPr>
          <p:spPr>
            <a:xfrm rot="10800000" flipV="1">
              <a:off x="8537439" y="159777"/>
              <a:ext cx="342900" cy="171450"/>
            </a:xfrm>
            <a:custGeom>
              <a:avLst/>
              <a:gdLst>
                <a:gd name="connsiteX0" fmla="*/ 13 w 342900"/>
                <a:gd name="connsiteY0" fmla="*/ 85733 h 171450"/>
                <a:gd name="connsiteX1" fmla="*/ 85738 w 342900"/>
                <a:gd name="connsiteY1" fmla="*/ 8 h 171450"/>
                <a:gd name="connsiteX2" fmla="*/ 85738 w 342900"/>
                <a:gd name="connsiteY2" fmla="*/ 42871 h 171450"/>
                <a:gd name="connsiteX3" fmla="*/ 342913 w 342900"/>
                <a:gd name="connsiteY3" fmla="*/ 42871 h 171450"/>
                <a:gd name="connsiteX4" fmla="*/ 342913 w 342900"/>
                <a:gd name="connsiteY4" fmla="*/ 128596 h 171450"/>
                <a:gd name="connsiteX5" fmla="*/ 85738 w 342900"/>
                <a:gd name="connsiteY5" fmla="*/ 128596 h 171450"/>
                <a:gd name="connsiteX6" fmla="*/ 85738 w 342900"/>
                <a:gd name="connsiteY6" fmla="*/ 17145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71450">
                  <a:moveTo>
                    <a:pt x="13" y="85733"/>
                  </a:moveTo>
                  <a:lnTo>
                    <a:pt x="85738" y="8"/>
                  </a:lnTo>
                  <a:lnTo>
                    <a:pt x="85738" y="42871"/>
                  </a:lnTo>
                  <a:lnTo>
                    <a:pt x="342913" y="42871"/>
                  </a:lnTo>
                  <a:lnTo>
                    <a:pt x="342913" y="128596"/>
                  </a:lnTo>
                  <a:lnTo>
                    <a:pt x="85738" y="128596"/>
                  </a:lnTo>
                  <a:lnTo>
                    <a:pt x="85738" y="171458"/>
                  </a:lnTo>
                  <a:close/>
                </a:path>
              </a:pathLst>
            </a:custGeom>
            <a:solidFill>
              <a:srgbClr val="A399FA"/>
            </a:solidFill>
            <a:ln w="9525" cap="flat">
              <a:noFill/>
              <a:prstDash val="solid"/>
              <a:miter/>
            </a:ln>
          </p:spPr>
          <p:txBody>
            <a:bodyPr rtlCol="0" anchor="ctr"/>
            <a:lstStyle/>
            <a:p>
              <a:endParaRPr lang="en-PH" sz="1800">
                <a:solidFill>
                  <a:srgbClr val="9CD061"/>
                </a:solidFill>
              </a:endParaRPr>
            </a:p>
          </p:txBody>
        </p:sp>
      </p:grpSp>
      <p:pic>
        <p:nvPicPr>
          <p:cNvPr id="27" name="Graphic 26">
            <a:extLst>
              <a:ext uri="{FF2B5EF4-FFF2-40B4-BE49-F238E27FC236}">
                <a16:creationId xmlns:a16="http://schemas.microsoft.com/office/drawing/2014/main" id="{523DBB07-5052-4246-AE3A-B2824AAFD8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0123" r="98292" b="11250"/>
          <a:stretch/>
        </p:blipFill>
        <p:spPr>
          <a:xfrm>
            <a:off x="1" y="1549377"/>
            <a:ext cx="156212" cy="3015481"/>
          </a:xfrm>
          <a:custGeom>
            <a:avLst/>
            <a:gdLst>
              <a:gd name="connsiteX0" fmla="*/ 0 w 156212"/>
              <a:gd name="connsiteY0" fmla="*/ 0 h 3015481"/>
              <a:gd name="connsiteX1" fmla="*/ 156212 w 156212"/>
              <a:gd name="connsiteY1" fmla="*/ 0 h 3015481"/>
              <a:gd name="connsiteX2" fmla="*/ 156212 w 156212"/>
              <a:gd name="connsiteY2" fmla="*/ 3015481 h 3015481"/>
              <a:gd name="connsiteX3" fmla="*/ 0 w 156212"/>
              <a:gd name="connsiteY3" fmla="*/ 3015481 h 3015481"/>
              <a:gd name="connsiteX4" fmla="*/ 0 w 156212"/>
              <a:gd name="connsiteY4" fmla="*/ 0 h 301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2" h="3015481">
                <a:moveTo>
                  <a:pt x="0" y="0"/>
                </a:moveTo>
                <a:lnTo>
                  <a:pt x="156212" y="0"/>
                </a:lnTo>
                <a:lnTo>
                  <a:pt x="156212" y="3015481"/>
                </a:lnTo>
                <a:lnTo>
                  <a:pt x="0" y="3015481"/>
                </a:lnTo>
                <a:lnTo>
                  <a:pt x="0" y="0"/>
                </a:lnTo>
                <a:close/>
              </a:path>
            </a:pathLst>
          </a:custGeom>
        </p:spPr>
      </p:pic>
      <p:sp>
        <p:nvSpPr>
          <p:cNvPr id="25" name="Hình chữ nhật: Góc Tròn 24">
            <a:extLst>
              <a:ext uri="{FF2B5EF4-FFF2-40B4-BE49-F238E27FC236}">
                <a16:creationId xmlns:a16="http://schemas.microsoft.com/office/drawing/2014/main" id="{1ECDC406-FF4F-4BDF-BFED-37199664CF96}"/>
              </a:ext>
            </a:extLst>
          </p:cNvPr>
          <p:cNvSpPr/>
          <p:nvPr/>
        </p:nvSpPr>
        <p:spPr>
          <a:xfrm>
            <a:off x="-329139" y="4156230"/>
            <a:ext cx="8725901" cy="293192"/>
          </a:xfrm>
          <a:prstGeom prst="roundRect">
            <a:avLst/>
          </a:prstGeom>
          <a:solidFill>
            <a:srgbClr val="A39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Hình tự do: Hình 27">
            <a:extLst>
              <a:ext uri="{FF2B5EF4-FFF2-40B4-BE49-F238E27FC236}">
                <a16:creationId xmlns:a16="http://schemas.microsoft.com/office/drawing/2014/main" id="{DBAD756E-936D-4130-BE5F-5BC79E173638}"/>
              </a:ext>
            </a:extLst>
          </p:cNvPr>
          <p:cNvSpPr/>
          <p:nvPr/>
        </p:nvSpPr>
        <p:spPr>
          <a:xfrm>
            <a:off x="1020016" y="4014385"/>
            <a:ext cx="7403123" cy="555371"/>
          </a:xfrm>
          <a:custGeom>
            <a:avLst/>
            <a:gdLst>
              <a:gd name="connsiteX0" fmla="*/ 293901 w 9870831"/>
              <a:gd name="connsiteY0" fmla="*/ 246330 h 740495"/>
              <a:gd name="connsiteX1" fmla="*/ 179722 w 9870831"/>
              <a:gd name="connsiteY1" fmla="*/ 322013 h 740495"/>
              <a:gd name="connsiteX2" fmla="*/ 169984 w 9870831"/>
              <a:gd name="connsiteY2" fmla="*/ 370247 h 740495"/>
              <a:gd name="connsiteX3" fmla="*/ 169984 w 9870831"/>
              <a:gd name="connsiteY3" fmla="*/ 370246 h 740495"/>
              <a:gd name="connsiteX4" fmla="*/ 169984 w 9870831"/>
              <a:gd name="connsiteY4" fmla="*/ 370247 h 740495"/>
              <a:gd name="connsiteX5" fmla="*/ 169984 w 9870831"/>
              <a:gd name="connsiteY5" fmla="*/ 370247 h 740495"/>
              <a:gd name="connsiteX6" fmla="*/ 179722 w 9870831"/>
              <a:gd name="connsiteY6" fmla="*/ 418480 h 740495"/>
              <a:gd name="connsiteX7" fmla="*/ 293901 w 9870831"/>
              <a:gd name="connsiteY7" fmla="*/ 494163 h 740495"/>
              <a:gd name="connsiteX8" fmla="*/ 9576929 w 9870831"/>
              <a:gd name="connsiteY8" fmla="*/ 494164 h 740495"/>
              <a:gd name="connsiteX9" fmla="*/ 9700846 w 9870831"/>
              <a:gd name="connsiteY9" fmla="*/ 370247 h 740495"/>
              <a:gd name="connsiteX10" fmla="*/ 9700847 w 9870831"/>
              <a:gd name="connsiteY10" fmla="*/ 370247 h 740495"/>
              <a:gd name="connsiteX11" fmla="*/ 9576930 w 9870831"/>
              <a:gd name="connsiteY11" fmla="*/ 246330 h 740495"/>
              <a:gd name="connsiteX12" fmla="*/ 0 w 9870831"/>
              <a:gd name="connsiteY12" fmla="*/ 0 h 740495"/>
              <a:gd name="connsiteX13" fmla="*/ 9870831 w 9870831"/>
              <a:gd name="connsiteY13" fmla="*/ 0 h 740495"/>
              <a:gd name="connsiteX14" fmla="*/ 9870831 w 9870831"/>
              <a:gd name="connsiteY14" fmla="*/ 740495 h 740495"/>
              <a:gd name="connsiteX15" fmla="*/ 0 w 9870831"/>
              <a:gd name="connsiteY15" fmla="*/ 740495 h 7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70831" h="740495">
                <a:moveTo>
                  <a:pt x="293901" y="246330"/>
                </a:moveTo>
                <a:cubicBezTo>
                  <a:pt x="242573" y="246330"/>
                  <a:pt x="198534" y="277538"/>
                  <a:pt x="179722" y="322013"/>
                </a:cubicBezTo>
                <a:lnTo>
                  <a:pt x="169984" y="370247"/>
                </a:lnTo>
                <a:lnTo>
                  <a:pt x="169984" y="370246"/>
                </a:lnTo>
                <a:lnTo>
                  <a:pt x="169984" y="370247"/>
                </a:lnTo>
                <a:lnTo>
                  <a:pt x="169984" y="370247"/>
                </a:lnTo>
                <a:lnTo>
                  <a:pt x="179722" y="418480"/>
                </a:lnTo>
                <a:cubicBezTo>
                  <a:pt x="198534" y="462956"/>
                  <a:pt x="242573" y="494163"/>
                  <a:pt x="293901" y="494163"/>
                </a:cubicBezTo>
                <a:lnTo>
                  <a:pt x="9576929" y="494164"/>
                </a:lnTo>
                <a:cubicBezTo>
                  <a:pt x="9645366" y="494164"/>
                  <a:pt x="9700846" y="438684"/>
                  <a:pt x="9700846" y="370247"/>
                </a:cubicBezTo>
                <a:lnTo>
                  <a:pt x="9700847" y="370247"/>
                </a:lnTo>
                <a:cubicBezTo>
                  <a:pt x="9700847" y="301810"/>
                  <a:pt x="9645367" y="246330"/>
                  <a:pt x="9576930" y="246330"/>
                </a:cubicBezTo>
                <a:close/>
                <a:moveTo>
                  <a:pt x="0" y="0"/>
                </a:moveTo>
                <a:lnTo>
                  <a:pt x="9870831" y="0"/>
                </a:lnTo>
                <a:lnTo>
                  <a:pt x="9870831" y="740495"/>
                </a:lnTo>
                <a:lnTo>
                  <a:pt x="0" y="74049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29" name="Hình chữ nhật 28">
            <a:extLst>
              <a:ext uri="{FF2B5EF4-FFF2-40B4-BE49-F238E27FC236}">
                <a16:creationId xmlns:a16="http://schemas.microsoft.com/office/drawing/2014/main" id="{E4B34898-927A-40E0-91A6-E821116E77AE}"/>
              </a:ext>
            </a:extLst>
          </p:cNvPr>
          <p:cNvSpPr/>
          <p:nvPr/>
        </p:nvSpPr>
        <p:spPr>
          <a:xfrm>
            <a:off x="163855" y="3827938"/>
            <a:ext cx="890795" cy="847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Hộp Văn bản 29">
            <a:extLst>
              <a:ext uri="{FF2B5EF4-FFF2-40B4-BE49-F238E27FC236}">
                <a16:creationId xmlns:a16="http://schemas.microsoft.com/office/drawing/2014/main" id="{37E528E9-E257-47D0-95F4-53D9938B1D97}"/>
              </a:ext>
            </a:extLst>
          </p:cNvPr>
          <p:cNvSpPr txBox="1"/>
          <p:nvPr/>
        </p:nvSpPr>
        <p:spPr>
          <a:xfrm>
            <a:off x="7124284" y="3804543"/>
            <a:ext cx="1225685" cy="369332"/>
          </a:xfrm>
          <a:prstGeom prst="rect">
            <a:avLst/>
          </a:prstGeom>
          <a:noFill/>
        </p:spPr>
        <p:txBody>
          <a:bodyPr wrap="square" rtlCol="0">
            <a:spAutoFit/>
          </a:bodyPr>
          <a:lstStyle/>
          <a:p>
            <a:pPr algn="ctr"/>
            <a:r>
              <a:rPr lang="en-US" sz="1800" b="1">
                <a:solidFill>
                  <a:srgbClr val="7264F6"/>
                </a:solidFill>
                <a:latin typeface="Arial" panose="020B0604020202020204" pitchFamily="34" charset="0"/>
                <a:cs typeface="Arial" panose="020B0604020202020204" pitchFamily="34" charset="0"/>
              </a:rPr>
              <a:t>Thời gian</a:t>
            </a:r>
          </a:p>
        </p:txBody>
      </p:sp>
      <p:sp>
        <p:nvSpPr>
          <p:cNvPr id="2" name="Tính thời gian nhìn">
            <a:extLst>
              <a:ext uri="{FF2B5EF4-FFF2-40B4-BE49-F238E27FC236}">
                <a16:creationId xmlns:a16="http://schemas.microsoft.com/office/drawing/2014/main" id="{B2F506E8-AA5B-4399-8466-71C29D0FE7A1}"/>
              </a:ext>
            </a:extLst>
          </p:cNvPr>
          <p:cNvSpPr/>
          <p:nvPr/>
        </p:nvSpPr>
        <p:spPr>
          <a:xfrm>
            <a:off x="3646691" y="3653197"/>
            <a:ext cx="1850619" cy="445414"/>
          </a:xfrm>
          <a:prstGeom prst="roundRect">
            <a:avLst>
              <a:gd name="adj" fmla="val 26096"/>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Arial" panose="020B0604020202020204" pitchFamily="34" charset="0"/>
                <a:cs typeface="Arial" panose="020B0604020202020204" pitchFamily="34" charset="0"/>
              </a:rPr>
              <a:t>Tính thời gian nhìn</a:t>
            </a:r>
          </a:p>
        </p:txBody>
      </p:sp>
      <p:pic>
        <p:nvPicPr>
          <p:cNvPr id="7" name="Hình ảnh 6">
            <a:extLst>
              <a:ext uri="{FF2B5EF4-FFF2-40B4-BE49-F238E27FC236}">
                <a16:creationId xmlns:a16="http://schemas.microsoft.com/office/drawing/2014/main" id="{7F9631C6-3112-4F53-B331-F1AFCF863DD3}"/>
              </a:ext>
            </a:extLst>
          </p:cNvPr>
          <p:cNvPicPr>
            <a:picLocks noChangeAspect="1"/>
          </p:cNvPicPr>
          <p:nvPr/>
        </p:nvPicPr>
        <p:blipFill rotWithShape="1">
          <a:blip r:embed="rId9"/>
          <a:srcRect t="77622" r="98208" b="108"/>
          <a:stretch/>
        </p:blipFill>
        <p:spPr>
          <a:xfrm>
            <a:off x="0" y="3992468"/>
            <a:ext cx="163855" cy="1145475"/>
          </a:xfrm>
          <a:prstGeom prst="rect">
            <a:avLst/>
          </a:prstGeom>
        </p:spPr>
      </p:pic>
      <p:sp>
        <p:nvSpPr>
          <p:cNvPr id="32" name="Tính thời gian nhìn">
            <a:hlinkClick r:id="rId10" action="ppaction://hlinksldjump"/>
            <a:extLst>
              <a:ext uri="{FF2B5EF4-FFF2-40B4-BE49-F238E27FC236}">
                <a16:creationId xmlns:a16="http://schemas.microsoft.com/office/drawing/2014/main" id="{B13385C5-69D0-456D-A1CB-3BD5F1D0FAAE}"/>
              </a:ext>
            </a:extLst>
          </p:cNvPr>
          <p:cNvSpPr/>
          <p:nvPr/>
        </p:nvSpPr>
        <p:spPr>
          <a:xfrm>
            <a:off x="4006530" y="4440021"/>
            <a:ext cx="1183822" cy="445414"/>
          </a:xfrm>
          <a:prstGeom prst="roundRect">
            <a:avLst>
              <a:gd name="adj" fmla="val 26096"/>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Arial" panose="020B0604020202020204" pitchFamily="34" charset="0"/>
                <a:cs typeface="Arial" panose="020B0604020202020204" pitchFamily="34" charset="0"/>
              </a:rPr>
              <a:t>Bắt đầu </a:t>
            </a:r>
          </a:p>
        </p:txBody>
      </p:sp>
    </p:spTree>
    <p:extLst>
      <p:ext uri="{BB962C8B-B14F-4D97-AF65-F5344CB8AC3E}">
        <p14:creationId xmlns:p14="http://schemas.microsoft.com/office/powerpoint/2010/main" val="297412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58333E-6 2.22222E-6 L -0.71368 -0.00232 " pathEditMode="relative" rAng="0" ptsTypes="AA">
                                      <p:cBhvr>
                                        <p:cTn id="6" dur="1250" spd="-100000" fill="hold"/>
                                        <p:tgtEl>
                                          <p:spTgt spid="10"/>
                                        </p:tgtEl>
                                        <p:attrNameLst>
                                          <p:attrName>ppt_x</p:attrName>
                                          <p:attrName>ppt_y</p:attrName>
                                        </p:attrNameLst>
                                      </p:cBhvr>
                                      <p:rCtr x="-35677" y="-116"/>
                                    </p:animMotion>
                                  </p:childTnLst>
                                </p:cTn>
                              </p:par>
                              <p:par>
                                <p:cTn id="7" presetID="35" presetClass="path" presetSubtype="0" accel="50000" decel="50000" fill="hold" nodeType="withEffect">
                                  <p:stCondLst>
                                    <p:cond delay="0"/>
                                  </p:stCondLst>
                                  <p:childTnLst>
                                    <p:animMotion origin="layout" path="M 5E-6 -2.96296E-6 L -0.71342 -0.00347 " pathEditMode="relative" rAng="0" ptsTypes="AA">
                                      <p:cBhvr>
                                        <p:cTn id="8" dur="1250" spd="-100000" fill="hold"/>
                                        <p:tgtEl>
                                          <p:spTgt spid="18"/>
                                        </p:tgtEl>
                                        <p:attrNameLst>
                                          <p:attrName>ppt_x</p:attrName>
                                          <p:attrName>ppt_y</p:attrName>
                                        </p:attrNameLst>
                                      </p:cBhvr>
                                      <p:rCtr x="-35664" y="-185"/>
                                    </p:animMotion>
                                  </p:childTnLst>
                                </p:cTn>
                              </p:par>
                              <p:par>
                                <p:cTn id="9" presetID="35" presetClass="path" presetSubtype="0" accel="50000" decel="50000" fill="hold" nodeType="withEffect">
                                  <p:stCondLst>
                                    <p:cond delay="1300"/>
                                  </p:stCondLst>
                                  <p:childTnLst>
                                    <p:animMotion origin="layout" path="M 4.58333E-6 2.22222E-6 L -0.42461 -0.00232 " pathEditMode="relative" rAng="0" ptsTypes="AA">
                                      <p:cBhvr>
                                        <p:cTn id="10" dur="1500" fill="hold"/>
                                        <p:tgtEl>
                                          <p:spTgt spid="10"/>
                                        </p:tgtEl>
                                        <p:attrNameLst>
                                          <p:attrName>ppt_x</p:attrName>
                                          <p:attrName>ppt_y</p:attrName>
                                        </p:attrNameLst>
                                      </p:cBhvr>
                                      <p:rCtr x="-21224" y="-116"/>
                                    </p:animMotion>
                                  </p:childTnLst>
                                </p:cTn>
                              </p:par>
                              <p:par>
                                <p:cTn id="11" presetID="35" presetClass="path" presetSubtype="0" accel="50000" decel="50000" fill="hold" nodeType="withEffect">
                                  <p:stCondLst>
                                    <p:cond delay="1300"/>
                                  </p:stCondLst>
                                  <p:childTnLst>
                                    <p:animMotion origin="layout" path="M 5E-6 -2.96296E-6 L -0.44974 0.00648 " pathEditMode="relative" rAng="0" ptsTypes="AA">
                                      <p:cBhvr>
                                        <p:cTn id="12" dur="1500" fill="hold"/>
                                        <p:tgtEl>
                                          <p:spTgt spid="18"/>
                                        </p:tgtEl>
                                        <p:attrNameLst>
                                          <p:attrName>ppt_x</p:attrName>
                                          <p:attrName>ppt_y</p:attrName>
                                        </p:attrNameLst>
                                      </p:cBhvr>
                                      <p:rCtr x="-22487" y="324"/>
                                    </p:animMotion>
                                  </p:childTnLst>
                                </p:cTn>
                              </p:par>
                              <p:par>
                                <p:cTn id="13" presetID="2" presetClass="entr" presetSubtype="8" decel="100000" fill="hold" grpId="0" nodeType="withEffect">
                                  <p:stCondLst>
                                    <p:cond delay="1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0-#ppt_w/2"/>
                                          </p:val>
                                        </p:tav>
                                        <p:tav tm="100000">
                                          <p:val>
                                            <p:strVal val="#ppt_x"/>
                                          </p:val>
                                        </p:tav>
                                      </p:tavLst>
                                    </p:anim>
                                    <p:anim calcmode="lin" valueType="num">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accel="50000" decel="50000" fill="hold" nodeType="withEffect">
                                  <p:stCondLst>
                                    <p:cond delay="100"/>
                                  </p:stCondLst>
                                  <p:childTnLst>
                                    <p:animMotion origin="layout" path="M -1.09445 0.04167 L 9.97466E-18 1.60494E-6 " pathEditMode="relative" rAng="0" ptsTypes="AA">
                                      <p:cBhvr>
                                        <p:cTn id="21" dur="1300" fill="hold"/>
                                        <p:tgtEl>
                                          <p:spTgt spid="2050"/>
                                        </p:tgtEl>
                                        <p:attrNameLst>
                                          <p:attrName>ppt_x</p:attrName>
                                          <p:attrName>ppt_y</p:attrName>
                                        </p:attrNameLst>
                                      </p:cBhvr>
                                      <p:rCtr x="54583" y="-2253"/>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42" presetClass="path" presetSubtype="0" fill="hold" grpId="1" nodeType="withEffect">
                                  <p:stCondLst>
                                    <p:cond delay="0"/>
                                  </p:stCondLst>
                                  <p:childTnLst>
                                    <p:animMotion origin="layout" path="M 4.16667E-6 -4.07407E-6 L -0.8918 -0.00717 " pathEditMode="relative" rAng="0" ptsTypes="AA">
                                      <p:cBhvr>
                                        <p:cTn id="26" dur="5000" fill="hold"/>
                                        <p:tgtEl>
                                          <p:spTgt spid="25"/>
                                        </p:tgtEl>
                                        <p:attrNameLst>
                                          <p:attrName>ppt_x</p:attrName>
                                          <p:attrName>ppt_y</p:attrName>
                                        </p:attrNameLst>
                                      </p:cBhvr>
                                      <p:rCtr x="-44583" y="-370"/>
                                    </p:animMotion>
                                  </p:childTnLst>
                                </p:cTn>
                              </p:par>
                              <p:par>
                                <p:cTn id="27" presetID="10" presetClass="entr" presetSubtype="0" fill="hold" grpId="0" nodeType="withEffect">
                                  <p:stCondLst>
                                    <p:cond delay="45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nextCondLst>
                <p:cond evt="onClick" delay="0">
                  <p:tgtEl>
                    <p:spTgt spid="2"/>
                  </p:tgtEl>
                </p:cond>
              </p:nextCondLst>
            </p:seq>
          </p:childTnLst>
        </p:cTn>
      </p:par>
    </p:tnLst>
    <p:bldLst>
      <p:bldP spid="25" grpId="0" animBg="1"/>
      <p:bldP spid="25" grpId="1" animBg="1"/>
      <p:bldP spid="2" grpId="0" animBg="1"/>
      <p:bldP spid="3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2F47C7E5-C65D-4CDF-B82A-070163A07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8729221 w 9144000"/>
              <a:gd name="connsiteY3" fmla="*/ 5143500 h 5143500"/>
              <a:gd name="connsiteX4" fmla="*/ 8729221 w 9144000"/>
              <a:gd name="connsiteY4" fmla="*/ 4959765 h 5143500"/>
              <a:gd name="connsiteX5" fmla="*/ 333286 w 9144000"/>
              <a:gd name="connsiteY5" fmla="*/ 4959765 h 5143500"/>
              <a:gd name="connsiteX6" fmla="*/ 333286 w 9144000"/>
              <a:gd name="connsiteY6" fmla="*/ 5143500 h 5143500"/>
              <a:gd name="connsiteX7" fmla="*/ 0 w 9144000"/>
              <a:gd name="connsiteY7" fmla="*/ 5143500 h 5143500"/>
              <a:gd name="connsiteX8" fmla="*/ 0 w 9144000"/>
              <a:gd name="connsiteY8"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0"/>
                </a:moveTo>
                <a:lnTo>
                  <a:pt x="9144000" y="0"/>
                </a:lnTo>
                <a:lnTo>
                  <a:pt x="9144000" y="5143500"/>
                </a:lnTo>
                <a:lnTo>
                  <a:pt x="8729221" y="5143500"/>
                </a:lnTo>
                <a:lnTo>
                  <a:pt x="8729221" y="4959765"/>
                </a:lnTo>
                <a:lnTo>
                  <a:pt x="333286" y="4959765"/>
                </a:lnTo>
                <a:lnTo>
                  <a:pt x="333286" y="5143500"/>
                </a:lnTo>
                <a:lnTo>
                  <a:pt x="0" y="5143500"/>
                </a:lnTo>
                <a:lnTo>
                  <a:pt x="0" y="0"/>
                </a:lnTo>
                <a:close/>
              </a:path>
            </a:pathLst>
          </a:custGeom>
        </p:spPr>
      </p:pic>
      <p:sp>
        <p:nvSpPr>
          <p:cNvPr id="6" name="White background">
            <a:extLst>
              <a:ext uri="{FF2B5EF4-FFF2-40B4-BE49-F238E27FC236}">
                <a16:creationId xmlns:a16="http://schemas.microsoft.com/office/drawing/2014/main" id="{2D13EDD0-CF19-4E92-B908-3776262FEA6E}"/>
              </a:ext>
            </a:extLst>
          </p:cNvPr>
          <p:cNvSpPr/>
          <p:nvPr/>
        </p:nvSpPr>
        <p:spPr>
          <a:xfrm>
            <a:off x="158886" y="500529"/>
            <a:ext cx="8826228" cy="4459236"/>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sp>
        <p:nvSpPr>
          <p:cNvPr id="4" name="Icon white background">
            <a:extLst>
              <a:ext uri="{FF2B5EF4-FFF2-40B4-BE49-F238E27FC236}">
                <a16:creationId xmlns:a16="http://schemas.microsoft.com/office/drawing/2014/main" id="{D56DB858-0AEE-4673-A949-4637779020F9}"/>
              </a:ext>
            </a:extLst>
          </p:cNvPr>
          <p:cNvSpPr/>
          <p:nvPr/>
        </p:nvSpPr>
        <p:spPr>
          <a:xfrm>
            <a:off x="4231562" y="130238"/>
            <a:ext cx="680877" cy="680877"/>
          </a:xfrm>
          <a:prstGeom prst="ellipse">
            <a:avLst/>
          </a:prstGeom>
          <a:solidFill>
            <a:schemeClr val="bg1"/>
          </a:solidFill>
          <a:ln>
            <a:noFill/>
          </a:ln>
          <a:effectLst>
            <a:outerShdw blurRad="266700" dist="101600" dir="5400000" sx="85000" sy="85000" algn="ctr" rotWithShape="0">
              <a:srgbClr val="A399F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pic>
        <p:nvPicPr>
          <p:cNvPr id="5" name="Light bulb icon">
            <a:extLst>
              <a:ext uri="{FF2B5EF4-FFF2-40B4-BE49-F238E27FC236}">
                <a16:creationId xmlns:a16="http://schemas.microsoft.com/office/drawing/2014/main" id="{0E51BBBD-94A3-4CCB-8FAE-16024E8727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383268" y="253810"/>
            <a:ext cx="377467" cy="433735"/>
          </a:xfrm>
          <a:prstGeom prst="rect">
            <a:avLst/>
          </a:prstGeom>
        </p:spPr>
      </p:pic>
      <p:grpSp>
        <p:nvGrpSpPr>
          <p:cNvPr id="7" name="Next button">
            <a:extLst>
              <a:ext uri="{FF2B5EF4-FFF2-40B4-BE49-F238E27FC236}">
                <a16:creationId xmlns:a16="http://schemas.microsoft.com/office/drawing/2014/main" id="{CCE673F4-36B3-46A9-9202-2F3DC606C628}"/>
              </a:ext>
            </a:extLst>
          </p:cNvPr>
          <p:cNvGrpSpPr/>
          <p:nvPr/>
        </p:nvGrpSpPr>
        <p:grpSpPr>
          <a:xfrm>
            <a:off x="8423139" y="93103"/>
            <a:ext cx="552450" cy="314325"/>
            <a:chOff x="8423139" y="93102"/>
            <a:chExt cx="552450" cy="314325"/>
          </a:xfrm>
        </p:grpSpPr>
        <p:sp>
          <p:nvSpPr>
            <p:cNvPr id="8" name="Freeform: Shape 7">
              <a:hlinkClick r:id="" action="ppaction://hlinkshowjump?jump=nextslide"/>
              <a:extLst>
                <a:ext uri="{FF2B5EF4-FFF2-40B4-BE49-F238E27FC236}">
                  <a16:creationId xmlns:a16="http://schemas.microsoft.com/office/drawing/2014/main" id="{1E89C513-FF90-4BC4-B6E6-B19DE7B2E544}"/>
                </a:ext>
              </a:extLst>
            </p:cNvPr>
            <p:cNvSpPr/>
            <p:nvPr/>
          </p:nvSpPr>
          <p:spPr>
            <a:xfrm>
              <a:off x="8423139" y="93102"/>
              <a:ext cx="552450" cy="314325"/>
            </a:xfrm>
            <a:custGeom>
              <a:avLst/>
              <a:gdLst>
                <a:gd name="connsiteX0" fmla="*/ -884 w 552450"/>
                <a:gd name="connsiteY0" fmla="*/ 157154 h 314325"/>
                <a:gd name="connsiteX1" fmla="*/ 156279 w 552450"/>
                <a:gd name="connsiteY1" fmla="*/ -9 h 314325"/>
                <a:gd name="connsiteX2" fmla="*/ 394404 w 552450"/>
                <a:gd name="connsiteY2" fmla="*/ -9 h 314325"/>
                <a:gd name="connsiteX3" fmla="*/ 551566 w 552450"/>
                <a:gd name="connsiteY3" fmla="*/ 157154 h 314325"/>
                <a:gd name="connsiteX4" fmla="*/ 551566 w 552450"/>
                <a:gd name="connsiteY4" fmla="*/ 157154 h 314325"/>
                <a:gd name="connsiteX5" fmla="*/ 394404 w 552450"/>
                <a:gd name="connsiteY5" fmla="*/ 314316 h 314325"/>
                <a:gd name="connsiteX6" fmla="*/ 156279 w 552450"/>
                <a:gd name="connsiteY6" fmla="*/ 314316 h 314325"/>
                <a:gd name="connsiteX7" fmla="*/ -884 w 552450"/>
                <a:gd name="connsiteY7" fmla="*/ 1571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14325">
                  <a:moveTo>
                    <a:pt x="-884" y="157154"/>
                  </a:moveTo>
                  <a:cubicBezTo>
                    <a:pt x="-884" y="70355"/>
                    <a:pt x="69477" y="-9"/>
                    <a:pt x="156279" y="-9"/>
                  </a:cubicBezTo>
                  <a:lnTo>
                    <a:pt x="394404" y="-9"/>
                  </a:lnTo>
                  <a:cubicBezTo>
                    <a:pt x="481205" y="-9"/>
                    <a:pt x="551566" y="70355"/>
                    <a:pt x="551566" y="157154"/>
                  </a:cubicBezTo>
                  <a:lnTo>
                    <a:pt x="551566" y="157154"/>
                  </a:lnTo>
                  <a:cubicBezTo>
                    <a:pt x="551566" y="243952"/>
                    <a:pt x="481205" y="314316"/>
                    <a:pt x="394404" y="314316"/>
                  </a:cubicBezTo>
                  <a:lnTo>
                    <a:pt x="156279" y="314316"/>
                  </a:lnTo>
                  <a:cubicBezTo>
                    <a:pt x="69477" y="314316"/>
                    <a:pt x="-884" y="243952"/>
                    <a:pt x="-884" y="157154"/>
                  </a:cubicBezTo>
                  <a:close/>
                </a:path>
              </a:pathLst>
            </a:custGeom>
            <a:solidFill>
              <a:srgbClr val="FFFFFF"/>
            </a:solidFill>
            <a:ln w="9525" cap="flat">
              <a:noFill/>
              <a:prstDash val="solid"/>
              <a:miter/>
            </a:ln>
          </p:spPr>
          <p:txBody>
            <a:bodyPr rtlCol="0" anchor="ctr"/>
            <a:lstStyle/>
            <a:p>
              <a:endParaRPr lang="en-PH" sz="1800"/>
            </a:p>
          </p:txBody>
        </p:sp>
        <p:sp>
          <p:nvSpPr>
            <p:cNvPr id="9" name="Freeform: Shape 8">
              <a:hlinkClick r:id="" action="ppaction://hlinkshowjump?jump=nextslide"/>
              <a:extLst>
                <a:ext uri="{FF2B5EF4-FFF2-40B4-BE49-F238E27FC236}">
                  <a16:creationId xmlns:a16="http://schemas.microsoft.com/office/drawing/2014/main" id="{75DEC4EE-BA03-4488-8483-5AA05C0DD090}"/>
                </a:ext>
              </a:extLst>
            </p:cNvPr>
            <p:cNvSpPr/>
            <p:nvPr/>
          </p:nvSpPr>
          <p:spPr>
            <a:xfrm rot="10800000" flipV="1">
              <a:off x="8537439" y="159777"/>
              <a:ext cx="342900" cy="171450"/>
            </a:xfrm>
            <a:custGeom>
              <a:avLst/>
              <a:gdLst>
                <a:gd name="connsiteX0" fmla="*/ 13 w 342900"/>
                <a:gd name="connsiteY0" fmla="*/ 85733 h 171450"/>
                <a:gd name="connsiteX1" fmla="*/ 85738 w 342900"/>
                <a:gd name="connsiteY1" fmla="*/ 8 h 171450"/>
                <a:gd name="connsiteX2" fmla="*/ 85738 w 342900"/>
                <a:gd name="connsiteY2" fmla="*/ 42871 h 171450"/>
                <a:gd name="connsiteX3" fmla="*/ 342913 w 342900"/>
                <a:gd name="connsiteY3" fmla="*/ 42871 h 171450"/>
                <a:gd name="connsiteX4" fmla="*/ 342913 w 342900"/>
                <a:gd name="connsiteY4" fmla="*/ 128596 h 171450"/>
                <a:gd name="connsiteX5" fmla="*/ 85738 w 342900"/>
                <a:gd name="connsiteY5" fmla="*/ 128596 h 171450"/>
                <a:gd name="connsiteX6" fmla="*/ 85738 w 342900"/>
                <a:gd name="connsiteY6" fmla="*/ 17145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71450">
                  <a:moveTo>
                    <a:pt x="13" y="85733"/>
                  </a:moveTo>
                  <a:lnTo>
                    <a:pt x="85738" y="8"/>
                  </a:lnTo>
                  <a:lnTo>
                    <a:pt x="85738" y="42871"/>
                  </a:lnTo>
                  <a:lnTo>
                    <a:pt x="342913" y="42871"/>
                  </a:lnTo>
                  <a:lnTo>
                    <a:pt x="342913" y="128596"/>
                  </a:lnTo>
                  <a:lnTo>
                    <a:pt x="85738" y="128596"/>
                  </a:lnTo>
                  <a:lnTo>
                    <a:pt x="85738" y="171458"/>
                  </a:lnTo>
                  <a:close/>
                </a:path>
              </a:pathLst>
            </a:custGeom>
            <a:solidFill>
              <a:srgbClr val="3AAFFF"/>
            </a:solidFill>
            <a:ln w="9525" cap="flat">
              <a:noFill/>
              <a:prstDash val="solid"/>
              <a:miter/>
            </a:ln>
          </p:spPr>
          <p:txBody>
            <a:bodyPr rtlCol="0" anchor="ctr"/>
            <a:lstStyle/>
            <a:p>
              <a:endParaRPr lang="en-PH" sz="1800">
                <a:solidFill>
                  <a:srgbClr val="9CD061"/>
                </a:solidFill>
              </a:endParaRPr>
            </a:p>
          </p:txBody>
        </p:sp>
      </p:grpSp>
      <p:grpSp>
        <p:nvGrpSpPr>
          <p:cNvPr id="10" name="Back button">
            <a:extLst>
              <a:ext uri="{FF2B5EF4-FFF2-40B4-BE49-F238E27FC236}">
                <a16:creationId xmlns:a16="http://schemas.microsoft.com/office/drawing/2014/main" id="{42DA36DD-D6FC-40A5-890D-33335D03DEC6}"/>
              </a:ext>
            </a:extLst>
          </p:cNvPr>
          <p:cNvGrpSpPr/>
          <p:nvPr/>
        </p:nvGrpSpPr>
        <p:grpSpPr>
          <a:xfrm flipH="1">
            <a:off x="158886" y="93103"/>
            <a:ext cx="552450" cy="314325"/>
            <a:chOff x="8423139" y="93102"/>
            <a:chExt cx="552450" cy="314325"/>
          </a:xfrm>
        </p:grpSpPr>
        <p:sp>
          <p:nvSpPr>
            <p:cNvPr id="11" name="Freeform: Shape 10">
              <a:hlinkClick r:id="" action="ppaction://hlinkshowjump?jump=nextslide"/>
              <a:extLst>
                <a:ext uri="{FF2B5EF4-FFF2-40B4-BE49-F238E27FC236}">
                  <a16:creationId xmlns:a16="http://schemas.microsoft.com/office/drawing/2014/main" id="{F00D9A4B-B127-4462-8918-6404CD5A1599}"/>
                </a:ext>
              </a:extLst>
            </p:cNvPr>
            <p:cNvSpPr/>
            <p:nvPr/>
          </p:nvSpPr>
          <p:spPr>
            <a:xfrm>
              <a:off x="8423139" y="93102"/>
              <a:ext cx="552450" cy="314325"/>
            </a:xfrm>
            <a:custGeom>
              <a:avLst/>
              <a:gdLst>
                <a:gd name="connsiteX0" fmla="*/ -884 w 552450"/>
                <a:gd name="connsiteY0" fmla="*/ 157154 h 314325"/>
                <a:gd name="connsiteX1" fmla="*/ 156279 w 552450"/>
                <a:gd name="connsiteY1" fmla="*/ -9 h 314325"/>
                <a:gd name="connsiteX2" fmla="*/ 394404 w 552450"/>
                <a:gd name="connsiteY2" fmla="*/ -9 h 314325"/>
                <a:gd name="connsiteX3" fmla="*/ 551566 w 552450"/>
                <a:gd name="connsiteY3" fmla="*/ 157154 h 314325"/>
                <a:gd name="connsiteX4" fmla="*/ 551566 w 552450"/>
                <a:gd name="connsiteY4" fmla="*/ 157154 h 314325"/>
                <a:gd name="connsiteX5" fmla="*/ 394404 w 552450"/>
                <a:gd name="connsiteY5" fmla="*/ 314316 h 314325"/>
                <a:gd name="connsiteX6" fmla="*/ 156279 w 552450"/>
                <a:gd name="connsiteY6" fmla="*/ 314316 h 314325"/>
                <a:gd name="connsiteX7" fmla="*/ -884 w 552450"/>
                <a:gd name="connsiteY7" fmla="*/ 1571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14325">
                  <a:moveTo>
                    <a:pt x="-884" y="157154"/>
                  </a:moveTo>
                  <a:cubicBezTo>
                    <a:pt x="-884" y="70355"/>
                    <a:pt x="69477" y="-9"/>
                    <a:pt x="156279" y="-9"/>
                  </a:cubicBezTo>
                  <a:lnTo>
                    <a:pt x="394404" y="-9"/>
                  </a:lnTo>
                  <a:cubicBezTo>
                    <a:pt x="481205" y="-9"/>
                    <a:pt x="551566" y="70355"/>
                    <a:pt x="551566" y="157154"/>
                  </a:cubicBezTo>
                  <a:lnTo>
                    <a:pt x="551566" y="157154"/>
                  </a:lnTo>
                  <a:cubicBezTo>
                    <a:pt x="551566" y="243952"/>
                    <a:pt x="481205" y="314316"/>
                    <a:pt x="394404" y="314316"/>
                  </a:cubicBezTo>
                  <a:lnTo>
                    <a:pt x="156279" y="314316"/>
                  </a:lnTo>
                  <a:cubicBezTo>
                    <a:pt x="69477" y="314316"/>
                    <a:pt x="-884" y="243952"/>
                    <a:pt x="-884" y="157154"/>
                  </a:cubicBezTo>
                  <a:close/>
                </a:path>
              </a:pathLst>
            </a:custGeom>
            <a:solidFill>
              <a:srgbClr val="FFFFFF"/>
            </a:solidFill>
            <a:ln w="9525" cap="flat">
              <a:noFill/>
              <a:prstDash val="solid"/>
              <a:miter/>
            </a:ln>
          </p:spPr>
          <p:txBody>
            <a:bodyPr rtlCol="0" anchor="ctr"/>
            <a:lstStyle/>
            <a:p>
              <a:endParaRPr lang="en-PH" sz="1800" dirty="0"/>
            </a:p>
          </p:txBody>
        </p:sp>
        <p:sp>
          <p:nvSpPr>
            <p:cNvPr id="12" name="Freeform: Shape 11">
              <a:hlinkClick r:id="" action="ppaction://hlinkshowjump?jump=previousslide"/>
              <a:extLst>
                <a:ext uri="{FF2B5EF4-FFF2-40B4-BE49-F238E27FC236}">
                  <a16:creationId xmlns:a16="http://schemas.microsoft.com/office/drawing/2014/main" id="{2AFF39CA-5EB8-4209-8A09-8944D64DFD74}"/>
                </a:ext>
              </a:extLst>
            </p:cNvPr>
            <p:cNvSpPr/>
            <p:nvPr/>
          </p:nvSpPr>
          <p:spPr>
            <a:xfrm rot="10800000" flipV="1">
              <a:off x="8537439" y="159777"/>
              <a:ext cx="342900" cy="171450"/>
            </a:xfrm>
            <a:custGeom>
              <a:avLst/>
              <a:gdLst>
                <a:gd name="connsiteX0" fmla="*/ 13 w 342900"/>
                <a:gd name="connsiteY0" fmla="*/ 85733 h 171450"/>
                <a:gd name="connsiteX1" fmla="*/ 85738 w 342900"/>
                <a:gd name="connsiteY1" fmla="*/ 8 h 171450"/>
                <a:gd name="connsiteX2" fmla="*/ 85738 w 342900"/>
                <a:gd name="connsiteY2" fmla="*/ 42871 h 171450"/>
                <a:gd name="connsiteX3" fmla="*/ 342913 w 342900"/>
                <a:gd name="connsiteY3" fmla="*/ 42871 h 171450"/>
                <a:gd name="connsiteX4" fmla="*/ 342913 w 342900"/>
                <a:gd name="connsiteY4" fmla="*/ 128596 h 171450"/>
                <a:gd name="connsiteX5" fmla="*/ 85738 w 342900"/>
                <a:gd name="connsiteY5" fmla="*/ 128596 h 171450"/>
                <a:gd name="connsiteX6" fmla="*/ 85738 w 342900"/>
                <a:gd name="connsiteY6" fmla="*/ 17145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71450">
                  <a:moveTo>
                    <a:pt x="13" y="85733"/>
                  </a:moveTo>
                  <a:lnTo>
                    <a:pt x="85738" y="8"/>
                  </a:lnTo>
                  <a:lnTo>
                    <a:pt x="85738" y="42871"/>
                  </a:lnTo>
                  <a:lnTo>
                    <a:pt x="342913" y="42871"/>
                  </a:lnTo>
                  <a:lnTo>
                    <a:pt x="342913" y="128596"/>
                  </a:lnTo>
                  <a:lnTo>
                    <a:pt x="85738" y="128596"/>
                  </a:lnTo>
                  <a:lnTo>
                    <a:pt x="85738" y="171458"/>
                  </a:lnTo>
                  <a:close/>
                </a:path>
              </a:pathLst>
            </a:custGeom>
            <a:solidFill>
              <a:srgbClr val="3AAFFF"/>
            </a:solidFill>
            <a:ln w="9525" cap="flat">
              <a:noFill/>
              <a:prstDash val="solid"/>
              <a:miter/>
            </a:ln>
          </p:spPr>
          <p:txBody>
            <a:bodyPr rtlCol="0" anchor="ctr"/>
            <a:lstStyle/>
            <a:p>
              <a:endParaRPr lang="en-PH" sz="1800">
                <a:solidFill>
                  <a:srgbClr val="9CD061"/>
                </a:solidFill>
              </a:endParaRPr>
            </a:p>
          </p:txBody>
        </p:sp>
      </p:grpSp>
      <p:grpSp>
        <p:nvGrpSpPr>
          <p:cNvPr id="13" name="Next button">
            <a:extLst>
              <a:ext uri="{FF2B5EF4-FFF2-40B4-BE49-F238E27FC236}">
                <a16:creationId xmlns:a16="http://schemas.microsoft.com/office/drawing/2014/main" id="{0B1777A4-8953-4819-A6C9-1DD214252934}"/>
              </a:ext>
            </a:extLst>
          </p:cNvPr>
          <p:cNvGrpSpPr/>
          <p:nvPr/>
        </p:nvGrpSpPr>
        <p:grpSpPr>
          <a:xfrm>
            <a:off x="8423139" y="93103"/>
            <a:ext cx="552450" cy="314325"/>
            <a:chOff x="8423139" y="93102"/>
            <a:chExt cx="552450" cy="314325"/>
          </a:xfrm>
        </p:grpSpPr>
        <p:sp>
          <p:nvSpPr>
            <p:cNvPr id="14" name="Freeform: Shape 13">
              <a:hlinkClick r:id="" action="ppaction://hlinkshowjump?jump=nextslide"/>
              <a:extLst>
                <a:ext uri="{FF2B5EF4-FFF2-40B4-BE49-F238E27FC236}">
                  <a16:creationId xmlns:a16="http://schemas.microsoft.com/office/drawing/2014/main" id="{66F7A9BB-EA69-4D75-A054-B1846933C19D}"/>
                </a:ext>
              </a:extLst>
            </p:cNvPr>
            <p:cNvSpPr/>
            <p:nvPr/>
          </p:nvSpPr>
          <p:spPr>
            <a:xfrm>
              <a:off x="8423139" y="93102"/>
              <a:ext cx="552450" cy="314325"/>
            </a:xfrm>
            <a:custGeom>
              <a:avLst/>
              <a:gdLst>
                <a:gd name="connsiteX0" fmla="*/ -884 w 552450"/>
                <a:gd name="connsiteY0" fmla="*/ 157154 h 314325"/>
                <a:gd name="connsiteX1" fmla="*/ 156279 w 552450"/>
                <a:gd name="connsiteY1" fmla="*/ -9 h 314325"/>
                <a:gd name="connsiteX2" fmla="*/ 394404 w 552450"/>
                <a:gd name="connsiteY2" fmla="*/ -9 h 314325"/>
                <a:gd name="connsiteX3" fmla="*/ 551566 w 552450"/>
                <a:gd name="connsiteY3" fmla="*/ 157154 h 314325"/>
                <a:gd name="connsiteX4" fmla="*/ 551566 w 552450"/>
                <a:gd name="connsiteY4" fmla="*/ 157154 h 314325"/>
                <a:gd name="connsiteX5" fmla="*/ 394404 w 552450"/>
                <a:gd name="connsiteY5" fmla="*/ 314316 h 314325"/>
                <a:gd name="connsiteX6" fmla="*/ 156279 w 552450"/>
                <a:gd name="connsiteY6" fmla="*/ 314316 h 314325"/>
                <a:gd name="connsiteX7" fmla="*/ -884 w 552450"/>
                <a:gd name="connsiteY7" fmla="*/ 1571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14325">
                  <a:moveTo>
                    <a:pt x="-884" y="157154"/>
                  </a:moveTo>
                  <a:cubicBezTo>
                    <a:pt x="-884" y="70355"/>
                    <a:pt x="69477" y="-9"/>
                    <a:pt x="156279" y="-9"/>
                  </a:cubicBezTo>
                  <a:lnTo>
                    <a:pt x="394404" y="-9"/>
                  </a:lnTo>
                  <a:cubicBezTo>
                    <a:pt x="481205" y="-9"/>
                    <a:pt x="551566" y="70355"/>
                    <a:pt x="551566" y="157154"/>
                  </a:cubicBezTo>
                  <a:lnTo>
                    <a:pt x="551566" y="157154"/>
                  </a:lnTo>
                  <a:cubicBezTo>
                    <a:pt x="551566" y="243952"/>
                    <a:pt x="481205" y="314316"/>
                    <a:pt x="394404" y="314316"/>
                  </a:cubicBezTo>
                  <a:lnTo>
                    <a:pt x="156279" y="314316"/>
                  </a:lnTo>
                  <a:cubicBezTo>
                    <a:pt x="69477" y="314316"/>
                    <a:pt x="-884" y="243952"/>
                    <a:pt x="-884" y="157154"/>
                  </a:cubicBezTo>
                  <a:close/>
                </a:path>
              </a:pathLst>
            </a:custGeom>
            <a:solidFill>
              <a:schemeClr val="bg1"/>
            </a:solidFill>
            <a:ln w="9525" cap="flat">
              <a:noFill/>
              <a:prstDash val="solid"/>
              <a:miter/>
            </a:ln>
          </p:spPr>
          <p:txBody>
            <a:bodyPr rtlCol="0" anchor="ctr"/>
            <a:lstStyle/>
            <a:p>
              <a:endParaRPr lang="en-PH" sz="1800"/>
            </a:p>
          </p:txBody>
        </p:sp>
        <p:sp>
          <p:nvSpPr>
            <p:cNvPr id="15" name="Freeform: Shape 14">
              <a:hlinkClick r:id="" action="ppaction://hlinkshowjump?jump=nextslide"/>
              <a:extLst>
                <a:ext uri="{FF2B5EF4-FFF2-40B4-BE49-F238E27FC236}">
                  <a16:creationId xmlns:a16="http://schemas.microsoft.com/office/drawing/2014/main" id="{44509C86-2F9E-473B-BD63-A3EC45063D3B}"/>
                </a:ext>
              </a:extLst>
            </p:cNvPr>
            <p:cNvSpPr/>
            <p:nvPr/>
          </p:nvSpPr>
          <p:spPr>
            <a:xfrm rot="10800000" flipV="1">
              <a:off x="8537439" y="159777"/>
              <a:ext cx="342900" cy="171450"/>
            </a:xfrm>
            <a:custGeom>
              <a:avLst/>
              <a:gdLst>
                <a:gd name="connsiteX0" fmla="*/ 13 w 342900"/>
                <a:gd name="connsiteY0" fmla="*/ 85733 h 171450"/>
                <a:gd name="connsiteX1" fmla="*/ 85738 w 342900"/>
                <a:gd name="connsiteY1" fmla="*/ 8 h 171450"/>
                <a:gd name="connsiteX2" fmla="*/ 85738 w 342900"/>
                <a:gd name="connsiteY2" fmla="*/ 42871 h 171450"/>
                <a:gd name="connsiteX3" fmla="*/ 342913 w 342900"/>
                <a:gd name="connsiteY3" fmla="*/ 42871 h 171450"/>
                <a:gd name="connsiteX4" fmla="*/ 342913 w 342900"/>
                <a:gd name="connsiteY4" fmla="*/ 128596 h 171450"/>
                <a:gd name="connsiteX5" fmla="*/ 85738 w 342900"/>
                <a:gd name="connsiteY5" fmla="*/ 128596 h 171450"/>
                <a:gd name="connsiteX6" fmla="*/ 85738 w 342900"/>
                <a:gd name="connsiteY6" fmla="*/ 17145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71450">
                  <a:moveTo>
                    <a:pt x="13" y="85733"/>
                  </a:moveTo>
                  <a:lnTo>
                    <a:pt x="85738" y="8"/>
                  </a:lnTo>
                  <a:lnTo>
                    <a:pt x="85738" y="42871"/>
                  </a:lnTo>
                  <a:lnTo>
                    <a:pt x="342913" y="42871"/>
                  </a:lnTo>
                  <a:lnTo>
                    <a:pt x="342913" y="128596"/>
                  </a:lnTo>
                  <a:lnTo>
                    <a:pt x="85738" y="128596"/>
                  </a:lnTo>
                  <a:lnTo>
                    <a:pt x="85738" y="171458"/>
                  </a:lnTo>
                  <a:close/>
                </a:path>
              </a:pathLst>
            </a:custGeom>
            <a:solidFill>
              <a:srgbClr val="A399FA"/>
            </a:solidFill>
            <a:ln w="9525" cap="flat">
              <a:noFill/>
              <a:prstDash val="solid"/>
              <a:miter/>
            </a:ln>
          </p:spPr>
          <p:txBody>
            <a:bodyPr rtlCol="0" anchor="ctr"/>
            <a:lstStyle/>
            <a:p>
              <a:endParaRPr lang="en-PH" sz="1800">
                <a:solidFill>
                  <a:srgbClr val="9CD061"/>
                </a:solidFill>
              </a:endParaRPr>
            </a:p>
          </p:txBody>
        </p:sp>
      </p:grpSp>
      <p:grpSp>
        <p:nvGrpSpPr>
          <p:cNvPr id="16" name="Back button">
            <a:extLst>
              <a:ext uri="{FF2B5EF4-FFF2-40B4-BE49-F238E27FC236}">
                <a16:creationId xmlns:a16="http://schemas.microsoft.com/office/drawing/2014/main" id="{A0C7637B-B00E-4E80-9D33-781781BD691C}"/>
              </a:ext>
            </a:extLst>
          </p:cNvPr>
          <p:cNvGrpSpPr/>
          <p:nvPr/>
        </p:nvGrpSpPr>
        <p:grpSpPr>
          <a:xfrm flipH="1">
            <a:off x="158886" y="93103"/>
            <a:ext cx="552450" cy="314325"/>
            <a:chOff x="8423139" y="93102"/>
            <a:chExt cx="552450" cy="314325"/>
          </a:xfrm>
        </p:grpSpPr>
        <p:sp>
          <p:nvSpPr>
            <p:cNvPr id="17" name="Freeform: Shape 16">
              <a:hlinkClick r:id="" action="ppaction://hlinkshowjump?jump=nextslide"/>
              <a:extLst>
                <a:ext uri="{FF2B5EF4-FFF2-40B4-BE49-F238E27FC236}">
                  <a16:creationId xmlns:a16="http://schemas.microsoft.com/office/drawing/2014/main" id="{1E543678-CD8C-4E28-8E9D-D1998B959923}"/>
                </a:ext>
              </a:extLst>
            </p:cNvPr>
            <p:cNvSpPr/>
            <p:nvPr/>
          </p:nvSpPr>
          <p:spPr>
            <a:xfrm>
              <a:off x="8423139" y="93102"/>
              <a:ext cx="552450" cy="314325"/>
            </a:xfrm>
            <a:custGeom>
              <a:avLst/>
              <a:gdLst>
                <a:gd name="connsiteX0" fmla="*/ -884 w 552450"/>
                <a:gd name="connsiteY0" fmla="*/ 157154 h 314325"/>
                <a:gd name="connsiteX1" fmla="*/ 156279 w 552450"/>
                <a:gd name="connsiteY1" fmla="*/ -9 h 314325"/>
                <a:gd name="connsiteX2" fmla="*/ 394404 w 552450"/>
                <a:gd name="connsiteY2" fmla="*/ -9 h 314325"/>
                <a:gd name="connsiteX3" fmla="*/ 551566 w 552450"/>
                <a:gd name="connsiteY3" fmla="*/ 157154 h 314325"/>
                <a:gd name="connsiteX4" fmla="*/ 551566 w 552450"/>
                <a:gd name="connsiteY4" fmla="*/ 157154 h 314325"/>
                <a:gd name="connsiteX5" fmla="*/ 394404 w 552450"/>
                <a:gd name="connsiteY5" fmla="*/ 314316 h 314325"/>
                <a:gd name="connsiteX6" fmla="*/ 156279 w 552450"/>
                <a:gd name="connsiteY6" fmla="*/ 314316 h 314325"/>
                <a:gd name="connsiteX7" fmla="*/ -884 w 552450"/>
                <a:gd name="connsiteY7" fmla="*/ 1571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14325">
                  <a:moveTo>
                    <a:pt x="-884" y="157154"/>
                  </a:moveTo>
                  <a:cubicBezTo>
                    <a:pt x="-884" y="70355"/>
                    <a:pt x="69477" y="-9"/>
                    <a:pt x="156279" y="-9"/>
                  </a:cubicBezTo>
                  <a:lnTo>
                    <a:pt x="394404" y="-9"/>
                  </a:lnTo>
                  <a:cubicBezTo>
                    <a:pt x="481205" y="-9"/>
                    <a:pt x="551566" y="70355"/>
                    <a:pt x="551566" y="157154"/>
                  </a:cubicBezTo>
                  <a:lnTo>
                    <a:pt x="551566" y="157154"/>
                  </a:lnTo>
                  <a:cubicBezTo>
                    <a:pt x="551566" y="243952"/>
                    <a:pt x="481205" y="314316"/>
                    <a:pt x="394404" y="314316"/>
                  </a:cubicBezTo>
                  <a:lnTo>
                    <a:pt x="156279" y="314316"/>
                  </a:lnTo>
                  <a:cubicBezTo>
                    <a:pt x="69477" y="314316"/>
                    <a:pt x="-884" y="243952"/>
                    <a:pt x="-884" y="157154"/>
                  </a:cubicBezTo>
                  <a:close/>
                </a:path>
              </a:pathLst>
            </a:custGeom>
            <a:solidFill>
              <a:srgbClr val="FFFFFF"/>
            </a:solidFill>
            <a:ln w="9525" cap="flat">
              <a:noFill/>
              <a:prstDash val="solid"/>
              <a:miter/>
            </a:ln>
          </p:spPr>
          <p:txBody>
            <a:bodyPr rtlCol="0" anchor="ctr"/>
            <a:lstStyle/>
            <a:p>
              <a:endParaRPr lang="en-PH" sz="1800" dirty="0"/>
            </a:p>
          </p:txBody>
        </p:sp>
        <p:sp>
          <p:nvSpPr>
            <p:cNvPr id="18" name="Freeform: Shape 17">
              <a:hlinkClick r:id="" action="ppaction://hlinkshowjump?jump=previousslide"/>
              <a:extLst>
                <a:ext uri="{FF2B5EF4-FFF2-40B4-BE49-F238E27FC236}">
                  <a16:creationId xmlns:a16="http://schemas.microsoft.com/office/drawing/2014/main" id="{342B439D-CE7E-46F0-BA14-10D2FAE78B78}"/>
                </a:ext>
              </a:extLst>
            </p:cNvPr>
            <p:cNvSpPr/>
            <p:nvPr/>
          </p:nvSpPr>
          <p:spPr>
            <a:xfrm rot="10800000" flipV="1">
              <a:off x="8537439" y="159777"/>
              <a:ext cx="342900" cy="171450"/>
            </a:xfrm>
            <a:custGeom>
              <a:avLst/>
              <a:gdLst>
                <a:gd name="connsiteX0" fmla="*/ 13 w 342900"/>
                <a:gd name="connsiteY0" fmla="*/ 85733 h 171450"/>
                <a:gd name="connsiteX1" fmla="*/ 85738 w 342900"/>
                <a:gd name="connsiteY1" fmla="*/ 8 h 171450"/>
                <a:gd name="connsiteX2" fmla="*/ 85738 w 342900"/>
                <a:gd name="connsiteY2" fmla="*/ 42871 h 171450"/>
                <a:gd name="connsiteX3" fmla="*/ 342913 w 342900"/>
                <a:gd name="connsiteY3" fmla="*/ 42871 h 171450"/>
                <a:gd name="connsiteX4" fmla="*/ 342913 w 342900"/>
                <a:gd name="connsiteY4" fmla="*/ 128596 h 171450"/>
                <a:gd name="connsiteX5" fmla="*/ 85738 w 342900"/>
                <a:gd name="connsiteY5" fmla="*/ 128596 h 171450"/>
                <a:gd name="connsiteX6" fmla="*/ 85738 w 342900"/>
                <a:gd name="connsiteY6" fmla="*/ 17145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71450">
                  <a:moveTo>
                    <a:pt x="13" y="85733"/>
                  </a:moveTo>
                  <a:lnTo>
                    <a:pt x="85738" y="8"/>
                  </a:lnTo>
                  <a:lnTo>
                    <a:pt x="85738" y="42871"/>
                  </a:lnTo>
                  <a:lnTo>
                    <a:pt x="342913" y="42871"/>
                  </a:lnTo>
                  <a:lnTo>
                    <a:pt x="342913" y="128596"/>
                  </a:lnTo>
                  <a:lnTo>
                    <a:pt x="85738" y="128596"/>
                  </a:lnTo>
                  <a:lnTo>
                    <a:pt x="85738" y="171458"/>
                  </a:lnTo>
                  <a:close/>
                </a:path>
              </a:pathLst>
            </a:custGeom>
            <a:solidFill>
              <a:srgbClr val="A399FA"/>
            </a:solidFill>
            <a:ln w="9525" cap="flat">
              <a:noFill/>
              <a:prstDash val="solid"/>
              <a:miter/>
            </a:ln>
          </p:spPr>
          <p:txBody>
            <a:bodyPr rtlCol="0" anchor="ctr"/>
            <a:lstStyle/>
            <a:p>
              <a:endParaRPr lang="en-PH" sz="1800">
                <a:solidFill>
                  <a:srgbClr val="9CD061"/>
                </a:solidFill>
              </a:endParaRPr>
            </a:p>
          </p:txBody>
        </p:sp>
      </p:grpSp>
      <p:sp>
        <p:nvSpPr>
          <p:cNvPr id="19" name="Introduction (Text)">
            <a:extLst>
              <a:ext uri="{FF2B5EF4-FFF2-40B4-BE49-F238E27FC236}">
                <a16:creationId xmlns:a16="http://schemas.microsoft.com/office/drawing/2014/main" id="{430CC7A4-D86E-4FF5-BD9E-C4F089540E3B}"/>
              </a:ext>
            </a:extLst>
          </p:cNvPr>
          <p:cNvSpPr/>
          <p:nvPr/>
        </p:nvSpPr>
        <p:spPr>
          <a:xfrm>
            <a:off x="1974743" y="976639"/>
            <a:ext cx="5184899" cy="566807"/>
          </a:xfrm>
          <a:prstGeom prst="roundRect">
            <a:avLst>
              <a:gd name="adj" fmla="val 50000"/>
            </a:avLst>
          </a:prstGeom>
          <a:solidFill>
            <a:srgbClr val="A39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PH" sz="2400" dirty="0" err="1">
                <a:solidFill>
                  <a:prstClr val="white"/>
                </a:solidFill>
                <a:latin typeface="+mj-lt"/>
              </a:rPr>
              <a:t>Cuộc</a:t>
            </a:r>
            <a:r>
              <a:rPr lang="en-PH" sz="2400" dirty="0">
                <a:solidFill>
                  <a:prstClr val="white"/>
                </a:solidFill>
                <a:latin typeface="+mj-lt"/>
              </a:rPr>
              <a:t> </a:t>
            </a:r>
            <a:r>
              <a:rPr lang="en-PH" sz="2400" dirty="0" err="1">
                <a:solidFill>
                  <a:prstClr val="white"/>
                </a:solidFill>
                <a:latin typeface="+mj-lt"/>
              </a:rPr>
              <a:t>thi</a:t>
            </a:r>
            <a:r>
              <a:rPr lang="en-PH" sz="2400" dirty="0">
                <a:solidFill>
                  <a:prstClr val="white"/>
                </a:solidFill>
                <a:latin typeface="+mj-lt"/>
              </a:rPr>
              <a:t> </a:t>
            </a:r>
            <a:r>
              <a:rPr lang="en-PH" sz="2400" dirty="0" err="1">
                <a:solidFill>
                  <a:prstClr val="white"/>
                </a:solidFill>
                <a:latin typeface="+mj-lt"/>
              </a:rPr>
              <a:t>diễn</a:t>
            </a:r>
            <a:r>
              <a:rPr lang="en-PH" sz="2400" dirty="0">
                <a:solidFill>
                  <a:prstClr val="white"/>
                </a:solidFill>
                <a:latin typeface="+mj-lt"/>
              </a:rPr>
              <a:t> </a:t>
            </a:r>
            <a:r>
              <a:rPr lang="en-PH" sz="2400" dirty="0" err="1">
                <a:solidFill>
                  <a:prstClr val="white"/>
                </a:solidFill>
                <a:latin typeface="+mj-lt"/>
              </a:rPr>
              <a:t>ra</a:t>
            </a:r>
            <a:r>
              <a:rPr lang="en-PH" sz="2400" dirty="0">
                <a:solidFill>
                  <a:prstClr val="white"/>
                </a:solidFill>
                <a:latin typeface="+mj-lt"/>
              </a:rPr>
              <a:t> </a:t>
            </a:r>
            <a:r>
              <a:rPr lang="en-PH" sz="2400" dirty="0" err="1">
                <a:solidFill>
                  <a:prstClr val="white"/>
                </a:solidFill>
                <a:latin typeface="+mj-lt"/>
              </a:rPr>
              <a:t>vào</a:t>
            </a:r>
            <a:r>
              <a:rPr lang="en-PH" sz="2400" dirty="0">
                <a:solidFill>
                  <a:prstClr val="white"/>
                </a:solidFill>
                <a:latin typeface="+mj-lt"/>
              </a:rPr>
              <a:t> </a:t>
            </a:r>
            <a:r>
              <a:rPr lang="en-PH" sz="2400" dirty="0" err="1">
                <a:solidFill>
                  <a:prstClr val="white"/>
                </a:solidFill>
                <a:latin typeface="+mj-lt"/>
              </a:rPr>
              <a:t>năm</a:t>
            </a:r>
            <a:r>
              <a:rPr lang="en-PH" sz="2400" dirty="0">
                <a:solidFill>
                  <a:prstClr val="white"/>
                </a:solidFill>
                <a:latin typeface="+mj-lt"/>
              </a:rPr>
              <a:t> </a:t>
            </a:r>
            <a:r>
              <a:rPr lang="en-PH" sz="2400" dirty="0" err="1">
                <a:solidFill>
                  <a:prstClr val="white"/>
                </a:solidFill>
                <a:latin typeface="+mj-lt"/>
              </a:rPr>
              <a:t>nào</a:t>
            </a:r>
            <a:r>
              <a:rPr lang="en-PH" sz="2400" dirty="0">
                <a:solidFill>
                  <a:prstClr val="white"/>
                </a:solidFill>
                <a:latin typeface="+mj-lt"/>
              </a:rPr>
              <a:t>?</a:t>
            </a:r>
          </a:p>
        </p:txBody>
      </p:sp>
      <p:sp>
        <p:nvSpPr>
          <p:cNvPr id="3" name="Hình chữ nhật: Góc Tròn 2">
            <a:hlinkClick r:id="rId7" action="ppaction://hlinksldjump"/>
            <a:extLst>
              <a:ext uri="{FF2B5EF4-FFF2-40B4-BE49-F238E27FC236}">
                <a16:creationId xmlns:a16="http://schemas.microsoft.com/office/drawing/2014/main" id="{08DF9845-0743-4628-8FBF-637351EA169B}"/>
              </a:ext>
            </a:extLst>
          </p:cNvPr>
          <p:cNvSpPr/>
          <p:nvPr/>
        </p:nvSpPr>
        <p:spPr>
          <a:xfrm>
            <a:off x="344296" y="1868852"/>
            <a:ext cx="2028965" cy="2114079"/>
          </a:xfrm>
          <a:prstGeom prst="roundRect">
            <a:avLst>
              <a:gd name="adj" fmla="val 8275"/>
            </a:avLst>
          </a:prstGeom>
          <a:solidFill>
            <a:schemeClr val="tx1"/>
          </a:solidFill>
          <a:ln w="57150">
            <a:solidFill>
              <a:srgbClr val="726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2024</a:t>
            </a:r>
          </a:p>
        </p:txBody>
      </p:sp>
      <p:sp>
        <p:nvSpPr>
          <p:cNvPr id="41" name="Hình chữ nhật: Góc Trên Tròn 40">
            <a:hlinkClick r:id="rId7" action="ppaction://hlinksldjump"/>
            <a:extLst>
              <a:ext uri="{FF2B5EF4-FFF2-40B4-BE49-F238E27FC236}">
                <a16:creationId xmlns:a16="http://schemas.microsoft.com/office/drawing/2014/main" id="{B7C805F2-4C89-4CC1-A221-5456120BD3DC}"/>
              </a:ext>
            </a:extLst>
          </p:cNvPr>
          <p:cNvSpPr/>
          <p:nvPr/>
        </p:nvSpPr>
        <p:spPr>
          <a:xfrm rot="10800000">
            <a:off x="333285" y="3995530"/>
            <a:ext cx="2017612" cy="614341"/>
          </a:xfrm>
          <a:prstGeom prst="round2SameRect">
            <a:avLst>
              <a:gd name="adj1" fmla="val 26423"/>
              <a:gd name="adj2" fmla="val 0"/>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Hình Bầu dục 54">
            <a:hlinkClick r:id="rId7" action="ppaction://hlinksldjump"/>
            <a:extLst>
              <a:ext uri="{FF2B5EF4-FFF2-40B4-BE49-F238E27FC236}">
                <a16:creationId xmlns:a16="http://schemas.microsoft.com/office/drawing/2014/main" id="{67BA207A-05D1-4447-A272-FDDE9A3419B9}"/>
              </a:ext>
            </a:extLst>
          </p:cNvPr>
          <p:cNvSpPr/>
          <p:nvPr/>
        </p:nvSpPr>
        <p:spPr>
          <a:xfrm>
            <a:off x="1127265" y="1684694"/>
            <a:ext cx="367393" cy="375557"/>
          </a:xfrm>
          <a:prstGeom prst="ellipse">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latin typeface="Arial" panose="020B0604020202020204" pitchFamily="34" charset="0"/>
                <a:cs typeface="Arial" panose="020B0604020202020204" pitchFamily="34" charset="0"/>
              </a:rPr>
              <a:t>1</a:t>
            </a:r>
          </a:p>
        </p:txBody>
      </p:sp>
      <p:sp>
        <p:nvSpPr>
          <p:cNvPr id="43" name="Hình chữ nhật: Góc Tròn 42">
            <a:extLst>
              <a:ext uri="{FF2B5EF4-FFF2-40B4-BE49-F238E27FC236}">
                <a16:creationId xmlns:a16="http://schemas.microsoft.com/office/drawing/2014/main" id="{7F20460F-99D8-4F83-922F-9264A39AF864}"/>
              </a:ext>
            </a:extLst>
          </p:cNvPr>
          <p:cNvSpPr/>
          <p:nvPr/>
        </p:nvSpPr>
        <p:spPr>
          <a:xfrm>
            <a:off x="2493897" y="1868852"/>
            <a:ext cx="2071553" cy="2139927"/>
          </a:xfrm>
          <a:prstGeom prst="roundRect">
            <a:avLst>
              <a:gd name="adj" fmla="val 8275"/>
            </a:avLst>
          </a:prstGeom>
          <a:solidFill>
            <a:schemeClr val="tx1"/>
          </a:solidFill>
          <a:ln w="57150">
            <a:solidFill>
              <a:srgbClr val="726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2023</a:t>
            </a:r>
            <a:endParaRPr lang="en-US" sz="2100" dirty="0"/>
          </a:p>
        </p:txBody>
      </p:sp>
      <p:sp>
        <p:nvSpPr>
          <p:cNvPr id="49" name="Hình chữ nhật: Góc Trên Tròn 48">
            <a:extLst>
              <a:ext uri="{FF2B5EF4-FFF2-40B4-BE49-F238E27FC236}">
                <a16:creationId xmlns:a16="http://schemas.microsoft.com/office/drawing/2014/main" id="{F92F5BEA-364F-4EEC-A709-D20C0124AFE9}"/>
              </a:ext>
            </a:extLst>
          </p:cNvPr>
          <p:cNvSpPr/>
          <p:nvPr/>
        </p:nvSpPr>
        <p:spPr>
          <a:xfrm rot="10800000">
            <a:off x="2480450" y="3995530"/>
            <a:ext cx="2017612" cy="614341"/>
          </a:xfrm>
          <a:prstGeom prst="round2SameRect">
            <a:avLst>
              <a:gd name="adj1" fmla="val 26423"/>
              <a:gd name="adj2" fmla="val 0"/>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Hình Bầu dục 55">
            <a:extLst>
              <a:ext uri="{FF2B5EF4-FFF2-40B4-BE49-F238E27FC236}">
                <a16:creationId xmlns:a16="http://schemas.microsoft.com/office/drawing/2014/main" id="{F0298509-6D11-4BA6-9B47-E9463D205B79}"/>
              </a:ext>
            </a:extLst>
          </p:cNvPr>
          <p:cNvSpPr/>
          <p:nvPr/>
        </p:nvSpPr>
        <p:spPr>
          <a:xfrm>
            <a:off x="3303391" y="1688169"/>
            <a:ext cx="367393" cy="375557"/>
          </a:xfrm>
          <a:prstGeom prst="ellipse">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latin typeface="Arial" panose="020B0604020202020204" pitchFamily="34" charset="0"/>
                <a:cs typeface="Arial" panose="020B0604020202020204" pitchFamily="34" charset="0"/>
              </a:rPr>
              <a:t>2</a:t>
            </a:r>
          </a:p>
        </p:txBody>
      </p:sp>
      <p:sp>
        <p:nvSpPr>
          <p:cNvPr id="44" name="Hình chữ nhật: Góc Tròn 43">
            <a:extLst>
              <a:ext uri="{FF2B5EF4-FFF2-40B4-BE49-F238E27FC236}">
                <a16:creationId xmlns:a16="http://schemas.microsoft.com/office/drawing/2014/main" id="{BCDB92EC-5208-40D7-9A93-0F8948BF0234}"/>
              </a:ext>
            </a:extLst>
          </p:cNvPr>
          <p:cNvSpPr/>
          <p:nvPr/>
        </p:nvSpPr>
        <p:spPr>
          <a:xfrm>
            <a:off x="4624473" y="1868852"/>
            <a:ext cx="1990716" cy="2741019"/>
          </a:xfrm>
          <a:prstGeom prst="roundRect">
            <a:avLst>
              <a:gd name="adj" fmla="val 8275"/>
            </a:avLst>
          </a:prstGeom>
          <a:solidFill>
            <a:schemeClr val="tx1"/>
          </a:solidFill>
          <a:ln w="57150">
            <a:solidFill>
              <a:srgbClr val="726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51" name="Hình chữ nhật: Góc Trên Tròn 50">
            <a:extLst>
              <a:ext uri="{FF2B5EF4-FFF2-40B4-BE49-F238E27FC236}">
                <a16:creationId xmlns:a16="http://schemas.microsoft.com/office/drawing/2014/main" id="{6A121118-4DEA-4A24-A293-81AE1A082D7F}"/>
              </a:ext>
            </a:extLst>
          </p:cNvPr>
          <p:cNvSpPr/>
          <p:nvPr/>
        </p:nvSpPr>
        <p:spPr>
          <a:xfrm rot="10800000">
            <a:off x="4627613" y="4002670"/>
            <a:ext cx="2017612" cy="614341"/>
          </a:xfrm>
          <a:prstGeom prst="round2SameRect">
            <a:avLst>
              <a:gd name="adj1" fmla="val 26423"/>
              <a:gd name="adj2" fmla="val 0"/>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Hình Bầu dục 56">
            <a:extLst>
              <a:ext uri="{FF2B5EF4-FFF2-40B4-BE49-F238E27FC236}">
                <a16:creationId xmlns:a16="http://schemas.microsoft.com/office/drawing/2014/main" id="{02EEB4DF-D323-4C1F-81E2-632717711721}"/>
              </a:ext>
            </a:extLst>
          </p:cNvPr>
          <p:cNvSpPr/>
          <p:nvPr/>
        </p:nvSpPr>
        <p:spPr>
          <a:xfrm>
            <a:off x="5495580" y="1703330"/>
            <a:ext cx="367393" cy="375557"/>
          </a:xfrm>
          <a:prstGeom prst="ellipse">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latin typeface="Arial" panose="020B0604020202020204" pitchFamily="34" charset="0"/>
                <a:cs typeface="Arial" panose="020B0604020202020204" pitchFamily="34" charset="0"/>
              </a:rPr>
              <a:t>3</a:t>
            </a:r>
          </a:p>
        </p:txBody>
      </p:sp>
      <p:sp>
        <p:nvSpPr>
          <p:cNvPr id="45" name="Hình chữ nhật: Góc Tròn 44">
            <a:extLst>
              <a:ext uri="{FF2B5EF4-FFF2-40B4-BE49-F238E27FC236}">
                <a16:creationId xmlns:a16="http://schemas.microsoft.com/office/drawing/2014/main" id="{0DB725A0-2F82-44B2-804D-B8501E994E3E}"/>
              </a:ext>
            </a:extLst>
          </p:cNvPr>
          <p:cNvSpPr/>
          <p:nvPr/>
        </p:nvSpPr>
        <p:spPr>
          <a:xfrm>
            <a:off x="6793103" y="1868852"/>
            <a:ext cx="1990716" cy="2741019"/>
          </a:xfrm>
          <a:prstGeom prst="roundRect">
            <a:avLst>
              <a:gd name="adj" fmla="val 8275"/>
            </a:avLst>
          </a:prstGeom>
          <a:solidFill>
            <a:schemeClr val="tx1"/>
          </a:solidFill>
          <a:ln w="57150">
            <a:solidFill>
              <a:srgbClr val="726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3" name="Hình chữ nhật: Góc Trên Tròn 52">
            <a:extLst>
              <a:ext uri="{FF2B5EF4-FFF2-40B4-BE49-F238E27FC236}">
                <a16:creationId xmlns:a16="http://schemas.microsoft.com/office/drawing/2014/main" id="{BBA5AE24-6EF5-4AB3-94F2-B273E1AD2414}"/>
              </a:ext>
            </a:extLst>
          </p:cNvPr>
          <p:cNvSpPr/>
          <p:nvPr/>
        </p:nvSpPr>
        <p:spPr>
          <a:xfrm rot="10800000">
            <a:off x="6793104" y="4028631"/>
            <a:ext cx="2017612" cy="614341"/>
          </a:xfrm>
          <a:prstGeom prst="round2SameRect">
            <a:avLst>
              <a:gd name="adj1" fmla="val 26423"/>
              <a:gd name="adj2" fmla="val 0"/>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Hình Bầu dục 57">
            <a:extLst>
              <a:ext uri="{FF2B5EF4-FFF2-40B4-BE49-F238E27FC236}">
                <a16:creationId xmlns:a16="http://schemas.microsoft.com/office/drawing/2014/main" id="{C75447EF-DF61-44BF-A235-9A32DEC4DBCE}"/>
              </a:ext>
            </a:extLst>
          </p:cNvPr>
          <p:cNvSpPr/>
          <p:nvPr/>
        </p:nvSpPr>
        <p:spPr>
          <a:xfrm>
            <a:off x="7618212" y="1703330"/>
            <a:ext cx="367393" cy="375557"/>
          </a:xfrm>
          <a:prstGeom prst="ellipse">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latin typeface="Arial" panose="020B0604020202020204" pitchFamily="34" charset="0"/>
                <a:cs typeface="Arial" panose="020B0604020202020204" pitchFamily="34" charset="0"/>
              </a:rPr>
              <a:t>4</a:t>
            </a:r>
          </a:p>
        </p:txBody>
      </p:sp>
      <p:pic>
        <p:nvPicPr>
          <p:cNvPr id="47" name="Graphic 46">
            <a:extLst>
              <a:ext uri="{FF2B5EF4-FFF2-40B4-BE49-F238E27FC236}">
                <a16:creationId xmlns:a16="http://schemas.microsoft.com/office/drawing/2014/main" id="{4E7B99C5-CB54-4016-94A5-62FD9E629A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645" t="96428" r="4536"/>
          <a:stretch/>
        </p:blipFill>
        <p:spPr>
          <a:xfrm>
            <a:off x="28484" y="4915313"/>
            <a:ext cx="8947106" cy="228190"/>
          </a:xfrm>
          <a:custGeom>
            <a:avLst/>
            <a:gdLst>
              <a:gd name="connsiteX0" fmla="*/ 0 w 8395935"/>
              <a:gd name="connsiteY0" fmla="*/ 0 h 183735"/>
              <a:gd name="connsiteX1" fmla="*/ 8395935 w 8395935"/>
              <a:gd name="connsiteY1" fmla="*/ 0 h 183735"/>
              <a:gd name="connsiteX2" fmla="*/ 8395935 w 8395935"/>
              <a:gd name="connsiteY2" fmla="*/ 183735 h 183735"/>
              <a:gd name="connsiteX3" fmla="*/ 0 w 8395935"/>
              <a:gd name="connsiteY3" fmla="*/ 183735 h 183735"/>
              <a:gd name="connsiteX4" fmla="*/ 0 w 8395935"/>
              <a:gd name="connsiteY4" fmla="*/ 0 h 18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5935" h="183735">
                <a:moveTo>
                  <a:pt x="0" y="0"/>
                </a:moveTo>
                <a:lnTo>
                  <a:pt x="8395935" y="0"/>
                </a:lnTo>
                <a:lnTo>
                  <a:pt x="8395935" y="183735"/>
                </a:lnTo>
                <a:lnTo>
                  <a:pt x="0" y="183735"/>
                </a:lnTo>
                <a:lnTo>
                  <a:pt x="0" y="0"/>
                </a:lnTo>
                <a:close/>
              </a:path>
            </a:pathLst>
          </a:custGeom>
        </p:spPr>
      </p:pic>
      <p:grpSp>
        <p:nvGrpSpPr>
          <p:cNvPr id="68" name="Group 883">
            <a:extLst>
              <a:ext uri="{FF2B5EF4-FFF2-40B4-BE49-F238E27FC236}">
                <a16:creationId xmlns:a16="http://schemas.microsoft.com/office/drawing/2014/main" id="{080B6BD8-9D92-46C4-8173-509EBCBD9176}"/>
              </a:ext>
            </a:extLst>
          </p:cNvPr>
          <p:cNvGrpSpPr/>
          <p:nvPr/>
        </p:nvGrpSpPr>
        <p:grpSpPr>
          <a:xfrm>
            <a:off x="28484" y="5218132"/>
            <a:ext cx="9164783" cy="3119498"/>
            <a:chOff x="0" y="5234318"/>
            <a:chExt cx="9144000" cy="3011191"/>
          </a:xfrm>
        </p:grpSpPr>
        <p:sp>
          <p:nvSpPr>
            <p:cNvPr id="69" name="Freeform: Shape 884">
              <a:extLst>
                <a:ext uri="{FF2B5EF4-FFF2-40B4-BE49-F238E27FC236}">
                  <a16:creationId xmlns:a16="http://schemas.microsoft.com/office/drawing/2014/main" id="{E048038C-D509-41DB-9FC4-C875AC0BAF48}"/>
                </a:ext>
              </a:extLst>
            </p:cNvPr>
            <p:cNvSpPr/>
            <p:nvPr/>
          </p:nvSpPr>
          <p:spPr>
            <a:xfrm>
              <a:off x="0" y="6124812"/>
              <a:ext cx="9144000" cy="2120697"/>
            </a:xfrm>
            <a:custGeom>
              <a:avLst/>
              <a:gdLst>
                <a:gd name="connsiteX0" fmla="*/ 180643 w 9144000"/>
                <a:gd name="connsiteY0" fmla="*/ 0 h 2120697"/>
                <a:gd name="connsiteX1" fmla="*/ 8963357 w 9144000"/>
                <a:gd name="connsiteY1" fmla="*/ 0 h 2120697"/>
                <a:gd name="connsiteX2" fmla="*/ 9144000 w 9144000"/>
                <a:gd name="connsiteY2" fmla="*/ 180643 h 2120697"/>
                <a:gd name="connsiteX3" fmla="*/ 9144000 w 9144000"/>
                <a:gd name="connsiteY3" fmla="*/ 2120697 h 2120697"/>
                <a:gd name="connsiteX4" fmla="*/ 0 w 9144000"/>
                <a:gd name="connsiteY4" fmla="*/ 2120697 h 2120697"/>
                <a:gd name="connsiteX5" fmla="*/ 0 w 9144000"/>
                <a:gd name="connsiteY5" fmla="*/ 180643 h 2120697"/>
                <a:gd name="connsiteX6" fmla="*/ 180643 w 9144000"/>
                <a:gd name="connsiteY6" fmla="*/ 0 h 21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120697">
                  <a:moveTo>
                    <a:pt x="180643" y="0"/>
                  </a:moveTo>
                  <a:lnTo>
                    <a:pt x="8963357" y="0"/>
                  </a:lnTo>
                  <a:cubicBezTo>
                    <a:pt x="9063123" y="0"/>
                    <a:pt x="9144000" y="80877"/>
                    <a:pt x="9144000" y="180643"/>
                  </a:cubicBezTo>
                  <a:lnTo>
                    <a:pt x="9144000" y="2120697"/>
                  </a:lnTo>
                  <a:lnTo>
                    <a:pt x="0" y="2120697"/>
                  </a:lnTo>
                  <a:lnTo>
                    <a:pt x="0" y="180643"/>
                  </a:lnTo>
                  <a:cubicBezTo>
                    <a:pt x="0" y="80877"/>
                    <a:pt x="80877" y="0"/>
                    <a:pt x="180643" y="0"/>
                  </a:cubicBez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grpSp>
          <p:nvGrpSpPr>
            <p:cNvPr id="70" name="Group 885">
              <a:extLst>
                <a:ext uri="{FF2B5EF4-FFF2-40B4-BE49-F238E27FC236}">
                  <a16:creationId xmlns:a16="http://schemas.microsoft.com/office/drawing/2014/main" id="{60782AAE-8AD1-4782-A380-DF7A6E39E24D}"/>
                </a:ext>
              </a:extLst>
            </p:cNvPr>
            <p:cNvGrpSpPr/>
            <p:nvPr/>
          </p:nvGrpSpPr>
          <p:grpSpPr>
            <a:xfrm>
              <a:off x="3821715" y="5234318"/>
              <a:ext cx="1402401" cy="1798542"/>
              <a:chOff x="877552" y="1545017"/>
              <a:chExt cx="2573761" cy="3300779"/>
            </a:xfrm>
          </p:grpSpPr>
          <p:sp>
            <p:nvSpPr>
              <p:cNvPr id="77" name="Freeform: Shape 892">
                <a:extLst>
                  <a:ext uri="{FF2B5EF4-FFF2-40B4-BE49-F238E27FC236}">
                    <a16:creationId xmlns:a16="http://schemas.microsoft.com/office/drawing/2014/main" id="{1A40D6F9-1FEF-4571-B216-356CCDBC85B2}"/>
                  </a:ext>
                </a:extLst>
              </p:cNvPr>
              <p:cNvSpPr/>
              <p:nvPr/>
            </p:nvSpPr>
            <p:spPr>
              <a:xfrm>
                <a:off x="877552" y="1545017"/>
                <a:ext cx="2573761" cy="2436855"/>
              </a:xfrm>
              <a:custGeom>
                <a:avLst/>
                <a:gdLst>
                  <a:gd name="connsiteX0" fmla="*/ 1286880 w 2573760"/>
                  <a:gd name="connsiteY0" fmla="*/ 0 h 2436855"/>
                  <a:gd name="connsiteX1" fmla="*/ 2573760 w 2573760"/>
                  <a:gd name="connsiteY1" fmla="*/ 1286880 h 2436855"/>
                  <a:gd name="connsiteX2" fmla="*/ 2472631 w 2573760"/>
                  <a:gd name="connsiteY2" fmla="*/ 1787792 h 2436855"/>
                  <a:gd name="connsiteX3" fmla="*/ 2439988 w 2573760"/>
                  <a:gd name="connsiteY3" fmla="*/ 1855553 h 2436855"/>
                  <a:gd name="connsiteX4" fmla="*/ 2386760 w 2573760"/>
                  <a:gd name="connsiteY4" fmla="*/ 1926734 h 2436855"/>
                  <a:gd name="connsiteX5" fmla="*/ 1305071 w 2573760"/>
                  <a:gd name="connsiteY5" fmla="*/ 2436855 h 2436855"/>
                  <a:gd name="connsiteX6" fmla="*/ 72470 w 2573760"/>
                  <a:gd name="connsiteY6" fmla="*/ 1703241 h 2436855"/>
                  <a:gd name="connsiteX7" fmla="*/ 62953 w 2573760"/>
                  <a:gd name="connsiteY7" fmla="*/ 1683484 h 2436855"/>
                  <a:gd name="connsiteX8" fmla="*/ 57856 w 2573760"/>
                  <a:gd name="connsiteY8" fmla="*/ 1669559 h 2436855"/>
                  <a:gd name="connsiteX9" fmla="*/ 0 w 2573760"/>
                  <a:gd name="connsiteY9" fmla="*/ 1286880 h 2436855"/>
                  <a:gd name="connsiteX10" fmla="*/ 1286880 w 2573760"/>
                  <a:gd name="connsiteY10" fmla="*/ 0 h 24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3760" h="2436855">
                    <a:moveTo>
                      <a:pt x="1286880" y="0"/>
                    </a:moveTo>
                    <a:cubicBezTo>
                      <a:pt x="1997604" y="0"/>
                      <a:pt x="2573760" y="576156"/>
                      <a:pt x="2573760" y="1286880"/>
                    </a:cubicBezTo>
                    <a:cubicBezTo>
                      <a:pt x="2573760" y="1464561"/>
                      <a:pt x="2537750" y="1633832"/>
                      <a:pt x="2472631" y="1787792"/>
                    </a:cubicBezTo>
                    <a:lnTo>
                      <a:pt x="2439988" y="1855553"/>
                    </a:lnTo>
                    <a:lnTo>
                      <a:pt x="2386760" y="1926734"/>
                    </a:lnTo>
                    <a:cubicBezTo>
                      <a:pt x="2129651" y="2238278"/>
                      <a:pt x="1740551" y="2436855"/>
                      <a:pt x="1305071" y="2436855"/>
                    </a:cubicBezTo>
                    <a:cubicBezTo>
                      <a:pt x="772818" y="2436855"/>
                      <a:pt x="309848" y="2140215"/>
                      <a:pt x="72470" y="1703241"/>
                    </a:cubicBezTo>
                    <a:lnTo>
                      <a:pt x="62953" y="1683484"/>
                    </a:lnTo>
                    <a:lnTo>
                      <a:pt x="57856" y="1669559"/>
                    </a:lnTo>
                    <a:cubicBezTo>
                      <a:pt x="20256" y="1548671"/>
                      <a:pt x="0" y="1420141"/>
                      <a:pt x="0" y="1286880"/>
                    </a:cubicBezTo>
                    <a:cubicBezTo>
                      <a:pt x="0" y="576156"/>
                      <a:pt x="576156" y="0"/>
                      <a:pt x="1286880" y="0"/>
                    </a:cubicBez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sp>
            <p:nvSpPr>
              <p:cNvPr id="78" name="Freeform: Shape 893">
                <a:extLst>
                  <a:ext uri="{FF2B5EF4-FFF2-40B4-BE49-F238E27FC236}">
                    <a16:creationId xmlns:a16="http://schemas.microsoft.com/office/drawing/2014/main" id="{8E6495CA-749C-4570-9BEA-6CC341EF2C13}"/>
                  </a:ext>
                </a:extLst>
              </p:cNvPr>
              <p:cNvSpPr/>
              <p:nvPr/>
            </p:nvSpPr>
            <p:spPr>
              <a:xfrm>
                <a:off x="940506" y="322373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nvGrpSpPr>
              <p:cNvPr id="79" name="Group 894">
                <a:extLst>
                  <a:ext uri="{FF2B5EF4-FFF2-40B4-BE49-F238E27FC236}">
                    <a16:creationId xmlns:a16="http://schemas.microsoft.com/office/drawing/2014/main" id="{E2FCD503-E4C9-4211-A906-5F683444978F}"/>
                  </a:ext>
                </a:extLst>
              </p:cNvPr>
              <p:cNvGrpSpPr/>
              <p:nvPr/>
            </p:nvGrpSpPr>
            <p:grpSpPr>
              <a:xfrm>
                <a:off x="1237986" y="1637676"/>
                <a:ext cx="1758490" cy="2694426"/>
                <a:chOff x="181346" y="1199439"/>
                <a:chExt cx="2937575" cy="4501065"/>
              </a:xfrm>
            </p:grpSpPr>
            <p:sp>
              <p:nvSpPr>
                <p:cNvPr id="85" name="Rectangle 7">
                  <a:extLst>
                    <a:ext uri="{FF2B5EF4-FFF2-40B4-BE49-F238E27FC236}">
                      <a16:creationId xmlns:a16="http://schemas.microsoft.com/office/drawing/2014/main" id="{FE05E362-315F-4B0F-990F-DCCC48543902}"/>
                    </a:ext>
                  </a:extLst>
                </p:cNvPr>
                <p:cNvSpPr/>
                <p:nvPr/>
              </p:nvSpPr>
              <p:spPr>
                <a:xfrm>
                  <a:off x="861900" y="1931457"/>
                  <a:ext cx="1031829" cy="1219446"/>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86" name="Oval 901">
                  <a:extLst>
                    <a:ext uri="{FF2B5EF4-FFF2-40B4-BE49-F238E27FC236}">
                      <a16:creationId xmlns:a16="http://schemas.microsoft.com/office/drawing/2014/main" id="{2A8E6934-26A1-438D-B712-9090DB18982D}"/>
                    </a:ext>
                  </a:extLst>
                </p:cNvPr>
                <p:cNvSpPr/>
                <p:nvPr/>
              </p:nvSpPr>
              <p:spPr>
                <a:xfrm rot="826891">
                  <a:off x="1717765" y="1400594"/>
                  <a:ext cx="627191" cy="898932"/>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87" name="Oval 902">
                  <a:extLst>
                    <a:ext uri="{FF2B5EF4-FFF2-40B4-BE49-F238E27FC236}">
                      <a16:creationId xmlns:a16="http://schemas.microsoft.com/office/drawing/2014/main" id="{38195D5B-B783-448C-B7AB-6B2DCA258AE5}"/>
                    </a:ext>
                  </a:extLst>
                </p:cNvPr>
                <p:cNvSpPr/>
                <p:nvPr/>
              </p:nvSpPr>
              <p:spPr>
                <a:xfrm rot="7541460">
                  <a:off x="1662416" y="1954145"/>
                  <a:ext cx="627191" cy="898932"/>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88" name="Oval 903">
                  <a:extLst>
                    <a:ext uri="{FF2B5EF4-FFF2-40B4-BE49-F238E27FC236}">
                      <a16:creationId xmlns:a16="http://schemas.microsoft.com/office/drawing/2014/main" id="{7AAF8FB1-38FD-43E7-A5CD-BCABCAFA2835}"/>
                    </a:ext>
                  </a:extLst>
                </p:cNvPr>
                <p:cNvSpPr/>
                <p:nvPr/>
              </p:nvSpPr>
              <p:spPr>
                <a:xfrm>
                  <a:off x="955965" y="1403928"/>
                  <a:ext cx="1174156" cy="1043708"/>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89" name="Rectangle 20">
                  <a:extLst>
                    <a:ext uri="{FF2B5EF4-FFF2-40B4-BE49-F238E27FC236}">
                      <a16:creationId xmlns:a16="http://schemas.microsoft.com/office/drawing/2014/main" id="{0C203171-8A39-4D8B-9173-BBFDA35D220B}"/>
                    </a:ext>
                  </a:extLst>
                </p:cNvPr>
                <p:cNvSpPr/>
                <p:nvPr/>
              </p:nvSpPr>
              <p:spPr>
                <a:xfrm>
                  <a:off x="476017" y="3178193"/>
                  <a:ext cx="497109" cy="1123274"/>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0" name="Rectangle 21">
                  <a:extLst>
                    <a:ext uri="{FF2B5EF4-FFF2-40B4-BE49-F238E27FC236}">
                      <a16:creationId xmlns:a16="http://schemas.microsoft.com/office/drawing/2014/main" id="{799F1884-3E33-43F7-B159-9DB2A796BCE7}"/>
                    </a:ext>
                  </a:extLst>
                </p:cNvPr>
                <p:cNvSpPr/>
                <p:nvPr/>
              </p:nvSpPr>
              <p:spPr>
                <a:xfrm>
                  <a:off x="808175" y="3075391"/>
                  <a:ext cx="777145" cy="2432652"/>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1" name="Rectangle 22">
                  <a:extLst>
                    <a:ext uri="{FF2B5EF4-FFF2-40B4-BE49-F238E27FC236}">
                      <a16:creationId xmlns:a16="http://schemas.microsoft.com/office/drawing/2014/main" id="{13029DDD-B5DE-4996-AA2B-129D975740F2}"/>
                    </a:ext>
                  </a:extLst>
                </p:cNvPr>
                <p:cNvSpPr/>
                <p:nvPr/>
              </p:nvSpPr>
              <p:spPr>
                <a:xfrm>
                  <a:off x="2113234" y="3068493"/>
                  <a:ext cx="587398" cy="2451025"/>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2" name="Rectangle 23">
                  <a:extLst>
                    <a:ext uri="{FF2B5EF4-FFF2-40B4-BE49-F238E27FC236}">
                      <a16:creationId xmlns:a16="http://schemas.microsoft.com/office/drawing/2014/main" id="{C748C3EF-76FA-4036-855D-5C0611AF5820}"/>
                    </a:ext>
                  </a:extLst>
                </p:cNvPr>
                <p:cNvSpPr/>
                <p:nvPr/>
              </p:nvSpPr>
              <p:spPr>
                <a:xfrm>
                  <a:off x="2434165" y="3146977"/>
                  <a:ext cx="480700" cy="1127438"/>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3" name="Rectangle 13">
                  <a:extLst>
                    <a:ext uri="{FF2B5EF4-FFF2-40B4-BE49-F238E27FC236}">
                      <a16:creationId xmlns:a16="http://schemas.microsoft.com/office/drawing/2014/main" id="{560104BF-81FA-49DC-8238-843AAFDBF264}"/>
                    </a:ext>
                  </a:extLst>
                </p:cNvPr>
                <p:cNvSpPr/>
                <p:nvPr/>
              </p:nvSpPr>
              <p:spPr>
                <a:xfrm>
                  <a:off x="1169509" y="2820366"/>
                  <a:ext cx="949146" cy="629606"/>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4" name="Rectangle: Rounded Corners 909">
                  <a:extLst>
                    <a:ext uri="{FF2B5EF4-FFF2-40B4-BE49-F238E27FC236}">
                      <a16:creationId xmlns:a16="http://schemas.microsoft.com/office/drawing/2014/main" id="{DA1413BE-2B8C-4630-9F2D-5DF4B6035AED}"/>
                    </a:ext>
                  </a:extLst>
                </p:cNvPr>
                <p:cNvSpPr/>
                <p:nvPr/>
              </p:nvSpPr>
              <p:spPr>
                <a:xfrm>
                  <a:off x="1174764" y="1635786"/>
                  <a:ext cx="1072076" cy="1359074"/>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5" name="Rectangle 19">
                  <a:extLst>
                    <a:ext uri="{FF2B5EF4-FFF2-40B4-BE49-F238E27FC236}">
                      <a16:creationId xmlns:a16="http://schemas.microsoft.com/office/drawing/2014/main" id="{D1621383-58DB-49EF-976E-976A832BD339}"/>
                    </a:ext>
                  </a:extLst>
                </p:cNvPr>
                <p:cNvSpPr/>
                <p:nvPr/>
              </p:nvSpPr>
              <p:spPr>
                <a:xfrm>
                  <a:off x="1222807" y="3072415"/>
                  <a:ext cx="1063193" cy="2315655"/>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6" name="Oval 911">
                  <a:extLst>
                    <a:ext uri="{FF2B5EF4-FFF2-40B4-BE49-F238E27FC236}">
                      <a16:creationId xmlns:a16="http://schemas.microsoft.com/office/drawing/2014/main" id="{AD8A8363-F0F2-4A1E-A335-C6E174AD4587}"/>
                    </a:ext>
                  </a:extLst>
                </p:cNvPr>
                <p:cNvSpPr/>
                <p:nvPr/>
              </p:nvSpPr>
              <p:spPr>
                <a:xfrm rot="4801032">
                  <a:off x="1027699" y="2354013"/>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7" name="Oval 912">
                  <a:extLst>
                    <a:ext uri="{FF2B5EF4-FFF2-40B4-BE49-F238E27FC236}">
                      <a16:creationId xmlns:a16="http://schemas.microsoft.com/office/drawing/2014/main" id="{9AE028B1-1CF6-4EA7-8CC3-FDCD65BBED92}"/>
                    </a:ext>
                  </a:extLst>
                </p:cNvPr>
                <p:cNvSpPr/>
                <p:nvPr/>
              </p:nvSpPr>
              <p:spPr>
                <a:xfrm rot="6270557">
                  <a:off x="2093021" y="2297261"/>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8" name="Freeform: Shape 913">
                  <a:extLst>
                    <a:ext uri="{FF2B5EF4-FFF2-40B4-BE49-F238E27FC236}">
                      <a16:creationId xmlns:a16="http://schemas.microsoft.com/office/drawing/2014/main" id="{BFE25397-0138-4776-BADB-D92D7E185146}"/>
                    </a:ext>
                  </a:extLst>
                </p:cNvPr>
                <p:cNvSpPr/>
                <p:nvPr/>
              </p:nvSpPr>
              <p:spPr>
                <a:xfrm>
                  <a:off x="1109920" y="1604215"/>
                  <a:ext cx="1211912" cy="738859"/>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99" name="Freeform: Shape 914">
                  <a:extLst>
                    <a:ext uri="{FF2B5EF4-FFF2-40B4-BE49-F238E27FC236}">
                      <a16:creationId xmlns:a16="http://schemas.microsoft.com/office/drawing/2014/main" id="{1D02510B-43C4-4334-9117-BA4F3BE3DC01}"/>
                    </a:ext>
                  </a:extLst>
                </p:cNvPr>
                <p:cNvSpPr/>
                <p:nvPr/>
              </p:nvSpPr>
              <p:spPr>
                <a:xfrm>
                  <a:off x="181346" y="1199439"/>
                  <a:ext cx="2925600" cy="3531849"/>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r>
                    <a:rPr lang="en-PH" sz="926" dirty="0">
                      <a:solidFill>
                        <a:prstClr val="white"/>
                      </a:solidFill>
                      <a:latin typeface="Calibri" panose="020F0502020204030204"/>
                    </a:rPr>
                    <a:t>a</a:t>
                  </a:r>
                </a:p>
              </p:txBody>
            </p:sp>
            <p:sp>
              <p:nvSpPr>
                <p:cNvPr id="100" name="Freeform: Shape 915">
                  <a:extLst>
                    <a:ext uri="{FF2B5EF4-FFF2-40B4-BE49-F238E27FC236}">
                      <a16:creationId xmlns:a16="http://schemas.microsoft.com/office/drawing/2014/main" id="{BDF94201-94EE-4B00-AE76-49C5785E36A4}"/>
                    </a:ext>
                  </a:extLst>
                </p:cNvPr>
                <p:cNvSpPr/>
                <p:nvPr/>
              </p:nvSpPr>
              <p:spPr>
                <a:xfrm>
                  <a:off x="307937" y="1211487"/>
                  <a:ext cx="2810984" cy="3518075"/>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dirty="0">
                    <a:solidFill>
                      <a:prstClr val="white"/>
                    </a:solidFill>
                    <a:latin typeface="Calibri" panose="020F0502020204030204"/>
                  </a:endParaRPr>
                </a:p>
              </p:txBody>
            </p:sp>
            <p:sp>
              <p:nvSpPr>
                <p:cNvPr id="101" name="Rectangle: Rounded Corners 55">
                  <a:extLst>
                    <a:ext uri="{FF2B5EF4-FFF2-40B4-BE49-F238E27FC236}">
                      <a16:creationId xmlns:a16="http://schemas.microsoft.com/office/drawing/2014/main" id="{6E74255E-BA0A-4F83-AFEA-A84210768273}"/>
                    </a:ext>
                  </a:extLst>
                </p:cNvPr>
                <p:cNvSpPr/>
                <p:nvPr/>
              </p:nvSpPr>
              <p:spPr>
                <a:xfrm>
                  <a:off x="702191" y="3742955"/>
                  <a:ext cx="2107574" cy="1957549"/>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102" name="Rectangle: Rounded Corners 917">
                  <a:extLst>
                    <a:ext uri="{FF2B5EF4-FFF2-40B4-BE49-F238E27FC236}">
                      <a16:creationId xmlns:a16="http://schemas.microsoft.com/office/drawing/2014/main" id="{213C120F-E0FE-4490-BA85-F8877EC3A5F3}"/>
                    </a:ext>
                  </a:extLst>
                </p:cNvPr>
                <p:cNvSpPr/>
                <p:nvPr/>
              </p:nvSpPr>
              <p:spPr>
                <a:xfrm>
                  <a:off x="1562608" y="3373787"/>
                  <a:ext cx="350700" cy="573994"/>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03" name="Rectangle: Rounded Corners 918">
                  <a:extLst>
                    <a:ext uri="{FF2B5EF4-FFF2-40B4-BE49-F238E27FC236}">
                      <a16:creationId xmlns:a16="http://schemas.microsoft.com/office/drawing/2014/main" id="{9DD15A38-8254-4107-B898-2D6A92F78CC2}"/>
                    </a:ext>
                  </a:extLst>
                </p:cNvPr>
                <p:cNvSpPr/>
                <p:nvPr/>
              </p:nvSpPr>
              <p:spPr>
                <a:xfrm>
                  <a:off x="978790" y="1561709"/>
                  <a:ext cx="1522037" cy="203549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04" name="Oval 919">
                  <a:extLst>
                    <a:ext uri="{FF2B5EF4-FFF2-40B4-BE49-F238E27FC236}">
                      <a16:creationId xmlns:a16="http://schemas.microsoft.com/office/drawing/2014/main" id="{CE0035EA-C59B-4FB7-83E5-9339515AC792}"/>
                    </a:ext>
                  </a:extLst>
                </p:cNvPr>
                <p:cNvSpPr/>
                <p:nvPr/>
              </p:nvSpPr>
              <p:spPr>
                <a:xfrm rot="19109762">
                  <a:off x="773495" y="1363883"/>
                  <a:ext cx="1388430" cy="1123167"/>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05" name="Oval 920">
                  <a:extLst>
                    <a:ext uri="{FF2B5EF4-FFF2-40B4-BE49-F238E27FC236}">
                      <a16:creationId xmlns:a16="http://schemas.microsoft.com/office/drawing/2014/main" id="{1BBA4508-38CD-4925-B6CA-04098FD75625}"/>
                    </a:ext>
                  </a:extLst>
                </p:cNvPr>
                <p:cNvSpPr/>
                <p:nvPr/>
              </p:nvSpPr>
              <p:spPr>
                <a:xfrm rot="19811341">
                  <a:off x="1972381" y="1590570"/>
                  <a:ext cx="680496" cy="992353"/>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06" name="Oval 227">
                  <a:extLst>
                    <a:ext uri="{FF2B5EF4-FFF2-40B4-BE49-F238E27FC236}">
                      <a16:creationId xmlns:a16="http://schemas.microsoft.com/office/drawing/2014/main" id="{77A39B22-286C-4247-9FFE-9CE4481A99A3}"/>
                    </a:ext>
                  </a:extLst>
                </p:cNvPr>
                <p:cNvSpPr/>
                <p:nvPr/>
              </p:nvSpPr>
              <p:spPr>
                <a:xfrm rot="19109762">
                  <a:off x="714405" y="1341482"/>
                  <a:ext cx="1522112" cy="1070858"/>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07" name="Oval 922">
                  <a:extLst>
                    <a:ext uri="{FF2B5EF4-FFF2-40B4-BE49-F238E27FC236}">
                      <a16:creationId xmlns:a16="http://schemas.microsoft.com/office/drawing/2014/main" id="{9D82BE55-864A-4AC2-9080-10E3CCA745E4}"/>
                    </a:ext>
                  </a:extLst>
                </p:cNvPr>
                <p:cNvSpPr/>
                <p:nvPr/>
              </p:nvSpPr>
              <p:spPr>
                <a:xfrm rot="19811341">
                  <a:off x="2019460" y="1561708"/>
                  <a:ext cx="641824" cy="1017747"/>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08" name="Oval 923">
                  <a:extLst>
                    <a:ext uri="{FF2B5EF4-FFF2-40B4-BE49-F238E27FC236}">
                      <a16:creationId xmlns:a16="http://schemas.microsoft.com/office/drawing/2014/main" id="{9873C321-51FE-473C-8652-C99E6A66A99B}"/>
                    </a:ext>
                  </a:extLst>
                </p:cNvPr>
                <p:cNvSpPr/>
                <p:nvPr/>
              </p:nvSpPr>
              <p:spPr>
                <a:xfrm>
                  <a:off x="1106888" y="2915604"/>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09" name="Oval 924">
                  <a:extLst>
                    <a:ext uri="{FF2B5EF4-FFF2-40B4-BE49-F238E27FC236}">
                      <a16:creationId xmlns:a16="http://schemas.microsoft.com/office/drawing/2014/main" id="{E1A5A871-FDA8-47F8-AEF7-4D4C5980E79C}"/>
                    </a:ext>
                  </a:extLst>
                </p:cNvPr>
                <p:cNvSpPr/>
                <p:nvPr/>
              </p:nvSpPr>
              <p:spPr>
                <a:xfrm>
                  <a:off x="2101363" y="2918918"/>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110" name="Rectangle: Rounded Corners 925">
                  <a:extLst>
                    <a:ext uri="{FF2B5EF4-FFF2-40B4-BE49-F238E27FC236}">
                      <a16:creationId xmlns:a16="http://schemas.microsoft.com/office/drawing/2014/main" id="{8ABA7CEF-AB7B-4FD5-B419-6109316C883A}"/>
                    </a:ext>
                  </a:extLst>
                </p:cNvPr>
                <p:cNvSpPr/>
                <p:nvPr/>
              </p:nvSpPr>
              <p:spPr>
                <a:xfrm>
                  <a:off x="1205530" y="2506998"/>
                  <a:ext cx="219996" cy="94355"/>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11" name="Rectangle: Rounded Corners 926">
                  <a:extLst>
                    <a:ext uri="{FF2B5EF4-FFF2-40B4-BE49-F238E27FC236}">
                      <a16:creationId xmlns:a16="http://schemas.microsoft.com/office/drawing/2014/main" id="{6A233DC0-395A-4A0C-944E-998E717C4C50}"/>
                    </a:ext>
                  </a:extLst>
                </p:cNvPr>
                <p:cNvSpPr/>
                <p:nvPr/>
              </p:nvSpPr>
              <p:spPr>
                <a:xfrm>
                  <a:off x="2030167" y="2506997"/>
                  <a:ext cx="219996" cy="9435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112" name="Group 927">
                  <a:extLst>
                    <a:ext uri="{FF2B5EF4-FFF2-40B4-BE49-F238E27FC236}">
                      <a16:creationId xmlns:a16="http://schemas.microsoft.com/office/drawing/2014/main" id="{E7D0E57B-D53A-4F48-90EC-62DF0DE73C6B}"/>
                    </a:ext>
                  </a:extLst>
                </p:cNvPr>
                <p:cNvGrpSpPr/>
                <p:nvPr/>
              </p:nvGrpSpPr>
              <p:grpSpPr>
                <a:xfrm rot="388752">
                  <a:off x="1164127" y="2654365"/>
                  <a:ext cx="358530" cy="409272"/>
                  <a:chOff x="4187699" y="2705837"/>
                  <a:chExt cx="369137" cy="421380"/>
                </a:xfrm>
              </p:grpSpPr>
              <p:sp>
                <p:nvSpPr>
                  <p:cNvPr id="139" name="Block Arc 954">
                    <a:extLst>
                      <a:ext uri="{FF2B5EF4-FFF2-40B4-BE49-F238E27FC236}">
                        <a16:creationId xmlns:a16="http://schemas.microsoft.com/office/drawing/2014/main" id="{A34F360A-5320-41D3-8D6A-734CBF73A309}"/>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140" name="Oval 955">
                    <a:extLst>
                      <a:ext uri="{FF2B5EF4-FFF2-40B4-BE49-F238E27FC236}">
                        <a16:creationId xmlns:a16="http://schemas.microsoft.com/office/drawing/2014/main" id="{97DB31B6-70BF-442C-91FE-BBC461FCBF6F}"/>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41" name="Oval 956">
                    <a:extLst>
                      <a:ext uri="{FF2B5EF4-FFF2-40B4-BE49-F238E27FC236}">
                        <a16:creationId xmlns:a16="http://schemas.microsoft.com/office/drawing/2014/main" id="{3EC0F2F9-77F0-4C68-B0A0-8E87E6478DB3}"/>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113" name="Rectangle: Rounded Corners 928">
                  <a:extLst>
                    <a:ext uri="{FF2B5EF4-FFF2-40B4-BE49-F238E27FC236}">
                      <a16:creationId xmlns:a16="http://schemas.microsoft.com/office/drawing/2014/main" id="{F5A57F80-B420-4756-A79A-10640D1625EA}"/>
                    </a:ext>
                  </a:extLst>
                </p:cNvPr>
                <p:cNvSpPr/>
                <p:nvPr/>
              </p:nvSpPr>
              <p:spPr>
                <a:xfrm rot="1906099">
                  <a:off x="1185271" y="2666449"/>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114" name="Group 929">
                  <a:extLst>
                    <a:ext uri="{FF2B5EF4-FFF2-40B4-BE49-F238E27FC236}">
                      <a16:creationId xmlns:a16="http://schemas.microsoft.com/office/drawing/2014/main" id="{B2615826-BCE2-4345-8987-33C1D1B3F57D}"/>
                    </a:ext>
                  </a:extLst>
                </p:cNvPr>
                <p:cNvGrpSpPr/>
                <p:nvPr/>
              </p:nvGrpSpPr>
              <p:grpSpPr>
                <a:xfrm rot="21211248" flipH="1">
                  <a:off x="1925028" y="2642469"/>
                  <a:ext cx="358530" cy="409272"/>
                  <a:chOff x="4187699" y="2705837"/>
                  <a:chExt cx="369137" cy="421380"/>
                </a:xfrm>
              </p:grpSpPr>
              <p:sp>
                <p:nvSpPr>
                  <p:cNvPr id="136" name="Block Arc 951">
                    <a:extLst>
                      <a:ext uri="{FF2B5EF4-FFF2-40B4-BE49-F238E27FC236}">
                        <a16:creationId xmlns:a16="http://schemas.microsoft.com/office/drawing/2014/main" id="{DC37556B-6BA1-4FBA-93E9-E53A01750690}"/>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137" name="Oval 952">
                    <a:extLst>
                      <a:ext uri="{FF2B5EF4-FFF2-40B4-BE49-F238E27FC236}">
                        <a16:creationId xmlns:a16="http://schemas.microsoft.com/office/drawing/2014/main" id="{19C8C13D-8737-4551-BF72-832B2EFD4368}"/>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38" name="Oval 953">
                    <a:extLst>
                      <a:ext uri="{FF2B5EF4-FFF2-40B4-BE49-F238E27FC236}">
                        <a16:creationId xmlns:a16="http://schemas.microsoft.com/office/drawing/2014/main" id="{4A4DD3B7-761C-4E5C-9986-FB8A024A2817}"/>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115" name="Rectangle: Rounded Corners 930">
                  <a:extLst>
                    <a:ext uri="{FF2B5EF4-FFF2-40B4-BE49-F238E27FC236}">
                      <a16:creationId xmlns:a16="http://schemas.microsoft.com/office/drawing/2014/main" id="{AFF8F542-17B7-40F6-BED2-E2FEA2F65967}"/>
                    </a:ext>
                  </a:extLst>
                </p:cNvPr>
                <p:cNvSpPr/>
                <p:nvPr/>
              </p:nvSpPr>
              <p:spPr>
                <a:xfrm rot="19693901" flipV="1">
                  <a:off x="2139227" y="2648763"/>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16" name="Rectangle: Rounded Corners 931">
                  <a:extLst>
                    <a:ext uri="{FF2B5EF4-FFF2-40B4-BE49-F238E27FC236}">
                      <a16:creationId xmlns:a16="http://schemas.microsoft.com/office/drawing/2014/main" id="{F40FCDD1-8CA9-46F3-9A8E-0A285235CC51}"/>
                    </a:ext>
                  </a:extLst>
                </p:cNvPr>
                <p:cNvSpPr/>
                <p:nvPr/>
              </p:nvSpPr>
              <p:spPr>
                <a:xfrm>
                  <a:off x="1638740" y="2952402"/>
                  <a:ext cx="219996" cy="94354"/>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17" name="Freeform: Shape 932">
                  <a:extLst>
                    <a:ext uri="{FF2B5EF4-FFF2-40B4-BE49-F238E27FC236}">
                      <a16:creationId xmlns:a16="http://schemas.microsoft.com/office/drawing/2014/main" id="{BABE3236-559C-4BF0-AF90-416A9E34946C}"/>
                    </a:ext>
                  </a:extLst>
                </p:cNvPr>
                <p:cNvSpPr/>
                <p:nvPr/>
              </p:nvSpPr>
              <p:spPr>
                <a:xfrm>
                  <a:off x="778560" y="3737326"/>
                  <a:ext cx="2027181" cy="1953069"/>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118" name="Freeform: Shape 933">
                  <a:extLst>
                    <a:ext uri="{FF2B5EF4-FFF2-40B4-BE49-F238E27FC236}">
                      <a16:creationId xmlns:a16="http://schemas.microsoft.com/office/drawing/2014/main" id="{F665EC71-9383-4461-B229-AFAD7FEEFD74}"/>
                    </a:ext>
                  </a:extLst>
                </p:cNvPr>
                <p:cNvSpPr/>
                <p:nvPr/>
              </p:nvSpPr>
              <p:spPr>
                <a:xfrm>
                  <a:off x="1561226" y="3737326"/>
                  <a:ext cx="355371" cy="201540"/>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119" name="Rectangle: Rounded Corners 934">
                  <a:extLst>
                    <a:ext uri="{FF2B5EF4-FFF2-40B4-BE49-F238E27FC236}">
                      <a16:creationId xmlns:a16="http://schemas.microsoft.com/office/drawing/2014/main" id="{E6775623-5CFB-4495-A0A4-BA795D77EB22}"/>
                    </a:ext>
                  </a:extLst>
                </p:cNvPr>
                <p:cNvSpPr/>
                <p:nvPr/>
              </p:nvSpPr>
              <p:spPr>
                <a:xfrm>
                  <a:off x="850399" y="2747475"/>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20" name="Rectangle: Rounded Corners 935">
                  <a:extLst>
                    <a:ext uri="{FF2B5EF4-FFF2-40B4-BE49-F238E27FC236}">
                      <a16:creationId xmlns:a16="http://schemas.microsoft.com/office/drawing/2014/main" id="{0988B4AE-555F-44C0-9677-AA58EACCD0A0}"/>
                    </a:ext>
                  </a:extLst>
                </p:cNvPr>
                <p:cNvSpPr/>
                <p:nvPr/>
              </p:nvSpPr>
              <p:spPr>
                <a:xfrm>
                  <a:off x="2377629" y="2751957"/>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21" name="Oval 936">
                  <a:extLst>
                    <a:ext uri="{FF2B5EF4-FFF2-40B4-BE49-F238E27FC236}">
                      <a16:creationId xmlns:a16="http://schemas.microsoft.com/office/drawing/2014/main" id="{79A952C6-F084-409C-AE9E-76B82D97B413}"/>
                    </a:ext>
                  </a:extLst>
                </p:cNvPr>
                <p:cNvSpPr/>
                <p:nvPr/>
              </p:nvSpPr>
              <p:spPr>
                <a:xfrm>
                  <a:off x="916050"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22" name="Oval 937">
                  <a:extLst>
                    <a:ext uri="{FF2B5EF4-FFF2-40B4-BE49-F238E27FC236}">
                      <a16:creationId xmlns:a16="http://schemas.microsoft.com/office/drawing/2014/main" id="{000282B4-65E5-458A-9A8F-164261A2DC78}"/>
                    </a:ext>
                  </a:extLst>
                </p:cNvPr>
                <p:cNvSpPr/>
                <p:nvPr/>
              </p:nvSpPr>
              <p:spPr>
                <a:xfrm>
                  <a:off x="2499039"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23" name="Oval 938">
                  <a:extLst>
                    <a:ext uri="{FF2B5EF4-FFF2-40B4-BE49-F238E27FC236}">
                      <a16:creationId xmlns:a16="http://schemas.microsoft.com/office/drawing/2014/main" id="{B7167C00-88D6-4904-B9E1-10D278A08FC3}"/>
                    </a:ext>
                  </a:extLst>
                </p:cNvPr>
                <p:cNvSpPr/>
                <p:nvPr/>
              </p:nvSpPr>
              <p:spPr>
                <a:xfrm>
                  <a:off x="1269268" y="2683088"/>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24" name="Oval 939">
                  <a:extLst>
                    <a:ext uri="{FF2B5EF4-FFF2-40B4-BE49-F238E27FC236}">
                      <a16:creationId xmlns:a16="http://schemas.microsoft.com/office/drawing/2014/main" id="{E10202F4-8D84-4B51-94CF-2808C08DB930}"/>
                    </a:ext>
                  </a:extLst>
                </p:cNvPr>
                <p:cNvSpPr/>
                <p:nvPr/>
              </p:nvSpPr>
              <p:spPr>
                <a:xfrm flipH="1">
                  <a:off x="2030167" y="2671189"/>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25" name="Freeform: Shape 940">
                  <a:extLst>
                    <a:ext uri="{FF2B5EF4-FFF2-40B4-BE49-F238E27FC236}">
                      <a16:creationId xmlns:a16="http://schemas.microsoft.com/office/drawing/2014/main" id="{F5360EBA-3FEE-423B-8B72-1EDE61D99370}"/>
                    </a:ext>
                  </a:extLst>
                </p:cNvPr>
                <p:cNvSpPr/>
                <p:nvPr/>
              </p:nvSpPr>
              <p:spPr>
                <a:xfrm>
                  <a:off x="930060" y="1742987"/>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126" name="Freeform: Shape 941">
                  <a:extLst>
                    <a:ext uri="{FF2B5EF4-FFF2-40B4-BE49-F238E27FC236}">
                      <a16:creationId xmlns:a16="http://schemas.microsoft.com/office/drawing/2014/main" id="{33FF3DF9-215C-4047-9DF1-03FB56D555DF}"/>
                    </a:ext>
                  </a:extLst>
                </p:cNvPr>
                <p:cNvSpPr/>
                <p:nvPr/>
              </p:nvSpPr>
              <p:spPr>
                <a:xfrm flipH="1">
                  <a:off x="1998119" y="1656179"/>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cxnSp>
              <p:nvCxnSpPr>
                <p:cNvPr id="127" name="Straight Connector 942">
                  <a:extLst>
                    <a:ext uri="{FF2B5EF4-FFF2-40B4-BE49-F238E27FC236}">
                      <a16:creationId xmlns:a16="http://schemas.microsoft.com/office/drawing/2014/main" id="{208A42AD-8C35-4BC7-A206-852839D7C748}"/>
                    </a:ext>
                  </a:extLst>
                </p:cNvPr>
                <p:cNvCxnSpPr>
                  <a:cxnSpLocks/>
                </p:cNvCxnSpPr>
                <p:nvPr/>
              </p:nvCxnSpPr>
              <p:spPr>
                <a:xfrm flipH="1">
                  <a:off x="1131439" y="4616077"/>
                  <a:ext cx="78073" cy="644985"/>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cxnSp>
              <p:nvCxnSpPr>
                <p:cNvPr id="128" name="Straight Connector 943">
                  <a:extLst>
                    <a:ext uri="{FF2B5EF4-FFF2-40B4-BE49-F238E27FC236}">
                      <a16:creationId xmlns:a16="http://schemas.microsoft.com/office/drawing/2014/main" id="{7EE84253-2F56-4C6D-8333-3CE7FE5A40B6}"/>
                    </a:ext>
                  </a:extLst>
                </p:cNvPr>
                <p:cNvCxnSpPr>
                  <a:cxnSpLocks/>
                </p:cNvCxnSpPr>
                <p:nvPr/>
              </p:nvCxnSpPr>
              <p:spPr>
                <a:xfrm>
                  <a:off x="2438184" y="4599000"/>
                  <a:ext cx="53131" cy="438938"/>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sp>
              <p:nvSpPr>
                <p:cNvPr id="129" name="Freeform: Shape 944">
                  <a:extLst>
                    <a:ext uri="{FF2B5EF4-FFF2-40B4-BE49-F238E27FC236}">
                      <a16:creationId xmlns:a16="http://schemas.microsoft.com/office/drawing/2014/main" id="{03977511-D47B-460D-B7AE-F913646F3BF3}"/>
                    </a:ext>
                  </a:extLst>
                </p:cNvPr>
                <p:cNvSpPr/>
                <p:nvPr/>
              </p:nvSpPr>
              <p:spPr>
                <a:xfrm>
                  <a:off x="1327492" y="3737878"/>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30" name="Freeform: Shape 945">
                  <a:extLst>
                    <a:ext uri="{FF2B5EF4-FFF2-40B4-BE49-F238E27FC236}">
                      <a16:creationId xmlns:a16="http://schemas.microsoft.com/office/drawing/2014/main" id="{CFFAED88-8AB4-4235-B075-A8D8FB281DC8}"/>
                    </a:ext>
                  </a:extLst>
                </p:cNvPr>
                <p:cNvSpPr/>
                <p:nvPr/>
              </p:nvSpPr>
              <p:spPr>
                <a:xfrm flipH="1">
                  <a:off x="1746173" y="3732707"/>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31" name="Rectangle: Rounded Corners 946">
                  <a:extLst>
                    <a:ext uri="{FF2B5EF4-FFF2-40B4-BE49-F238E27FC236}">
                      <a16:creationId xmlns:a16="http://schemas.microsoft.com/office/drawing/2014/main" id="{161088E6-C08D-427B-8BDB-B7CDC1F35FEB}"/>
                    </a:ext>
                  </a:extLst>
                </p:cNvPr>
                <p:cNvSpPr/>
                <p:nvPr/>
              </p:nvSpPr>
              <p:spPr>
                <a:xfrm>
                  <a:off x="1601533" y="4577815"/>
                  <a:ext cx="304706" cy="460123"/>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32" name="Oval 947">
                  <a:extLst>
                    <a:ext uri="{FF2B5EF4-FFF2-40B4-BE49-F238E27FC236}">
                      <a16:creationId xmlns:a16="http://schemas.microsoft.com/office/drawing/2014/main" id="{6428517B-723C-462C-9983-B0EC2E8869FE}"/>
                    </a:ext>
                  </a:extLst>
                </p:cNvPr>
                <p:cNvSpPr/>
                <p:nvPr/>
              </p:nvSpPr>
              <p:spPr>
                <a:xfrm>
                  <a:off x="1679235" y="4667553"/>
                  <a:ext cx="140913" cy="14091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33" name="Rectangle: Rounded Corners 948">
                  <a:extLst>
                    <a:ext uri="{FF2B5EF4-FFF2-40B4-BE49-F238E27FC236}">
                      <a16:creationId xmlns:a16="http://schemas.microsoft.com/office/drawing/2014/main" id="{34AB215A-D0AE-40AE-A122-B06A86DD8BD5}"/>
                    </a:ext>
                  </a:extLst>
                </p:cNvPr>
                <p:cNvSpPr/>
                <p:nvPr/>
              </p:nvSpPr>
              <p:spPr>
                <a:xfrm>
                  <a:off x="1709073" y="4753019"/>
                  <a:ext cx="87663" cy="82497"/>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34" name="Oval 949">
                  <a:extLst>
                    <a:ext uri="{FF2B5EF4-FFF2-40B4-BE49-F238E27FC236}">
                      <a16:creationId xmlns:a16="http://schemas.microsoft.com/office/drawing/2014/main" id="{F1593617-2C1A-494E-AC76-3175D346964A}"/>
                    </a:ext>
                  </a:extLst>
                </p:cNvPr>
                <p:cNvSpPr/>
                <p:nvPr/>
              </p:nvSpPr>
              <p:spPr>
                <a:xfrm>
                  <a:off x="1729076" y="4705852"/>
                  <a:ext cx="48735" cy="48735"/>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135" name="Freeform: Shape 950">
                  <a:extLst>
                    <a:ext uri="{FF2B5EF4-FFF2-40B4-BE49-F238E27FC236}">
                      <a16:creationId xmlns:a16="http://schemas.microsoft.com/office/drawing/2014/main" id="{3695E178-3AB1-4C51-8193-B42FCEDE1480}"/>
                    </a:ext>
                  </a:extLst>
                </p:cNvPr>
                <p:cNvSpPr/>
                <p:nvPr/>
              </p:nvSpPr>
              <p:spPr>
                <a:xfrm>
                  <a:off x="1683945" y="4779008"/>
                  <a:ext cx="140914" cy="117981"/>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530">
                    <a:solidFill>
                      <a:prstClr val="white"/>
                    </a:solidFill>
                    <a:latin typeface="Calibri" panose="020F0502020204030204"/>
                  </a:endParaRPr>
                </a:p>
              </p:txBody>
            </p:sp>
          </p:grpSp>
          <p:grpSp>
            <p:nvGrpSpPr>
              <p:cNvPr id="80" name="Group 895">
                <a:extLst>
                  <a:ext uri="{FF2B5EF4-FFF2-40B4-BE49-F238E27FC236}">
                    <a16:creationId xmlns:a16="http://schemas.microsoft.com/office/drawing/2014/main" id="{4F3AF4F5-AA84-4F34-B15A-305BC87029C7}"/>
                  </a:ext>
                </a:extLst>
              </p:cNvPr>
              <p:cNvGrpSpPr/>
              <p:nvPr/>
            </p:nvGrpSpPr>
            <p:grpSpPr>
              <a:xfrm rot="459843">
                <a:off x="2764451" y="3142039"/>
                <a:ext cx="532601" cy="981990"/>
                <a:chOff x="2535777" y="3065314"/>
                <a:chExt cx="532601" cy="981990"/>
              </a:xfrm>
            </p:grpSpPr>
            <p:sp>
              <p:nvSpPr>
                <p:cNvPr id="83" name="Rectangle: Rounded Corners 898">
                  <a:extLst>
                    <a:ext uri="{FF2B5EF4-FFF2-40B4-BE49-F238E27FC236}">
                      <a16:creationId xmlns:a16="http://schemas.microsoft.com/office/drawing/2014/main" id="{654C4FD4-C541-471D-A685-A2A3E0534FDF}"/>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84" name="Oval 12">
                  <a:extLst>
                    <a:ext uri="{FF2B5EF4-FFF2-40B4-BE49-F238E27FC236}">
                      <a16:creationId xmlns:a16="http://schemas.microsoft.com/office/drawing/2014/main" id="{235FDF63-2F57-40F7-8FE1-00ACDADC2BD4}"/>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grpSp>
          <p:sp>
            <p:nvSpPr>
              <p:cNvPr id="81" name="Rectangle 17">
                <a:extLst>
                  <a:ext uri="{FF2B5EF4-FFF2-40B4-BE49-F238E27FC236}">
                    <a16:creationId xmlns:a16="http://schemas.microsoft.com/office/drawing/2014/main" id="{0D18C867-462B-48A5-A1FC-8870379E0FEC}"/>
                  </a:ext>
                </a:extLst>
              </p:cNvPr>
              <p:cNvSpPr/>
              <p:nvPr/>
            </p:nvSpPr>
            <p:spPr>
              <a:xfrm>
                <a:off x="1401357" y="3915019"/>
                <a:ext cx="1778558" cy="930777"/>
              </a:xfrm>
              <a:custGeom>
                <a:avLst/>
                <a:gdLst>
                  <a:gd name="connsiteX0" fmla="*/ 0 w 1778558"/>
                  <a:gd name="connsiteY0" fmla="*/ 0 h 1038763"/>
                  <a:gd name="connsiteX1" fmla="*/ 1778558 w 1778558"/>
                  <a:gd name="connsiteY1" fmla="*/ 0 h 1038763"/>
                  <a:gd name="connsiteX2" fmla="*/ 1778558 w 1778558"/>
                  <a:gd name="connsiteY2" fmla="*/ 1038763 h 1038763"/>
                  <a:gd name="connsiteX3" fmla="*/ 0 w 1778558"/>
                  <a:gd name="connsiteY3" fmla="*/ 1038763 h 1038763"/>
                  <a:gd name="connsiteX4" fmla="*/ 0 w 1778558"/>
                  <a:gd name="connsiteY4" fmla="*/ 0 h 1038763"/>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558" h="1190685">
                    <a:moveTo>
                      <a:pt x="20065" y="103192"/>
                    </a:moveTo>
                    <a:cubicBezTo>
                      <a:pt x="470550" y="258936"/>
                      <a:pt x="923902" y="494942"/>
                      <a:pt x="1678232" y="0"/>
                    </a:cubicBezTo>
                    <a:lnTo>
                      <a:pt x="1778558" y="1190685"/>
                    </a:lnTo>
                    <a:lnTo>
                      <a:pt x="0" y="1190685"/>
                    </a:lnTo>
                    <a:lnTo>
                      <a:pt x="20065" y="103192"/>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sp>
            <p:nvSpPr>
              <p:cNvPr id="82" name="Freeform: Shape 897">
                <a:extLst>
                  <a:ext uri="{FF2B5EF4-FFF2-40B4-BE49-F238E27FC236}">
                    <a16:creationId xmlns:a16="http://schemas.microsoft.com/office/drawing/2014/main" id="{81A926C4-7246-4BE3-B569-E1CCA5AB16BB}"/>
                  </a:ext>
                </a:extLst>
              </p:cNvPr>
              <p:cNvSpPr/>
              <p:nvPr/>
            </p:nvSpPr>
            <p:spPr>
              <a:xfrm>
                <a:off x="926589" y="335104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sp>
          <p:nvSpPr>
            <p:cNvPr id="71" name="Freeform: Shape 886">
              <a:extLst>
                <a:ext uri="{FF2B5EF4-FFF2-40B4-BE49-F238E27FC236}">
                  <a16:creationId xmlns:a16="http://schemas.microsoft.com/office/drawing/2014/main" id="{A8CAD8B1-D835-4042-8735-98E5991A45AA}"/>
                </a:ext>
              </a:extLst>
            </p:cNvPr>
            <p:cNvSpPr/>
            <p:nvPr/>
          </p:nvSpPr>
          <p:spPr>
            <a:xfrm>
              <a:off x="4887481" y="5894181"/>
              <a:ext cx="215709" cy="215709"/>
            </a:xfrm>
            <a:custGeom>
              <a:avLst/>
              <a:gdLst>
                <a:gd name="connsiteX0" fmla="*/ 2571750 w 5143500"/>
                <a:gd name="connsiteY0" fmla="*/ 0 h 5143500"/>
                <a:gd name="connsiteX1" fmla="*/ 0 w 5143500"/>
                <a:gd name="connsiteY1" fmla="*/ 2571750 h 5143500"/>
                <a:gd name="connsiteX2" fmla="*/ 2571750 w 5143500"/>
                <a:gd name="connsiteY2" fmla="*/ 5143500 h 5143500"/>
                <a:gd name="connsiteX3" fmla="*/ 5143500 w 5143500"/>
                <a:gd name="connsiteY3" fmla="*/ 2571750 h 5143500"/>
                <a:gd name="connsiteX4" fmla="*/ 2571750 w 5143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43500">
                  <a:moveTo>
                    <a:pt x="2571750" y="0"/>
                  </a:moveTo>
                  <a:cubicBezTo>
                    <a:pt x="1153631" y="0"/>
                    <a:pt x="0" y="1153631"/>
                    <a:pt x="0" y="2571750"/>
                  </a:cubicBezTo>
                  <a:cubicBezTo>
                    <a:pt x="0" y="3989869"/>
                    <a:pt x="1153631" y="5143500"/>
                    <a:pt x="2571750" y="5143500"/>
                  </a:cubicBezTo>
                  <a:cubicBezTo>
                    <a:pt x="3989869" y="5143500"/>
                    <a:pt x="5143500" y="3989869"/>
                    <a:pt x="5143500" y="2571750"/>
                  </a:cubicBezTo>
                  <a:cubicBezTo>
                    <a:pt x="5143500" y="1153631"/>
                    <a:pt x="3989869" y="0"/>
                    <a:pt x="2571750" y="0"/>
                  </a:cubicBezTo>
                  <a:close/>
                </a:path>
              </a:pathLst>
            </a:custGeom>
            <a:solidFill>
              <a:srgbClr val="F48093"/>
            </a:solidFill>
            <a:ln w="10046"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72" name="TextBox 887">
              <a:extLst>
                <a:ext uri="{FF2B5EF4-FFF2-40B4-BE49-F238E27FC236}">
                  <a16:creationId xmlns:a16="http://schemas.microsoft.com/office/drawing/2014/main" id="{25D46242-31E4-4B36-8474-A40F62C8F9C8}"/>
                </a:ext>
              </a:extLst>
            </p:cNvPr>
            <p:cNvSpPr txBox="1"/>
            <p:nvPr/>
          </p:nvSpPr>
          <p:spPr>
            <a:xfrm>
              <a:off x="3108365" y="6702492"/>
              <a:ext cx="2954403" cy="713018"/>
            </a:xfrm>
            <a:prstGeom prst="rect">
              <a:avLst/>
            </a:prstGeom>
            <a:noFill/>
          </p:spPr>
          <p:txBody>
            <a:bodyPr wrap="square" rtlCol="0">
              <a:spAutoFit/>
            </a:bodyPr>
            <a:lstStyle/>
            <a:p>
              <a:pPr algn="ctr" defTabSz="342892"/>
              <a:r>
                <a:rPr lang="en-PH" sz="2100" b="1">
                  <a:solidFill>
                    <a:prstClr val="white"/>
                  </a:solidFill>
                  <a:latin typeface="Arial" panose="020B0604020202020204" pitchFamily="34" charset="0"/>
                  <a:cs typeface="Arial" panose="020B0604020202020204" pitchFamily="34" charset="0"/>
                </a:rPr>
                <a:t>Bạn Trả lời sai rồi </a:t>
              </a:r>
              <a:r>
                <a:rPr lang="en-PH" sz="2100" b="1">
                  <a:solidFill>
                    <a:prstClr val="white"/>
                  </a:solidFill>
                  <a:latin typeface="Arial" panose="020B0604020202020204" pitchFamily="34" charset="0"/>
                  <a:cs typeface="Arial" panose="020B0604020202020204" pitchFamily="34" charset="0"/>
                  <a:sym typeface="Wingdings" panose="05000000000000000000" pitchFamily="2" charset="2"/>
                </a:rPr>
                <a:t>=(((((</a:t>
              </a:r>
              <a:endParaRPr lang="en-PH" sz="2100" b="1" dirty="0">
                <a:solidFill>
                  <a:prstClr val="white"/>
                </a:solidFill>
                <a:latin typeface="Arial" panose="020B0604020202020204" pitchFamily="34" charset="0"/>
                <a:cs typeface="Arial" panose="020B0604020202020204" pitchFamily="34" charset="0"/>
              </a:endParaRPr>
            </a:p>
          </p:txBody>
        </p:sp>
        <p:sp>
          <p:nvSpPr>
            <p:cNvPr id="73" name="Rectangle: Rounded Corners 888">
              <a:extLst>
                <a:ext uri="{FF2B5EF4-FFF2-40B4-BE49-F238E27FC236}">
                  <a16:creationId xmlns:a16="http://schemas.microsoft.com/office/drawing/2014/main" id="{2E643570-B16B-41B0-900D-E254C1DAF977}"/>
                </a:ext>
              </a:extLst>
            </p:cNvPr>
            <p:cNvSpPr/>
            <p:nvPr/>
          </p:nvSpPr>
          <p:spPr>
            <a:xfrm>
              <a:off x="4480414" y="5917972"/>
              <a:ext cx="98532" cy="66544"/>
            </a:xfrm>
            <a:prstGeom prst="roundRect">
              <a:avLst>
                <a:gd name="adj" fmla="val 50000"/>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sp>
          <p:nvSpPr>
            <p:cNvPr id="74" name="Freeform: Shape 889">
              <a:extLst>
                <a:ext uri="{FF2B5EF4-FFF2-40B4-BE49-F238E27FC236}">
                  <a16:creationId xmlns:a16="http://schemas.microsoft.com/office/drawing/2014/main" id="{9FFF6C4A-BC00-4DBC-A2D8-C538EC28AAEF}"/>
                </a:ext>
              </a:extLst>
            </p:cNvPr>
            <p:cNvSpPr/>
            <p:nvPr/>
          </p:nvSpPr>
          <p:spPr>
            <a:xfrm>
              <a:off x="4483484" y="5953514"/>
              <a:ext cx="92392" cy="31739"/>
            </a:xfrm>
            <a:custGeom>
              <a:avLst/>
              <a:gdLst>
                <a:gd name="connsiteX0" fmla="*/ 638486 w 1297360"/>
                <a:gd name="connsiteY0" fmla="*/ 0 h 445680"/>
                <a:gd name="connsiteX1" fmla="*/ 1074382 w 1297360"/>
                <a:gd name="connsiteY1" fmla="*/ 65439 h 445680"/>
                <a:gd name="connsiteX2" fmla="*/ 1297360 w 1297360"/>
                <a:gd name="connsiteY2" fmla="*/ 177224 h 445680"/>
                <a:gd name="connsiteX3" fmla="*/ 1263452 w 1297360"/>
                <a:gd name="connsiteY3" fmla="*/ 239695 h 445680"/>
                <a:gd name="connsiteX4" fmla="*/ 876040 w 1297360"/>
                <a:gd name="connsiteY4" fmla="*/ 445680 h 445680"/>
                <a:gd name="connsiteX5" fmla="*/ 426866 w 1297360"/>
                <a:gd name="connsiteY5" fmla="*/ 445680 h 445680"/>
                <a:gd name="connsiteX6" fmla="*/ 39455 w 1297360"/>
                <a:gd name="connsiteY6" fmla="*/ 239695 h 445680"/>
                <a:gd name="connsiteX7" fmla="*/ 0 w 1297360"/>
                <a:gd name="connsiteY7" fmla="*/ 167004 h 445680"/>
                <a:gd name="connsiteX8" fmla="*/ 202590 w 1297360"/>
                <a:gd name="connsiteY8" fmla="*/ 65439 h 445680"/>
                <a:gd name="connsiteX9" fmla="*/ 638486 w 1297360"/>
                <a:gd name="connsiteY9" fmla="*/ 0 h 4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7360" h="445680">
                  <a:moveTo>
                    <a:pt x="638486" y="0"/>
                  </a:moveTo>
                  <a:cubicBezTo>
                    <a:pt x="793104" y="0"/>
                    <a:pt x="940406" y="23304"/>
                    <a:pt x="1074382" y="65439"/>
                  </a:cubicBezTo>
                  <a:lnTo>
                    <a:pt x="1297360" y="177224"/>
                  </a:lnTo>
                  <a:lnTo>
                    <a:pt x="1263452" y="239695"/>
                  </a:lnTo>
                  <a:cubicBezTo>
                    <a:pt x="1179492" y="363972"/>
                    <a:pt x="1037308" y="445680"/>
                    <a:pt x="876040" y="445680"/>
                  </a:cubicBezTo>
                  <a:lnTo>
                    <a:pt x="426866" y="445680"/>
                  </a:lnTo>
                  <a:cubicBezTo>
                    <a:pt x="265598" y="445680"/>
                    <a:pt x="123414" y="363972"/>
                    <a:pt x="39455" y="239695"/>
                  </a:cubicBezTo>
                  <a:lnTo>
                    <a:pt x="0" y="167004"/>
                  </a:lnTo>
                  <a:lnTo>
                    <a:pt x="202590" y="65439"/>
                  </a:lnTo>
                  <a:cubicBezTo>
                    <a:pt x="336566" y="23304"/>
                    <a:pt x="483868" y="0"/>
                    <a:pt x="638486"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sp>
          <p:nvSpPr>
            <p:cNvPr id="75" name="Freeform: Shape 890">
              <a:extLst>
                <a:ext uri="{FF2B5EF4-FFF2-40B4-BE49-F238E27FC236}">
                  <a16:creationId xmlns:a16="http://schemas.microsoft.com/office/drawing/2014/main" id="{80084875-2284-40A0-A685-2AAB6D9C4422}"/>
                </a:ext>
              </a:extLst>
            </p:cNvPr>
            <p:cNvSpPr/>
            <p:nvPr/>
          </p:nvSpPr>
          <p:spPr>
            <a:xfrm>
              <a:off x="4485945" y="5917873"/>
              <a:ext cx="84943" cy="23041"/>
            </a:xfrm>
            <a:custGeom>
              <a:avLst/>
              <a:gdLst>
                <a:gd name="connsiteX0" fmla="*/ 390328 w 1192765"/>
                <a:gd name="connsiteY0" fmla="*/ 0 h 323541"/>
                <a:gd name="connsiteX1" fmla="*/ 839502 w 1192765"/>
                <a:gd name="connsiteY1" fmla="*/ 0 h 323541"/>
                <a:gd name="connsiteX2" fmla="*/ 1169864 w 1192765"/>
                <a:gd name="connsiteY2" fmla="*/ 136840 h 323541"/>
                <a:gd name="connsiteX3" fmla="*/ 1192765 w 1192765"/>
                <a:gd name="connsiteY3" fmla="*/ 164597 h 323541"/>
                <a:gd name="connsiteX4" fmla="*/ 1192765 w 1192765"/>
                <a:gd name="connsiteY4" fmla="*/ 243006 h 323541"/>
                <a:gd name="connsiteX5" fmla="*/ 1112230 w 1192765"/>
                <a:gd name="connsiteY5" fmla="*/ 323541 h 323541"/>
                <a:gd name="connsiteX6" fmla="*/ 80535 w 1192765"/>
                <a:gd name="connsiteY6" fmla="*/ 323541 h 323541"/>
                <a:gd name="connsiteX7" fmla="*/ 0 w 1192765"/>
                <a:gd name="connsiteY7" fmla="*/ 243006 h 323541"/>
                <a:gd name="connsiteX8" fmla="*/ 0 w 1192765"/>
                <a:gd name="connsiteY8" fmla="*/ 211358 h 323541"/>
                <a:gd name="connsiteX9" fmla="*/ 2917 w 1192765"/>
                <a:gd name="connsiteY9" fmla="*/ 205985 h 323541"/>
                <a:gd name="connsiteX10" fmla="*/ 390328 w 1192765"/>
                <a:gd name="connsiteY10" fmla="*/ 0 h 32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2765" h="323541">
                  <a:moveTo>
                    <a:pt x="390328" y="0"/>
                  </a:moveTo>
                  <a:lnTo>
                    <a:pt x="839502" y="0"/>
                  </a:lnTo>
                  <a:cubicBezTo>
                    <a:pt x="968517" y="0"/>
                    <a:pt x="1085317" y="52293"/>
                    <a:pt x="1169864" y="136840"/>
                  </a:cubicBezTo>
                  <a:lnTo>
                    <a:pt x="1192765" y="164597"/>
                  </a:lnTo>
                  <a:lnTo>
                    <a:pt x="1192765" y="243006"/>
                  </a:lnTo>
                  <a:cubicBezTo>
                    <a:pt x="1192765" y="287484"/>
                    <a:pt x="1156708" y="323541"/>
                    <a:pt x="1112230" y="323541"/>
                  </a:cubicBezTo>
                  <a:lnTo>
                    <a:pt x="80535" y="323541"/>
                  </a:lnTo>
                  <a:cubicBezTo>
                    <a:pt x="36057" y="323541"/>
                    <a:pt x="0" y="287484"/>
                    <a:pt x="0" y="243006"/>
                  </a:cubicBezTo>
                  <a:lnTo>
                    <a:pt x="0" y="211358"/>
                  </a:lnTo>
                  <a:lnTo>
                    <a:pt x="2917" y="205985"/>
                  </a:lnTo>
                  <a:cubicBezTo>
                    <a:pt x="86876" y="81708"/>
                    <a:pt x="229060" y="0"/>
                    <a:pt x="39032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pic>
          <p:nvPicPr>
            <p:cNvPr id="76" name="Graphic 891">
              <a:extLst>
                <a:ext uri="{FF2B5EF4-FFF2-40B4-BE49-F238E27FC236}">
                  <a16:creationId xmlns:a16="http://schemas.microsoft.com/office/drawing/2014/main" id="{BFD4EFD9-8604-4A9C-9ED9-B652C1CD37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47239" y="5952946"/>
              <a:ext cx="97990" cy="97990"/>
            </a:xfrm>
            <a:prstGeom prst="rect">
              <a:avLst/>
            </a:prstGeom>
          </p:spPr>
        </p:pic>
      </p:grpSp>
      <p:sp>
        <p:nvSpPr>
          <p:cNvPr id="142" name="try again">
            <a:extLst>
              <a:ext uri="{FF2B5EF4-FFF2-40B4-BE49-F238E27FC236}">
                <a16:creationId xmlns:a16="http://schemas.microsoft.com/office/drawing/2014/main" id="{EF50158D-6012-4C4E-B333-57F036AC0BAB}"/>
              </a:ext>
            </a:extLst>
          </p:cNvPr>
          <p:cNvSpPr/>
          <p:nvPr/>
        </p:nvSpPr>
        <p:spPr>
          <a:xfrm>
            <a:off x="3601750" y="7629851"/>
            <a:ext cx="2056013" cy="41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r>
              <a:rPr lang="en-PH" sz="2100" dirty="0">
                <a:solidFill>
                  <a:srgbClr val="F48093"/>
                </a:solidFill>
                <a:latin typeface="Gilroy ExtraBold" panose="00000900000000000000" pitchFamily="50" charset="0"/>
              </a:rPr>
              <a:t>Try again</a:t>
            </a:r>
            <a:endParaRPr lang="en-PH" sz="2400" dirty="0">
              <a:solidFill>
                <a:srgbClr val="F48093"/>
              </a:solidFill>
              <a:latin typeface="Gilroy ExtraBold" panose="00000900000000000000" pitchFamily="50" charset="0"/>
            </a:endParaRPr>
          </a:p>
        </p:txBody>
      </p:sp>
      <p:grpSp>
        <p:nvGrpSpPr>
          <p:cNvPr id="217" name="Group 883">
            <a:extLst>
              <a:ext uri="{FF2B5EF4-FFF2-40B4-BE49-F238E27FC236}">
                <a16:creationId xmlns:a16="http://schemas.microsoft.com/office/drawing/2014/main" id="{5B0BBC07-3242-4A12-8361-62768AEA16D6}"/>
              </a:ext>
            </a:extLst>
          </p:cNvPr>
          <p:cNvGrpSpPr/>
          <p:nvPr/>
        </p:nvGrpSpPr>
        <p:grpSpPr>
          <a:xfrm>
            <a:off x="32368" y="5183939"/>
            <a:ext cx="9164783" cy="3119498"/>
            <a:chOff x="0" y="5234318"/>
            <a:chExt cx="9144000" cy="3011191"/>
          </a:xfrm>
        </p:grpSpPr>
        <p:sp>
          <p:nvSpPr>
            <p:cNvPr id="218" name="Freeform: Shape 884">
              <a:extLst>
                <a:ext uri="{FF2B5EF4-FFF2-40B4-BE49-F238E27FC236}">
                  <a16:creationId xmlns:a16="http://schemas.microsoft.com/office/drawing/2014/main" id="{51B533F6-A3E6-4F51-8745-C12699EF4BDB}"/>
                </a:ext>
              </a:extLst>
            </p:cNvPr>
            <p:cNvSpPr/>
            <p:nvPr/>
          </p:nvSpPr>
          <p:spPr>
            <a:xfrm>
              <a:off x="0" y="6124812"/>
              <a:ext cx="9144000" cy="2120697"/>
            </a:xfrm>
            <a:custGeom>
              <a:avLst/>
              <a:gdLst>
                <a:gd name="connsiteX0" fmla="*/ 180643 w 9144000"/>
                <a:gd name="connsiteY0" fmla="*/ 0 h 2120697"/>
                <a:gd name="connsiteX1" fmla="*/ 8963357 w 9144000"/>
                <a:gd name="connsiteY1" fmla="*/ 0 h 2120697"/>
                <a:gd name="connsiteX2" fmla="*/ 9144000 w 9144000"/>
                <a:gd name="connsiteY2" fmla="*/ 180643 h 2120697"/>
                <a:gd name="connsiteX3" fmla="*/ 9144000 w 9144000"/>
                <a:gd name="connsiteY3" fmla="*/ 2120697 h 2120697"/>
                <a:gd name="connsiteX4" fmla="*/ 0 w 9144000"/>
                <a:gd name="connsiteY4" fmla="*/ 2120697 h 2120697"/>
                <a:gd name="connsiteX5" fmla="*/ 0 w 9144000"/>
                <a:gd name="connsiteY5" fmla="*/ 180643 h 2120697"/>
                <a:gd name="connsiteX6" fmla="*/ 180643 w 9144000"/>
                <a:gd name="connsiteY6" fmla="*/ 0 h 21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120697">
                  <a:moveTo>
                    <a:pt x="180643" y="0"/>
                  </a:moveTo>
                  <a:lnTo>
                    <a:pt x="8963357" y="0"/>
                  </a:lnTo>
                  <a:cubicBezTo>
                    <a:pt x="9063123" y="0"/>
                    <a:pt x="9144000" y="80877"/>
                    <a:pt x="9144000" y="180643"/>
                  </a:cubicBezTo>
                  <a:lnTo>
                    <a:pt x="9144000" y="2120697"/>
                  </a:lnTo>
                  <a:lnTo>
                    <a:pt x="0" y="2120697"/>
                  </a:lnTo>
                  <a:lnTo>
                    <a:pt x="0" y="180643"/>
                  </a:lnTo>
                  <a:cubicBezTo>
                    <a:pt x="0" y="80877"/>
                    <a:pt x="80877" y="0"/>
                    <a:pt x="180643" y="0"/>
                  </a:cubicBez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grpSp>
          <p:nvGrpSpPr>
            <p:cNvPr id="219" name="Group 885">
              <a:extLst>
                <a:ext uri="{FF2B5EF4-FFF2-40B4-BE49-F238E27FC236}">
                  <a16:creationId xmlns:a16="http://schemas.microsoft.com/office/drawing/2014/main" id="{FC04B9EF-452E-4EC7-B420-4D4A63586919}"/>
                </a:ext>
              </a:extLst>
            </p:cNvPr>
            <p:cNvGrpSpPr/>
            <p:nvPr/>
          </p:nvGrpSpPr>
          <p:grpSpPr>
            <a:xfrm>
              <a:off x="3821715" y="5234318"/>
              <a:ext cx="1402401" cy="1798542"/>
              <a:chOff x="877552" y="1545017"/>
              <a:chExt cx="2573761" cy="3300779"/>
            </a:xfrm>
          </p:grpSpPr>
          <p:sp>
            <p:nvSpPr>
              <p:cNvPr id="226" name="Freeform: Shape 892">
                <a:extLst>
                  <a:ext uri="{FF2B5EF4-FFF2-40B4-BE49-F238E27FC236}">
                    <a16:creationId xmlns:a16="http://schemas.microsoft.com/office/drawing/2014/main" id="{F1C1BD39-D666-41E1-8B53-4A57027A56BB}"/>
                  </a:ext>
                </a:extLst>
              </p:cNvPr>
              <p:cNvSpPr/>
              <p:nvPr/>
            </p:nvSpPr>
            <p:spPr>
              <a:xfrm>
                <a:off x="877552" y="1545017"/>
                <a:ext cx="2573761" cy="2436855"/>
              </a:xfrm>
              <a:custGeom>
                <a:avLst/>
                <a:gdLst>
                  <a:gd name="connsiteX0" fmla="*/ 1286880 w 2573760"/>
                  <a:gd name="connsiteY0" fmla="*/ 0 h 2436855"/>
                  <a:gd name="connsiteX1" fmla="*/ 2573760 w 2573760"/>
                  <a:gd name="connsiteY1" fmla="*/ 1286880 h 2436855"/>
                  <a:gd name="connsiteX2" fmla="*/ 2472631 w 2573760"/>
                  <a:gd name="connsiteY2" fmla="*/ 1787792 h 2436855"/>
                  <a:gd name="connsiteX3" fmla="*/ 2439988 w 2573760"/>
                  <a:gd name="connsiteY3" fmla="*/ 1855553 h 2436855"/>
                  <a:gd name="connsiteX4" fmla="*/ 2386760 w 2573760"/>
                  <a:gd name="connsiteY4" fmla="*/ 1926734 h 2436855"/>
                  <a:gd name="connsiteX5" fmla="*/ 1305071 w 2573760"/>
                  <a:gd name="connsiteY5" fmla="*/ 2436855 h 2436855"/>
                  <a:gd name="connsiteX6" fmla="*/ 72470 w 2573760"/>
                  <a:gd name="connsiteY6" fmla="*/ 1703241 h 2436855"/>
                  <a:gd name="connsiteX7" fmla="*/ 62953 w 2573760"/>
                  <a:gd name="connsiteY7" fmla="*/ 1683484 h 2436855"/>
                  <a:gd name="connsiteX8" fmla="*/ 57856 w 2573760"/>
                  <a:gd name="connsiteY8" fmla="*/ 1669559 h 2436855"/>
                  <a:gd name="connsiteX9" fmla="*/ 0 w 2573760"/>
                  <a:gd name="connsiteY9" fmla="*/ 1286880 h 2436855"/>
                  <a:gd name="connsiteX10" fmla="*/ 1286880 w 2573760"/>
                  <a:gd name="connsiteY10" fmla="*/ 0 h 24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3760" h="2436855">
                    <a:moveTo>
                      <a:pt x="1286880" y="0"/>
                    </a:moveTo>
                    <a:cubicBezTo>
                      <a:pt x="1997604" y="0"/>
                      <a:pt x="2573760" y="576156"/>
                      <a:pt x="2573760" y="1286880"/>
                    </a:cubicBezTo>
                    <a:cubicBezTo>
                      <a:pt x="2573760" y="1464561"/>
                      <a:pt x="2537750" y="1633832"/>
                      <a:pt x="2472631" y="1787792"/>
                    </a:cubicBezTo>
                    <a:lnTo>
                      <a:pt x="2439988" y="1855553"/>
                    </a:lnTo>
                    <a:lnTo>
                      <a:pt x="2386760" y="1926734"/>
                    </a:lnTo>
                    <a:cubicBezTo>
                      <a:pt x="2129651" y="2238278"/>
                      <a:pt x="1740551" y="2436855"/>
                      <a:pt x="1305071" y="2436855"/>
                    </a:cubicBezTo>
                    <a:cubicBezTo>
                      <a:pt x="772818" y="2436855"/>
                      <a:pt x="309848" y="2140215"/>
                      <a:pt x="72470" y="1703241"/>
                    </a:cubicBezTo>
                    <a:lnTo>
                      <a:pt x="62953" y="1683484"/>
                    </a:lnTo>
                    <a:lnTo>
                      <a:pt x="57856" y="1669559"/>
                    </a:lnTo>
                    <a:cubicBezTo>
                      <a:pt x="20256" y="1548671"/>
                      <a:pt x="0" y="1420141"/>
                      <a:pt x="0" y="1286880"/>
                    </a:cubicBezTo>
                    <a:cubicBezTo>
                      <a:pt x="0" y="576156"/>
                      <a:pt x="576156" y="0"/>
                      <a:pt x="1286880" y="0"/>
                    </a:cubicBez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sp>
            <p:nvSpPr>
              <p:cNvPr id="227" name="Freeform: Shape 893">
                <a:extLst>
                  <a:ext uri="{FF2B5EF4-FFF2-40B4-BE49-F238E27FC236}">
                    <a16:creationId xmlns:a16="http://schemas.microsoft.com/office/drawing/2014/main" id="{01200449-4A4D-47E2-942A-5A6D88F587F9}"/>
                  </a:ext>
                </a:extLst>
              </p:cNvPr>
              <p:cNvSpPr/>
              <p:nvPr/>
            </p:nvSpPr>
            <p:spPr>
              <a:xfrm>
                <a:off x="940506" y="322373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nvGrpSpPr>
              <p:cNvPr id="228" name="Group 894">
                <a:extLst>
                  <a:ext uri="{FF2B5EF4-FFF2-40B4-BE49-F238E27FC236}">
                    <a16:creationId xmlns:a16="http://schemas.microsoft.com/office/drawing/2014/main" id="{FACD4AE4-AE91-4C0A-8CE5-175A256652F5}"/>
                  </a:ext>
                </a:extLst>
              </p:cNvPr>
              <p:cNvGrpSpPr/>
              <p:nvPr/>
            </p:nvGrpSpPr>
            <p:grpSpPr>
              <a:xfrm>
                <a:off x="1237986" y="1637676"/>
                <a:ext cx="1758490" cy="2694426"/>
                <a:chOff x="181346" y="1199439"/>
                <a:chExt cx="2937575" cy="4501065"/>
              </a:xfrm>
            </p:grpSpPr>
            <p:sp>
              <p:nvSpPr>
                <p:cNvPr id="234" name="Rectangle 7">
                  <a:extLst>
                    <a:ext uri="{FF2B5EF4-FFF2-40B4-BE49-F238E27FC236}">
                      <a16:creationId xmlns:a16="http://schemas.microsoft.com/office/drawing/2014/main" id="{25C8279D-D66B-47B5-B84A-1EDCFDC2F5F5}"/>
                    </a:ext>
                  </a:extLst>
                </p:cNvPr>
                <p:cNvSpPr/>
                <p:nvPr/>
              </p:nvSpPr>
              <p:spPr>
                <a:xfrm>
                  <a:off x="861900" y="1931457"/>
                  <a:ext cx="1031829" cy="1219446"/>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35" name="Oval 901">
                  <a:extLst>
                    <a:ext uri="{FF2B5EF4-FFF2-40B4-BE49-F238E27FC236}">
                      <a16:creationId xmlns:a16="http://schemas.microsoft.com/office/drawing/2014/main" id="{EF891742-872D-4C35-8C0F-87214932D975}"/>
                    </a:ext>
                  </a:extLst>
                </p:cNvPr>
                <p:cNvSpPr/>
                <p:nvPr/>
              </p:nvSpPr>
              <p:spPr>
                <a:xfrm rot="826891">
                  <a:off x="1717765" y="1400594"/>
                  <a:ext cx="627191" cy="898932"/>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36" name="Oval 902">
                  <a:extLst>
                    <a:ext uri="{FF2B5EF4-FFF2-40B4-BE49-F238E27FC236}">
                      <a16:creationId xmlns:a16="http://schemas.microsoft.com/office/drawing/2014/main" id="{12FEAF4A-726F-441C-8A0D-47E353FB3AEC}"/>
                    </a:ext>
                  </a:extLst>
                </p:cNvPr>
                <p:cNvSpPr/>
                <p:nvPr/>
              </p:nvSpPr>
              <p:spPr>
                <a:xfrm rot="7541460">
                  <a:off x="1662416" y="1954145"/>
                  <a:ext cx="627191" cy="898932"/>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37" name="Oval 903">
                  <a:extLst>
                    <a:ext uri="{FF2B5EF4-FFF2-40B4-BE49-F238E27FC236}">
                      <a16:creationId xmlns:a16="http://schemas.microsoft.com/office/drawing/2014/main" id="{EDE1A183-7DED-47DF-A478-04C2FB71B841}"/>
                    </a:ext>
                  </a:extLst>
                </p:cNvPr>
                <p:cNvSpPr/>
                <p:nvPr/>
              </p:nvSpPr>
              <p:spPr>
                <a:xfrm>
                  <a:off x="955965" y="1403928"/>
                  <a:ext cx="1174156" cy="1043708"/>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38" name="Rectangle 20">
                  <a:extLst>
                    <a:ext uri="{FF2B5EF4-FFF2-40B4-BE49-F238E27FC236}">
                      <a16:creationId xmlns:a16="http://schemas.microsoft.com/office/drawing/2014/main" id="{C18EE454-4992-4AA9-86FF-7C6CB37379E9}"/>
                    </a:ext>
                  </a:extLst>
                </p:cNvPr>
                <p:cNvSpPr/>
                <p:nvPr/>
              </p:nvSpPr>
              <p:spPr>
                <a:xfrm>
                  <a:off x="476017" y="3178193"/>
                  <a:ext cx="497109" cy="1123274"/>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39" name="Rectangle 21">
                  <a:extLst>
                    <a:ext uri="{FF2B5EF4-FFF2-40B4-BE49-F238E27FC236}">
                      <a16:creationId xmlns:a16="http://schemas.microsoft.com/office/drawing/2014/main" id="{07D643C4-581E-4CD3-A0E2-FAAA317778DD}"/>
                    </a:ext>
                  </a:extLst>
                </p:cNvPr>
                <p:cNvSpPr/>
                <p:nvPr/>
              </p:nvSpPr>
              <p:spPr>
                <a:xfrm>
                  <a:off x="808175" y="3075391"/>
                  <a:ext cx="777145" cy="2432652"/>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40" name="Rectangle 22">
                  <a:extLst>
                    <a:ext uri="{FF2B5EF4-FFF2-40B4-BE49-F238E27FC236}">
                      <a16:creationId xmlns:a16="http://schemas.microsoft.com/office/drawing/2014/main" id="{A4051BD7-9B40-4724-BC3A-C0FB2AD12805}"/>
                    </a:ext>
                  </a:extLst>
                </p:cNvPr>
                <p:cNvSpPr/>
                <p:nvPr/>
              </p:nvSpPr>
              <p:spPr>
                <a:xfrm>
                  <a:off x="2113234" y="3068493"/>
                  <a:ext cx="587398" cy="2451025"/>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41" name="Rectangle 23">
                  <a:extLst>
                    <a:ext uri="{FF2B5EF4-FFF2-40B4-BE49-F238E27FC236}">
                      <a16:creationId xmlns:a16="http://schemas.microsoft.com/office/drawing/2014/main" id="{87881004-3A31-4277-BE9E-F699ECA84792}"/>
                    </a:ext>
                  </a:extLst>
                </p:cNvPr>
                <p:cNvSpPr/>
                <p:nvPr/>
              </p:nvSpPr>
              <p:spPr>
                <a:xfrm>
                  <a:off x="2434165" y="3146977"/>
                  <a:ext cx="480700" cy="1127438"/>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42" name="Rectangle 13">
                  <a:extLst>
                    <a:ext uri="{FF2B5EF4-FFF2-40B4-BE49-F238E27FC236}">
                      <a16:creationId xmlns:a16="http://schemas.microsoft.com/office/drawing/2014/main" id="{029E0E21-5E1E-4855-BEBB-4BCC3282C7F3}"/>
                    </a:ext>
                  </a:extLst>
                </p:cNvPr>
                <p:cNvSpPr/>
                <p:nvPr/>
              </p:nvSpPr>
              <p:spPr>
                <a:xfrm>
                  <a:off x="1169509" y="2820366"/>
                  <a:ext cx="949146" cy="629606"/>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43" name="Rectangle: Rounded Corners 909">
                  <a:extLst>
                    <a:ext uri="{FF2B5EF4-FFF2-40B4-BE49-F238E27FC236}">
                      <a16:creationId xmlns:a16="http://schemas.microsoft.com/office/drawing/2014/main" id="{49A2CB9E-B9EF-419C-92F3-BA021F85BF76}"/>
                    </a:ext>
                  </a:extLst>
                </p:cNvPr>
                <p:cNvSpPr/>
                <p:nvPr/>
              </p:nvSpPr>
              <p:spPr>
                <a:xfrm>
                  <a:off x="1174764" y="1635786"/>
                  <a:ext cx="1072076" cy="1359074"/>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44" name="Rectangle 19">
                  <a:extLst>
                    <a:ext uri="{FF2B5EF4-FFF2-40B4-BE49-F238E27FC236}">
                      <a16:creationId xmlns:a16="http://schemas.microsoft.com/office/drawing/2014/main" id="{A99E0B60-BAC0-4BE4-A780-17D35C0B68E7}"/>
                    </a:ext>
                  </a:extLst>
                </p:cNvPr>
                <p:cNvSpPr/>
                <p:nvPr/>
              </p:nvSpPr>
              <p:spPr>
                <a:xfrm>
                  <a:off x="1222807" y="3072415"/>
                  <a:ext cx="1063193" cy="2315655"/>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45" name="Oval 911">
                  <a:extLst>
                    <a:ext uri="{FF2B5EF4-FFF2-40B4-BE49-F238E27FC236}">
                      <a16:creationId xmlns:a16="http://schemas.microsoft.com/office/drawing/2014/main" id="{3C575194-FCCB-40CC-849B-DB1DC7AFBA73}"/>
                    </a:ext>
                  </a:extLst>
                </p:cNvPr>
                <p:cNvSpPr/>
                <p:nvPr/>
              </p:nvSpPr>
              <p:spPr>
                <a:xfrm rot="4801032">
                  <a:off x="1027699" y="2354013"/>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46" name="Oval 912">
                  <a:extLst>
                    <a:ext uri="{FF2B5EF4-FFF2-40B4-BE49-F238E27FC236}">
                      <a16:creationId xmlns:a16="http://schemas.microsoft.com/office/drawing/2014/main" id="{F822B568-4937-4B07-86EA-A45707DAE903}"/>
                    </a:ext>
                  </a:extLst>
                </p:cNvPr>
                <p:cNvSpPr/>
                <p:nvPr/>
              </p:nvSpPr>
              <p:spPr>
                <a:xfrm rot="6270557">
                  <a:off x="2093021" y="2297261"/>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47" name="Freeform: Shape 913">
                  <a:extLst>
                    <a:ext uri="{FF2B5EF4-FFF2-40B4-BE49-F238E27FC236}">
                      <a16:creationId xmlns:a16="http://schemas.microsoft.com/office/drawing/2014/main" id="{77586A1A-7FC9-430F-B64A-CCCFE05440EE}"/>
                    </a:ext>
                  </a:extLst>
                </p:cNvPr>
                <p:cNvSpPr/>
                <p:nvPr/>
              </p:nvSpPr>
              <p:spPr>
                <a:xfrm>
                  <a:off x="1109920" y="1604215"/>
                  <a:ext cx="1211912" cy="738859"/>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48" name="Freeform: Shape 914">
                  <a:extLst>
                    <a:ext uri="{FF2B5EF4-FFF2-40B4-BE49-F238E27FC236}">
                      <a16:creationId xmlns:a16="http://schemas.microsoft.com/office/drawing/2014/main" id="{05ECB9C7-910E-4A3D-BEA8-FCAA2975BE04}"/>
                    </a:ext>
                  </a:extLst>
                </p:cNvPr>
                <p:cNvSpPr/>
                <p:nvPr/>
              </p:nvSpPr>
              <p:spPr>
                <a:xfrm>
                  <a:off x="181346" y="1199439"/>
                  <a:ext cx="2925600" cy="3531849"/>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r>
                    <a:rPr lang="en-PH" sz="926" dirty="0">
                      <a:solidFill>
                        <a:prstClr val="white"/>
                      </a:solidFill>
                      <a:latin typeface="Calibri" panose="020F0502020204030204"/>
                    </a:rPr>
                    <a:t>a</a:t>
                  </a:r>
                </a:p>
              </p:txBody>
            </p:sp>
            <p:sp>
              <p:nvSpPr>
                <p:cNvPr id="249" name="Freeform: Shape 915">
                  <a:extLst>
                    <a:ext uri="{FF2B5EF4-FFF2-40B4-BE49-F238E27FC236}">
                      <a16:creationId xmlns:a16="http://schemas.microsoft.com/office/drawing/2014/main" id="{A760AD72-C024-4BFF-BF28-B545022E0135}"/>
                    </a:ext>
                  </a:extLst>
                </p:cNvPr>
                <p:cNvSpPr/>
                <p:nvPr/>
              </p:nvSpPr>
              <p:spPr>
                <a:xfrm>
                  <a:off x="307937" y="1211487"/>
                  <a:ext cx="2810984" cy="3518075"/>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dirty="0">
                    <a:solidFill>
                      <a:prstClr val="white"/>
                    </a:solidFill>
                    <a:latin typeface="Calibri" panose="020F0502020204030204"/>
                  </a:endParaRPr>
                </a:p>
              </p:txBody>
            </p:sp>
            <p:sp>
              <p:nvSpPr>
                <p:cNvPr id="250" name="Rectangle: Rounded Corners 55">
                  <a:extLst>
                    <a:ext uri="{FF2B5EF4-FFF2-40B4-BE49-F238E27FC236}">
                      <a16:creationId xmlns:a16="http://schemas.microsoft.com/office/drawing/2014/main" id="{EDCE341D-A35F-4568-8725-00047728844B}"/>
                    </a:ext>
                  </a:extLst>
                </p:cNvPr>
                <p:cNvSpPr/>
                <p:nvPr/>
              </p:nvSpPr>
              <p:spPr>
                <a:xfrm>
                  <a:off x="702191" y="3742955"/>
                  <a:ext cx="2107574" cy="1957549"/>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251" name="Rectangle: Rounded Corners 917">
                  <a:extLst>
                    <a:ext uri="{FF2B5EF4-FFF2-40B4-BE49-F238E27FC236}">
                      <a16:creationId xmlns:a16="http://schemas.microsoft.com/office/drawing/2014/main" id="{37B30D0E-7C54-4464-B537-3E6791EA6E23}"/>
                    </a:ext>
                  </a:extLst>
                </p:cNvPr>
                <p:cNvSpPr/>
                <p:nvPr/>
              </p:nvSpPr>
              <p:spPr>
                <a:xfrm>
                  <a:off x="1562608" y="3373787"/>
                  <a:ext cx="350700" cy="573994"/>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52" name="Rectangle: Rounded Corners 918">
                  <a:extLst>
                    <a:ext uri="{FF2B5EF4-FFF2-40B4-BE49-F238E27FC236}">
                      <a16:creationId xmlns:a16="http://schemas.microsoft.com/office/drawing/2014/main" id="{E3AD32D1-752D-41C7-B067-D8641260CDA3}"/>
                    </a:ext>
                  </a:extLst>
                </p:cNvPr>
                <p:cNvSpPr/>
                <p:nvPr/>
              </p:nvSpPr>
              <p:spPr>
                <a:xfrm>
                  <a:off x="978790" y="1561709"/>
                  <a:ext cx="1522037" cy="203549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53" name="Oval 919">
                  <a:extLst>
                    <a:ext uri="{FF2B5EF4-FFF2-40B4-BE49-F238E27FC236}">
                      <a16:creationId xmlns:a16="http://schemas.microsoft.com/office/drawing/2014/main" id="{D7382982-A457-4D85-8C65-91F04187F0B4}"/>
                    </a:ext>
                  </a:extLst>
                </p:cNvPr>
                <p:cNvSpPr/>
                <p:nvPr/>
              </p:nvSpPr>
              <p:spPr>
                <a:xfrm rot="19109762">
                  <a:off x="773495" y="1363883"/>
                  <a:ext cx="1388430" cy="1123167"/>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54" name="Oval 920">
                  <a:extLst>
                    <a:ext uri="{FF2B5EF4-FFF2-40B4-BE49-F238E27FC236}">
                      <a16:creationId xmlns:a16="http://schemas.microsoft.com/office/drawing/2014/main" id="{D42725EC-A02E-4D14-989F-C9797A27486E}"/>
                    </a:ext>
                  </a:extLst>
                </p:cNvPr>
                <p:cNvSpPr/>
                <p:nvPr/>
              </p:nvSpPr>
              <p:spPr>
                <a:xfrm rot="19811341">
                  <a:off x="1972381" y="1590570"/>
                  <a:ext cx="680496" cy="992353"/>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55" name="Oval 227">
                  <a:extLst>
                    <a:ext uri="{FF2B5EF4-FFF2-40B4-BE49-F238E27FC236}">
                      <a16:creationId xmlns:a16="http://schemas.microsoft.com/office/drawing/2014/main" id="{421AC1F3-9B80-4BA2-AF81-AF01BA726C37}"/>
                    </a:ext>
                  </a:extLst>
                </p:cNvPr>
                <p:cNvSpPr/>
                <p:nvPr/>
              </p:nvSpPr>
              <p:spPr>
                <a:xfrm rot="19109762">
                  <a:off x="714405" y="1341482"/>
                  <a:ext cx="1522112" cy="1070858"/>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56" name="Oval 922">
                  <a:extLst>
                    <a:ext uri="{FF2B5EF4-FFF2-40B4-BE49-F238E27FC236}">
                      <a16:creationId xmlns:a16="http://schemas.microsoft.com/office/drawing/2014/main" id="{FD898AD6-AAA9-463D-858B-76E6BA9BAEFE}"/>
                    </a:ext>
                  </a:extLst>
                </p:cNvPr>
                <p:cNvSpPr/>
                <p:nvPr/>
              </p:nvSpPr>
              <p:spPr>
                <a:xfrm rot="19811341">
                  <a:off x="2019460" y="1561708"/>
                  <a:ext cx="641824" cy="1017747"/>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57" name="Oval 923">
                  <a:extLst>
                    <a:ext uri="{FF2B5EF4-FFF2-40B4-BE49-F238E27FC236}">
                      <a16:creationId xmlns:a16="http://schemas.microsoft.com/office/drawing/2014/main" id="{066E8D2B-ACE6-4722-B367-19A383AA2A71}"/>
                    </a:ext>
                  </a:extLst>
                </p:cNvPr>
                <p:cNvSpPr/>
                <p:nvPr/>
              </p:nvSpPr>
              <p:spPr>
                <a:xfrm>
                  <a:off x="1106888" y="2915604"/>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58" name="Oval 924">
                  <a:extLst>
                    <a:ext uri="{FF2B5EF4-FFF2-40B4-BE49-F238E27FC236}">
                      <a16:creationId xmlns:a16="http://schemas.microsoft.com/office/drawing/2014/main" id="{92D23C1E-0841-479E-A0F6-29531390366D}"/>
                    </a:ext>
                  </a:extLst>
                </p:cNvPr>
                <p:cNvSpPr/>
                <p:nvPr/>
              </p:nvSpPr>
              <p:spPr>
                <a:xfrm>
                  <a:off x="2101363" y="2918918"/>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259" name="Rectangle: Rounded Corners 925">
                  <a:extLst>
                    <a:ext uri="{FF2B5EF4-FFF2-40B4-BE49-F238E27FC236}">
                      <a16:creationId xmlns:a16="http://schemas.microsoft.com/office/drawing/2014/main" id="{282E1EC9-6F3A-42A9-96DD-DE6CBE7DB01E}"/>
                    </a:ext>
                  </a:extLst>
                </p:cNvPr>
                <p:cNvSpPr/>
                <p:nvPr/>
              </p:nvSpPr>
              <p:spPr>
                <a:xfrm>
                  <a:off x="1205530" y="2506998"/>
                  <a:ext cx="219996" cy="94355"/>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60" name="Rectangle: Rounded Corners 926">
                  <a:extLst>
                    <a:ext uri="{FF2B5EF4-FFF2-40B4-BE49-F238E27FC236}">
                      <a16:creationId xmlns:a16="http://schemas.microsoft.com/office/drawing/2014/main" id="{801BF33F-DE1D-46B5-A457-AB01FFEE1468}"/>
                    </a:ext>
                  </a:extLst>
                </p:cNvPr>
                <p:cNvSpPr/>
                <p:nvPr/>
              </p:nvSpPr>
              <p:spPr>
                <a:xfrm>
                  <a:off x="2030167" y="2506997"/>
                  <a:ext cx="219996" cy="9435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261" name="Group 927">
                  <a:extLst>
                    <a:ext uri="{FF2B5EF4-FFF2-40B4-BE49-F238E27FC236}">
                      <a16:creationId xmlns:a16="http://schemas.microsoft.com/office/drawing/2014/main" id="{43CD7ADB-8FEB-4449-85FB-9480F288D98E}"/>
                    </a:ext>
                  </a:extLst>
                </p:cNvPr>
                <p:cNvGrpSpPr/>
                <p:nvPr/>
              </p:nvGrpSpPr>
              <p:grpSpPr>
                <a:xfrm rot="388752">
                  <a:off x="1164127" y="2654365"/>
                  <a:ext cx="358530" cy="409272"/>
                  <a:chOff x="4187699" y="2705837"/>
                  <a:chExt cx="369137" cy="421380"/>
                </a:xfrm>
              </p:grpSpPr>
              <p:sp>
                <p:nvSpPr>
                  <p:cNvPr id="288" name="Block Arc 954">
                    <a:extLst>
                      <a:ext uri="{FF2B5EF4-FFF2-40B4-BE49-F238E27FC236}">
                        <a16:creationId xmlns:a16="http://schemas.microsoft.com/office/drawing/2014/main" id="{6467474C-FF64-4A04-85A8-8FA1A8EF35A9}"/>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289" name="Oval 955">
                    <a:extLst>
                      <a:ext uri="{FF2B5EF4-FFF2-40B4-BE49-F238E27FC236}">
                        <a16:creationId xmlns:a16="http://schemas.microsoft.com/office/drawing/2014/main" id="{1830C428-5FB5-4DD9-A92A-80C63B1D8F1E}"/>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90" name="Oval 956">
                    <a:extLst>
                      <a:ext uri="{FF2B5EF4-FFF2-40B4-BE49-F238E27FC236}">
                        <a16:creationId xmlns:a16="http://schemas.microsoft.com/office/drawing/2014/main" id="{8AC12466-5380-4EA3-9FF9-9F3000FB8133}"/>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262" name="Rectangle: Rounded Corners 928">
                  <a:extLst>
                    <a:ext uri="{FF2B5EF4-FFF2-40B4-BE49-F238E27FC236}">
                      <a16:creationId xmlns:a16="http://schemas.microsoft.com/office/drawing/2014/main" id="{68299B24-8A97-45F7-97C3-5F84E2965521}"/>
                    </a:ext>
                  </a:extLst>
                </p:cNvPr>
                <p:cNvSpPr/>
                <p:nvPr/>
              </p:nvSpPr>
              <p:spPr>
                <a:xfrm rot="1906099">
                  <a:off x="1185271" y="2666449"/>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263" name="Group 929">
                  <a:extLst>
                    <a:ext uri="{FF2B5EF4-FFF2-40B4-BE49-F238E27FC236}">
                      <a16:creationId xmlns:a16="http://schemas.microsoft.com/office/drawing/2014/main" id="{CFE1C87F-283D-43AD-AC2E-9531F725C9E9}"/>
                    </a:ext>
                  </a:extLst>
                </p:cNvPr>
                <p:cNvGrpSpPr/>
                <p:nvPr/>
              </p:nvGrpSpPr>
              <p:grpSpPr>
                <a:xfrm rot="21211248" flipH="1">
                  <a:off x="1925028" y="2642469"/>
                  <a:ext cx="358530" cy="409272"/>
                  <a:chOff x="4187699" y="2705837"/>
                  <a:chExt cx="369137" cy="421380"/>
                </a:xfrm>
              </p:grpSpPr>
              <p:sp>
                <p:nvSpPr>
                  <p:cNvPr id="285" name="Block Arc 951">
                    <a:extLst>
                      <a:ext uri="{FF2B5EF4-FFF2-40B4-BE49-F238E27FC236}">
                        <a16:creationId xmlns:a16="http://schemas.microsoft.com/office/drawing/2014/main" id="{AFF7CB9E-C322-47BB-B0F8-6C13FC02BEC4}"/>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286" name="Oval 952">
                    <a:extLst>
                      <a:ext uri="{FF2B5EF4-FFF2-40B4-BE49-F238E27FC236}">
                        <a16:creationId xmlns:a16="http://schemas.microsoft.com/office/drawing/2014/main" id="{74954C38-5F7D-4B98-8894-D672199706F6}"/>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87" name="Oval 953">
                    <a:extLst>
                      <a:ext uri="{FF2B5EF4-FFF2-40B4-BE49-F238E27FC236}">
                        <a16:creationId xmlns:a16="http://schemas.microsoft.com/office/drawing/2014/main" id="{179EC05B-0CEF-4CB7-A6D8-122EFA5030FC}"/>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264" name="Rectangle: Rounded Corners 930">
                  <a:extLst>
                    <a:ext uri="{FF2B5EF4-FFF2-40B4-BE49-F238E27FC236}">
                      <a16:creationId xmlns:a16="http://schemas.microsoft.com/office/drawing/2014/main" id="{06B2B61D-07C0-49FF-B3BD-279BDA96C9BB}"/>
                    </a:ext>
                  </a:extLst>
                </p:cNvPr>
                <p:cNvSpPr/>
                <p:nvPr/>
              </p:nvSpPr>
              <p:spPr>
                <a:xfrm rot="19693901" flipV="1">
                  <a:off x="2139227" y="2648763"/>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65" name="Rectangle: Rounded Corners 931">
                  <a:extLst>
                    <a:ext uri="{FF2B5EF4-FFF2-40B4-BE49-F238E27FC236}">
                      <a16:creationId xmlns:a16="http://schemas.microsoft.com/office/drawing/2014/main" id="{A0E67572-F35A-46C7-AA47-3D5E1334B5A9}"/>
                    </a:ext>
                  </a:extLst>
                </p:cNvPr>
                <p:cNvSpPr/>
                <p:nvPr/>
              </p:nvSpPr>
              <p:spPr>
                <a:xfrm>
                  <a:off x="1638740" y="2952402"/>
                  <a:ext cx="219996" cy="94354"/>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66" name="Freeform: Shape 932">
                  <a:extLst>
                    <a:ext uri="{FF2B5EF4-FFF2-40B4-BE49-F238E27FC236}">
                      <a16:creationId xmlns:a16="http://schemas.microsoft.com/office/drawing/2014/main" id="{0E33BAB8-0CE3-414E-ADFE-357B31F29FD6}"/>
                    </a:ext>
                  </a:extLst>
                </p:cNvPr>
                <p:cNvSpPr/>
                <p:nvPr/>
              </p:nvSpPr>
              <p:spPr>
                <a:xfrm>
                  <a:off x="778560" y="3737326"/>
                  <a:ext cx="2027181" cy="1953069"/>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267" name="Freeform: Shape 933">
                  <a:extLst>
                    <a:ext uri="{FF2B5EF4-FFF2-40B4-BE49-F238E27FC236}">
                      <a16:creationId xmlns:a16="http://schemas.microsoft.com/office/drawing/2014/main" id="{875E9400-C20F-4D6A-AA26-185584885234}"/>
                    </a:ext>
                  </a:extLst>
                </p:cNvPr>
                <p:cNvSpPr/>
                <p:nvPr/>
              </p:nvSpPr>
              <p:spPr>
                <a:xfrm>
                  <a:off x="1561226" y="3737326"/>
                  <a:ext cx="355371" cy="201540"/>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268" name="Rectangle: Rounded Corners 934">
                  <a:extLst>
                    <a:ext uri="{FF2B5EF4-FFF2-40B4-BE49-F238E27FC236}">
                      <a16:creationId xmlns:a16="http://schemas.microsoft.com/office/drawing/2014/main" id="{19AC18E8-73CE-44C4-BD97-C580439E6492}"/>
                    </a:ext>
                  </a:extLst>
                </p:cNvPr>
                <p:cNvSpPr/>
                <p:nvPr/>
              </p:nvSpPr>
              <p:spPr>
                <a:xfrm>
                  <a:off x="850399" y="2747475"/>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69" name="Rectangle: Rounded Corners 935">
                  <a:extLst>
                    <a:ext uri="{FF2B5EF4-FFF2-40B4-BE49-F238E27FC236}">
                      <a16:creationId xmlns:a16="http://schemas.microsoft.com/office/drawing/2014/main" id="{9553F9D6-ECC8-4E1C-BA1E-88BE8DC40DE7}"/>
                    </a:ext>
                  </a:extLst>
                </p:cNvPr>
                <p:cNvSpPr/>
                <p:nvPr/>
              </p:nvSpPr>
              <p:spPr>
                <a:xfrm>
                  <a:off x="2377629" y="2751957"/>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70" name="Oval 936">
                  <a:extLst>
                    <a:ext uri="{FF2B5EF4-FFF2-40B4-BE49-F238E27FC236}">
                      <a16:creationId xmlns:a16="http://schemas.microsoft.com/office/drawing/2014/main" id="{381DD044-CF24-4575-A472-621916185960}"/>
                    </a:ext>
                  </a:extLst>
                </p:cNvPr>
                <p:cNvSpPr/>
                <p:nvPr/>
              </p:nvSpPr>
              <p:spPr>
                <a:xfrm>
                  <a:off x="916050"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71" name="Oval 937">
                  <a:extLst>
                    <a:ext uri="{FF2B5EF4-FFF2-40B4-BE49-F238E27FC236}">
                      <a16:creationId xmlns:a16="http://schemas.microsoft.com/office/drawing/2014/main" id="{B68E65CE-B478-4753-A394-A11B75E9A53A}"/>
                    </a:ext>
                  </a:extLst>
                </p:cNvPr>
                <p:cNvSpPr/>
                <p:nvPr/>
              </p:nvSpPr>
              <p:spPr>
                <a:xfrm>
                  <a:off x="2499039"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72" name="Oval 938">
                  <a:extLst>
                    <a:ext uri="{FF2B5EF4-FFF2-40B4-BE49-F238E27FC236}">
                      <a16:creationId xmlns:a16="http://schemas.microsoft.com/office/drawing/2014/main" id="{443B2FCD-F74D-4710-BCEB-B67F28939D31}"/>
                    </a:ext>
                  </a:extLst>
                </p:cNvPr>
                <p:cNvSpPr/>
                <p:nvPr/>
              </p:nvSpPr>
              <p:spPr>
                <a:xfrm>
                  <a:off x="1269268" y="2683088"/>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73" name="Oval 939">
                  <a:extLst>
                    <a:ext uri="{FF2B5EF4-FFF2-40B4-BE49-F238E27FC236}">
                      <a16:creationId xmlns:a16="http://schemas.microsoft.com/office/drawing/2014/main" id="{0F82D693-6916-4107-9F0B-E671861505F5}"/>
                    </a:ext>
                  </a:extLst>
                </p:cNvPr>
                <p:cNvSpPr/>
                <p:nvPr/>
              </p:nvSpPr>
              <p:spPr>
                <a:xfrm flipH="1">
                  <a:off x="2030167" y="2671189"/>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74" name="Freeform: Shape 940">
                  <a:extLst>
                    <a:ext uri="{FF2B5EF4-FFF2-40B4-BE49-F238E27FC236}">
                      <a16:creationId xmlns:a16="http://schemas.microsoft.com/office/drawing/2014/main" id="{920803E6-BEFD-45BE-B699-0B57B6803FEF}"/>
                    </a:ext>
                  </a:extLst>
                </p:cNvPr>
                <p:cNvSpPr/>
                <p:nvPr/>
              </p:nvSpPr>
              <p:spPr>
                <a:xfrm>
                  <a:off x="930060" y="1742987"/>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275" name="Freeform: Shape 941">
                  <a:extLst>
                    <a:ext uri="{FF2B5EF4-FFF2-40B4-BE49-F238E27FC236}">
                      <a16:creationId xmlns:a16="http://schemas.microsoft.com/office/drawing/2014/main" id="{0DBA5063-BCED-42BC-9162-C5E76F9B730F}"/>
                    </a:ext>
                  </a:extLst>
                </p:cNvPr>
                <p:cNvSpPr/>
                <p:nvPr/>
              </p:nvSpPr>
              <p:spPr>
                <a:xfrm flipH="1">
                  <a:off x="1998119" y="1656179"/>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cxnSp>
              <p:nvCxnSpPr>
                <p:cNvPr id="276" name="Straight Connector 942">
                  <a:extLst>
                    <a:ext uri="{FF2B5EF4-FFF2-40B4-BE49-F238E27FC236}">
                      <a16:creationId xmlns:a16="http://schemas.microsoft.com/office/drawing/2014/main" id="{10CDCAF0-7C38-4BA6-90AF-D1F4DEF70F72}"/>
                    </a:ext>
                  </a:extLst>
                </p:cNvPr>
                <p:cNvCxnSpPr>
                  <a:cxnSpLocks/>
                </p:cNvCxnSpPr>
                <p:nvPr/>
              </p:nvCxnSpPr>
              <p:spPr>
                <a:xfrm flipH="1">
                  <a:off x="1131439" y="4616077"/>
                  <a:ext cx="78073" cy="644985"/>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cxnSp>
              <p:nvCxnSpPr>
                <p:cNvPr id="277" name="Straight Connector 943">
                  <a:extLst>
                    <a:ext uri="{FF2B5EF4-FFF2-40B4-BE49-F238E27FC236}">
                      <a16:creationId xmlns:a16="http://schemas.microsoft.com/office/drawing/2014/main" id="{1F7F5200-04C2-4DE4-A837-0F760D9E6BDA}"/>
                    </a:ext>
                  </a:extLst>
                </p:cNvPr>
                <p:cNvCxnSpPr>
                  <a:cxnSpLocks/>
                </p:cNvCxnSpPr>
                <p:nvPr/>
              </p:nvCxnSpPr>
              <p:spPr>
                <a:xfrm>
                  <a:off x="2438184" y="4599000"/>
                  <a:ext cx="53131" cy="438938"/>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sp>
              <p:nvSpPr>
                <p:cNvPr id="278" name="Freeform: Shape 944">
                  <a:extLst>
                    <a:ext uri="{FF2B5EF4-FFF2-40B4-BE49-F238E27FC236}">
                      <a16:creationId xmlns:a16="http://schemas.microsoft.com/office/drawing/2014/main" id="{DB79000E-CDFB-4F7E-A042-1F3B1491146E}"/>
                    </a:ext>
                  </a:extLst>
                </p:cNvPr>
                <p:cNvSpPr/>
                <p:nvPr/>
              </p:nvSpPr>
              <p:spPr>
                <a:xfrm>
                  <a:off x="1327492" y="3737878"/>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79" name="Freeform: Shape 945">
                  <a:extLst>
                    <a:ext uri="{FF2B5EF4-FFF2-40B4-BE49-F238E27FC236}">
                      <a16:creationId xmlns:a16="http://schemas.microsoft.com/office/drawing/2014/main" id="{3F886586-3766-407F-B311-B729DB75E29F}"/>
                    </a:ext>
                  </a:extLst>
                </p:cNvPr>
                <p:cNvSpPr/>
                <p:nvPr/>
              </p:nvSpPr>
              <p:spPr>
                <a:xfrm flipH="1">
                  <a:off x="1746173" y="3732707"/>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0" name="Rectangle: Rounded Corners 946">
                  <a:extLst>
                    <a:ext uri="{FF2B5EF4-FFF2-40B4-BE49-F238E27FC236}">
                      <a16:creationId xmlns:a16="http://schemas.microsoft.com/office/drawing/2014/main" id="{7D88FD3A-F2BD-4A91-A940-6A19A66AA70F}"/>
                    </a:ext>
                  </a:extLst>
                </p:cNvPr>
                <p:cNvSpPr/>
                <p:nvPr/>
              </p:nvSpPr>
              <p:spPr>
                <a:xfrm>
                  <a:off x="1601533" y="4577815"/>
                  <a:ext cx="304706" cy="460123"/>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1" name="Oval 947">
                  <a:extLst>
                    <a:ext uri="{FF2B5EF4-FFF2-40B4-BE49-F238E27FC236}">
                      <a16:creationId xmlns:a16="http://schemas.microsoft.com/office/drawing/2014/main" id="{2AF92B4E-7779-4F0E-9645-6D51BB65CF25}"/>
                    </a:ext>
                  </a:extLst>
                </p:cNvPr>
                <p:cNvSpPr/>
                <p:nvPr/>
              </p:nvSpPr>
              <p:spPr>
                <a:xfrm>
                  <a:off x="1679235" y="4667553"/>
                  <a:ext cx="140913" cy="14091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2" name="Rectangle: Rounded Corners 948">
                  <a:extLst>
                    <a:ext uri="{FF2B5EF4-FFF2-40B4-BE49-F238E27FC236}">
                      <a16:creationId xmlns:a16="http://schemas.microsoft.com/office/drawing/2014/main" id="{C832F41C-F5EE-469F-A76E-B16577D650FE}"/>
                    </a:ext>
                  </a:extLst>
                </p:cNvPr>
                <p:cNvSpPr/>
                <p:nvPr/>
              </p:nvSpPr>
              <p:spPr>
                <a:xfrm>
                  <a:off x="1709073" y="4753019"/>
                  <a:ext cx="87663" cy="82497"/>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3" name="Oval 949">
                  <a:extLst>
                    <a:ext uri="{FF2B5EF4-FFF2-40B4-BE49-F238E27FC236}">
                      <a16:creationId xmlns:a16="http://schemas.microsoft.com/office/drawing/2014/main" id="{23F18025-F669-425A-AC3F-8596BC66C22E}"/>
                    </a:ext>
                  </a:extLst>
                </p:cNvPr>
                <p:cNvSpPr/>
                <p:nvPr/>
              </p:nvSpPr>
              <p:spPr>
                <a:xfrm>
                  <a:off x="1729076" y="4705852"/>
                  <a:ext cx="48735" cy="48735"/>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284" name="Freeform: Shape 950">
                  <a:extLst>
                    <a:ext uri="{FF2B5EF4-FFF2-40B4-BE49-F238E27FC236}">
                      <a16:creationId xmlns:a16="http://schemas.microsoft.com/office/drawing/2014/main" id="{0C61010F-2936-4CDC-97C0-AA4A05476877}"/>
                    </a:ext>
                  </a:extLst>
                </p:cNvPr>
                <p:cNvSpPr/>
                <p:nvPr/>
              </p:nvSpPr>
              <p:spPr>
                <a:xfrm>
                  <a:off x="1683945" y="4779008"/>
                  <a:ext cx="140914" cy="117981"/>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530">
                    <a:solidFill>
                      <a:prstClr val="white"/>
                    </a:solidFill>
                    <a:latin typeface="Calibri" panose="020F0502020204030204"/>
                  </a:endParaRPr>
                </a:p>
              </p:txBody>
            </p:sp>
          </p:grpSp>
          <p:grpSp>
            <p:nvGrpSpPr>
              <p:cNvPr id="229" name="Group 895">
                <a:extLst>
                  <a:ext uri="{FF2B5EF4-FFF2-40B4-BE49-F238E27FC236}">
                    <a16:creationId xmlns:a16="http://schemas.microsoft.com/office/drawing/2014/main" id="{B7ED98B3-3DBD-4095-87F4-3038634FD470}"/>
                  </a:ext>
                </a:extLst>
              </p:cNvPr>
              <p:cNvGrpSpPr/>
              <p:nvPr/>
            </p:nvGrpSpPr>
            <p:grpSpPr>
              <a:xfrm rot="459843">
                <a:off x="2764451" y="3142039"/>
                <a:ext cx="532601" cy="981990"/>
                <a:chOff x="2535777" y="3065314"/>
                <a:chExt cx="532601" cy="981990"/>
              </a:xfrm>
            </p:grpSpPr>
            <p:sp>
              <p:nvSpPr>
                <p:cNvPr id="232" name="Rectangle: Rounded Corners 898">
                  <a:extLst>
                    <a:ext uri="{FF2B5EF4-FFF2-40B4-BE49-F238E27FC236}">
                      <a16:creationId xmlns:a16="http://schemas.microsoft.com/office/drawing/2014/main" id="{E4B1487B-30F9-498D-BADA-497B7FA012EF}"/>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233" name="Oval 12">
                  <a:extLst>
                    <a:ext uri="{FF2B5EF4-FFF2-40B4-BE49-F238E27FC236}">
                      <a16:creationId xmlns:a16="http://schemas.microsoft.com/office/drawing/2014/main" id="{0F13E732-B3E7-497A-BD0B-7D19A686E422}"/>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grpSp>
          <p:sp>
            <p:nvSpPr>
              <p:cNvPr id="230" name="Rectangle 17">
                <a:extLst>
                  <a:ext uri="{FF2B5EF4-FFF2-40B4-BE49-F238E27FC236}">
                    <a16:creationId xmlns:a16="http://schemas.microsoft.com/office/drawing/2014/main" id="{C18F3F7B-A37E-4AC9-94AE-15A12CAED918}"/>
                  </a:ext>
                </a:extLst>
              </p:cNvPr>
              <p:cNvSpPr/>
              <p:nvPr/>
            </p:nvSpPr>
            <p:spPr>
              <a:xfrm>
                <a:off x="1401357" y="3915019"/>
                <a:ext cx="1778558" cy="930777"/>
              </a:xfrm>
              <a:custGeom>
                <a:avLst/>
                <a:gdLst>
                  <a:gd name="connsiteX0" fmla="*/ 0 w 1778558"/>
                  <a:gd name="connsiteY0" fmla="*/ 0 h 1038763"/>
                  <a:gd name="connsiteX1" fmla="*/ 1778558 w 1778558"/>
                  <a:gd name="connsiteY1" fmla="*/ 0 h 1038763"/>
                  <a:gd name="connsiteX2" fmla="*/ 1778558 w 1778558"/>
                  <a:gd name="connsiteY2" fmla="*/ 1038763 h 1038763"/>
                  <a:gd name="connsiteX3" fmla="*/ 0 w 1778558"/>
                  <a:gd name="connsiteY3" fmla="*/ 1038763 h 1038763"/>
                  <a:gd name="connsiteX4" fmla="*/ 0 w 1778558"/>
                  <a:gd name="connsiteY4" fmla="*/ 0 h 1038763"/>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558" h="1190685">
                    <a:moveTo>
                      <a:pt x="20065" y="103192"/>
                    </a:moveTo>
                    <a:cubicBezTo>
                      <a:pt x="470550" y="258936"/>
                      <a:pt x="923902" y="494942"/>
                      <a:pt x="1678232" y="0"/>
                    </a:cubicBezTo>
                    <a:lnTo>
                      <a:pt x="1778558" y="1190685"/>
                    </a:lnTo>
                    <a:lnTo>
                      <a:pt x="0" y="1190685"/>
                    </a:lnTo>
                    <a:lnTo>
                      <a:pt x="20065" y="103192"/>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sp>
            <p:nvSpPr>
              <p:cNvPr id="231" name="Freeform: Shape 897">
                <a:extLst>
                  <a:ext uri="{FF2B5EF4-FFF2-40B4-BE49-F238E27FC236}">
                    <a16:creationId xmlns:a16="http://schemas.microsoft.com/office/drawing/2014/main" id="{23C98EC4-7906-4E53-BB03-5E3BBA2FB7AF}"/>
                  </a:ext>
                </a:extLst>
              </p:cNvPr>
              <p:cNvSpPr/>
              <p:nvPr/>
            </p:nvSpPr>
            <p:spPr>
              <a:xfrm>
                <a:off x="926589" y="335104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sp>
          <p:nvSpPr>
            <p:cNvPr id="220" name="Freeform: Shape 886">
              <a:extLst>
                <a:ext uri="{FF2B5EF4-FFF2-40B4-BE49-F238E27FC236}">
                  <a16:creationId xmlns:a16="http://schemas.microsoft.com/office/drawing/2014/main" id="{7CF1F408-2446-42C4-A7FD-BC7DA3001293}"/>
                </a:ext>
              </a:extLst>
            </p:cNvPr>
            <p:cNvSpPr/>
            <p:nvPr/>
          </p:nvSpPr>
          <p:spPr>
            <a:xfrm>
              <a:off x="4887481" y="5894181"/>
              <a:ext cx="215709" cy="215709"/>
            </a:xfrm>
            <a:custGeom>
              <a:avLst/>
              <a:gdLst>
                <a:gd name="connsiteX0" fmla="*/ 2571750 w 5143500"/>
                <a:gd name="connsiteY0" fmla="*/ 0 h 5143500"/>
                <a:gd name="connsiteX1" fmla="*/ 0 w 5143500"/>
                <a:gd name="connsiteY1" fmla="*/ 2571750 h 5143500"/>
                <a:gd name="connsiteX2" fmla="*/ 2571750 w 5143500"/>
                <a:gd name="connsiteY2" fmla="*/ 5143500 h 5143500"/>
                <a:gd name="connsiteX3" fmla="*/ 5143500 w 5143500"/>
                <a:gd name="connsiteY3" fmla="*/ 2571750 h 5143500"/>
                <a:gd name="connsiteX4" fmla="*/ 2571750 w 5143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43500">
                  <a:moveTo>
                    <a:pt x="2571750" y="0"/>
                  </a:moveTo>
                  <a:cubicBezTo>
                    <a:pt x="1153631" y="0"/>
                    <a:pt x="0" y="1153631"/>
                    <a:pt x="0" y="2571750"/>
                  </a:cubicBezTo>
                  <a:cubicBezTo>
                    <a:pt x="0" y="3989869"/>
                    <a:pt x="1153631" y="5143500"/>
                    <a:pt x="2571750" y="5143500"/>
                  </a:cubicBezTo>
                  <a:cubicBezTo>
                    <a:pt x="3989869" y="5143500"/>
                    <a:pt x="5143500" y="3989869"/>
                    <a:pt x="5143500" y="2571750"/>
                  </a:cubicBezTo>
                  <a:cubicBezTo>
                    <a:pt x="5143500" y="1153631"/>
                    <a:pt x="3989869" y="0"/>
                    <a:pt x="2571750" y="0"/>
                  </a:cubicBezTo>
                  <a:close/>
                </a:path>
              </a:pathLst>
            </a:custGeom>
            <a:solidFill>
              <a:srgbClr val="F48093"/>
            </a:solidFill>
            <a:ln w="10046"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221" name="TextBox 887">
              <a:extLst>
                <a:ext uri="{FF2B5EF4-FFF2-40B4-BE49-F238E27FC236}">
                  <a16:creationId xmlns:a16="http://schemas.microsoft.com/office/drawing/2014/main" id="{2243F0A7-97DA-48E2-BBBA-80EDBB7D5BCE}"/>
                </a:ext>
              </a:extLst>
            </p:cNvPr>
            <p:cNvSpPr txBox="1"/>
            <p:nvPr/>
          </p:nvSpPr>
          <p:spPr>
            <a:xfrm>
              <a:off x="3108365" y="6702492"/>
              <a:ext cx="2954403" cy="713018"/>
            </a:xfrm>
            <a:prstGeom prst="rect">
              <a:avLst/>
            </a:prstGeom>
            <a:noFill/>
          </p:spPr>
          <p:txBody>
            <a:bodyPr wrap="square" rtlCol="0">
              <a:spAutoFit/>
            </a:bodyPr>
            <a:lstStyle/>
            <a:p>
              <a:pPr algn="ctr" defTabSz="342892"/>
              <a:r>
                <a:rPr lang="en-PH" sz="2100" b="1">
                  <a:solidFill>
                    <a:prstClr val="white"/>
                  </a:solidFill>
                  <a:latin typeface="Arial" panose="020B0604020202020204" pitchFamily="34" charset="0"/>
                  <a:cs typeface="Arial" panose="020B0604020202020204" pitchFamily="34" charset="0"/>
                </a:rPr>
                <a:t>Bạn Trả lời sai rồi </a:t>
              </a:r>
              <a:r>
                <a:rPr lang="en-PH" sz="2100" b="1">
                  <a:solidFill>
                    <a:prstClr val="white"/>
                  </a:solidFill>
                  <a:latin typeface="Arial" panose="020B0604020202020204" pitchFamily="34" charset="0"/>
                  <a:cs typeface="Arial" panose="020B0604020202020204" pitchFamily="34" charset="0"/>
                  <a:sym typeface="Wingdings" panose="05000000000000000000" pitchFamily="2" charset="2"/>
                </a:rPr>
                <a:t>=(((((</a:t>
              </a:r>
              <a:endParaRPr lang="en-PH" sz="2100" b="1" dirty="0">
                <a:solidFill>
                  <a:prstClr val="white"/>
                </a:solidFill>
                <a:latin typeface="Arial" panose="020B0604020202020204" pitchFamily="34" charset="0"/>
                <a:cs typeface="Arial" panose="020B0604020202020204" pitchFamily="34" charset="0"/>
              </a:endParaRPr>
            </a:p>
          </p:txBody>
        </p:sp>
        <p:sp>
          <p:nvSpPr>
            <p:cNvPr id="222" name="Rectangle: Rounded Corners 888">
              <a:extLst>
                <a:ext uri="{FF2B5EF4-FFF2-40B4-BE49-F238E27FC236}">
                  <a16:creationId xmlns:a16="http://schemas.microsoft.com/office/drawing/2014/main" id="{CFF01F0B-1011-4E14-B1BF-DEB91B713947}"/>
                </a:ext>
              </a:extLst>
            </p:cNvPr>
            <p:cNvSpPr/>
            <p:nvPr/>
          </p:nvSpPr>
          <p:spPr>
            <a:xfrm>
              <a:off x="4480414" y="5917972"/>
              <a:ext cx="98532" cy="66544"/>
            </a:xfrm>
            <a:prstGeom prst="roundRect">
              <a:avLst>
                <a:gd name="adj" fmla="val 50000"/>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sp>
          <p:nvSpPr>
            <p:cNvPr id="223" name="Freeform: Shape 889">
              <a:extLst>
                <a:ext uri="{FF2B5EF4-FFF2-40B4-BE49-F238E27FC236}">
                  <a16:creationId xmlns:a16="http://schemas.microsoft.com/office/drawing/2014/main" id="{85B2A12E-7C4D-4915-91E3-BDC41BAEFBFE}"/>
                </a:ext>
              </a:extLst>
            </p:cNvPr>
            <p:cNvSpPr/>
            <p:nvPr/>
          </p:nvSpPr>
          <p:spPr>
            <a:xfrm>
              <a:off x="4483484" y="5953514"/>
              <a:ext cx="92392" cy="31739"/>
            </a:xfrm>
            <a:custGeom>
              <a:avLst/>
              <a:gdLst>
                <a:gd name="connsiteX0" fmla="*/ 638486 w 1297360"/>
                <a:gd name="connsiteY0" fmla="*/ 0 h 445680"/>
                <a:gd name="connsiteX1" fmla="*/ 1074382 w 1297360"/>
                <a:gd name="connsiteY1" fmla="*/ 65439 h 445680"/>
                <a:gd name="connsiteX2" fmla="*/ 1297360 w 1297360"/>
                <a:gd name="connsiteY2" fmla="*/ 177224 h 445680"/>
                <a:gd name="connsiteX3" fmla="*/ 1263452 w 1297360"/>
                <a:gd name="connsiteY3" fmla="*/ 239695 h 445680"/>
                <a:gd name="connsiteX4" fmla="*/ 876040 w 1297360"/>
                <a:gd name="connsiteY4" fmla="*/ 445680 h 445680"/>
                <a:gd name="connsiteX5" fmla="*/ 426866 w 1297360"/>
                <a:gd name="connsiteY5" fmla="*/ 445680 h 445680"/>
                <a:gd name="connsiteX6" fmla="*/ 39455 w 1297360"/>
                <a:gd name="connsiteY6" fmla="*/ 239695 h 445680"/>
                <a:gd name="connsiteX7" fmla="*/ 0 w 1297360"/>
                <a:gd name="connsiteY7" fmla="*/ 167004 h 445680"/>
                <a:gd name="connsiteX8" fmla="*/ 202590 w 1297360"/>
                <a:gd name="connsiteY8" fmla="*/ 65439 h 445680"/>
                <a:gd name="connsiteX9" fmla="*/ 638486 w 1297360"/>
                <a:gd name="connsiteY9" fmla="*/ 0 h 4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7360" h="445680">
                  <a:moveTo>
                    <a:pt x="638486" y="0"/>
                  </a:moveTo>
                  <a:cubicBezTo>
                    <a:pt x="793104" y="0"/>
                    <a:pt x="940406" y="23304"/>
                    <a:pt x="1074382" y="65439"/>
                  </a:cubicBezTo>
                  <a:lnTo>
                    <a:pt x="1297360" y="177224"/>
                  </a:lnTo>
                  <a:lnTo>
                    <a:pt x="1263452" y="239695"/>
                  </a:lnTo>
                  <a:cubicBezTo>
                    <a:pt x="1179492" y="363972"/>
                    <a:pt x="1037308" y="445680"/>
                    <a:pt x="876040" y="445680"/>
                  </a:cubicBezTo>
                  <a:lnTo>
                    <a:pt x="426866" y="445680"/>
                  </a:lnTo>
                  <a:cubicBezTo>
                    <a:pt x="265598" y="445680"/>
                    <a:pt x="123414" y="363972"/>
                    <a:pt x="39455" y="239695"/>
                  </a:cubicBezTo>
                  <a:lnTo>
                    <a:pt x="0" y="167004"/>
                  </a:lnTo>
                  <a:lnTo>
                    <a:pt x="202590" y="65439"/>
                  </a:lnTo>
                  <a:cubicBezTo>
                    <a:pt x="336566" y="23304"/>
                    <a:pt x="483868" y="0"/>
                    <a:pt x="638486"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sp>
          <p:nvSpPr>
            <p:cNvPr id="224" name="Freeform: Shape 890">
              <a:extLst>
                <a:ext uri="{FF2B5EF4-FFF2-40B4-BE49-F238E27FC236}">
                  <a16:creationId xmlns:a16="http://schemas.microsoft.com/office/drawing/2014/main" id="{6E180477-F4C1-4AD4-B24B-44ED08109255}"/>
                </a:ext>
              </a:extLst>
            </p:cNvPr>
            <p:cNvSpPr/>
            <p:nvPr/>
          </p:nvSpPr>
          <p:spPr>
            <a:xfrm>
              <a:off x="4485945" y="5917873"/>
              <a:ext cx="84943" cy="23041"/>
            </a:xfrm>
            <a:custGeom>
              <a:avLst/>
              <a:gdLst>
                <a:gd name="connsiteX0" fmla="*/ 390328 w 1192765"/>
                <a:gd name="connsiteY0" fmla="*/ 0 h 323541"/>
                <a:gd name="connsiteX1" fmla="*/ 839502 w 1192765"/>
                <a:gd name="connsiteY1" fmla="*/ 0 h 323541"/>
                <a:gd name="connsiteX2" fmla="*/ 1169864 w 1192765"/>
                <a:gd name="connsiteY2" fmla="*/ 136840 h 323541"/>
                <a:gd name="connsiteX3" fmla="*/ 1192765 w 1192765"/>
                <a:gd name="connsiteY3" fmla="*/ 164597 h 323541"/>
                <a:gd name="connsiteX4" fmla="*/ 1192765 w 1192765"/>
                <a:gd name="connsiteY4" fmla="*/ 243006 h 323541"/>
                <a:gd name="connsiteX5" fmla="*/ 1112230 w 1192765"/>
                <a:gd name="connsiteY5" fmla="*/ 323541 h 323541"/>
                <a:gd name="connsiteX6" fmla="*/ 80535 w 1192765"/>
                <a:gd name="connsiteY6" fmla="*/ 323541 h 323541"/>
                <a:gd name="connsiteX7" fmla="*/ 0 w 1192765"/>
                <a:gd name="connsiteY7" fmla="*/ 243006 h 323541"/>
                <a:gd name="connsiteX8" fmla="*/ 0 w 1192765"/>
                <a:gd name="connsiteY8" fmla="*/ 211358 h 323541"/>
                <a:gd name="connsiteX9" fmla="*/ 2917 w 1192765"/>
                <a:gd name="connsiteY9" fmla="*/ 205985 h 323541"/>
                <a:gd name="connsiteX10" fmla="*/ 390328 w 1192765"/>
                <a:gd name="connsiteY10" fmla="*/ 0 h 32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2765" h="323541">
                  <a:moveTo>
                    <a:pt x="390328" y="0"/>
                  </a:moveTo>
                  <a:lnTo>
                    <a:pt x="839502" y="0"/>
                  </a:lnTo>
                  <a:cubicBezTo>
                    <a:pt x="968517" y="0"/>
                    <a:pt x="1085317" y="52293"/>
                    <a:pt x="1169864" y="136840"/>
                  </a:cubicBezTo>
                  <a:lnTo>
                    <a:pt x="1192765" y="164597"/>
                  </a:lnTo>
                  <a:lnTo>
                    <a:pt x="1192765" y="243006"/>
                  </a:lnTo>
                  <a:cubicBezTo>
                    <a:pt x="1192765" y="287484"/>
                    <a:pt x="1156708" y="323541"/>
                    <a:pt x="1112230" y="323541"/>
                  </a:cubicBezTo>
                  <a:lnTo>
                    <a:pt x="80535" y="323541"/>
                  </a:lnTo>
                  <a:cubicBezTo>
                    <a:pt x="36057" y="323541"/>
                    <a:pt x="0" y="287484"/>
                    <a:pt x="0" y="243006"/>
                  </a:cubicBezTo>
                  <a:lnTo>
                    <a:pt x="0" y="211358"/>
                  </a:lnTo>
                  <a:lnTo>
                    <a:pt x="2917" y="205985"/>
                  </a:lnTo>
                  <a:cubicBezTo>
                    <a:pt x="86876" y="81708"/>
                    <a:pt x="229060" y="0"/>
                    <a:pt x="39032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pic>
          <p:nvPicPr>
            <p:cNvPr id="225" name="Graphic 891">
              <a:extLst>
                <a:ext uri="{FF2B5EF4-FFF2-40B4-BE49-F238E27FC236}">
                  <a16:creationId xmlns:a16="http://schemas.microsoft.com/office/drawing/2014/main" id="{B105F621-8040-4166-B807-82FA39487E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47239" y="5952946"/>
              <a:ext cx="97990" cy="97990"/>
            </a:xfrm>
            <a:prstGeom prst="rect">
              <a:avLst/>
            </a:prstGeom>
          </p:spPr>
        </p:pic>
      </p:grpSp>
      <p:sp>
        <p:nvSpPr>
          <p:cNvPr id="291" name="try again">
            <a:extLst>
              <a:ext uri="{FF2B5EF4-FFF2-40B4-BE49-F238E27FC236}">
                <a16:creationId xmlns:a16="http://schemas.microsoft.com/office/drawing/2014/main" id="{723CE7D4-1E09-446D-873E-8FDEDE934315}"/>
              </a:ext>
            </a:extLst>
          </p:cNvPr>
          <p:cNvSpPr/>
          <p:nvPr/>
        </p:nvSpPr>
        <p:spPr>
          <a:xfrm>
            <a:off x="3605635" y="7595658"/>
            <a:ext cx="2056013" cy="41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r>
              <a:rPr lang="en-PH" sz="2100" dirty="0">
                <a:solidFill>
                  <a:srgbClr val="F48093"/>
                </a:solidFill>
                <a:latin typeface="Gilroy ExtraBold" panose="00000900000000000000" pitchFamily="50" charset="0"/>
              </a:rPr>
              <a:t>Try again</a:t>
            </a:r>
            <a:endParaRPr lang="en-PH" sz="2400" dirty="0">
              <a:solidFill>
                <a:srgbClr val="F48093"/>
              </a:solidFill>
              <a:latin typeface="Gilroy ExtraBold" panose="00000900000000000000" pitchFamily="50" charset="0"/>
            </a:endParaRPr>
          </a:p>
        </p:txBody>
      </p:sp>
      <p:grpSp>
        <p:nvGrpSpPr>
          <p:cNvPr id="366" name="Group 883">
            <a:extLst>
              <a:ext uri="{FF2B5EF4-FFF2-40B4-BE49-F238E27FC236}">
                <a16:creationId xmlns:a16="http://schemas.microsoft.com/office/drawing/2014/main" id="{C1C3D455-40CB-4969-AF14-412CB4546BE8}"/>
              </a:ext>
            </a:extLst>
          </p:cNvPr>
          <p:cNvGrpSpPr/>
          <p:nvPr/>
        </p:nvGrpSpPr>
        <p:grpSpPr>
          <a:xfrm>
            <a:off x="32368" y="5171340"/>
            <a:ext cx="9164783" cy="3119498"/>
            <a:chOff x="0" y="5234318"/>
            <a:chExt cx="9144000" cy="3011191"/>
          </a:xfrm>
        </p:grpSpPr>
        <p:sp>
          <p:nvSpPr>
            <p:cNvPr id="367" name="Freeform: Shape 884">
              <a:extLst>
                <a:ext uri="{FF2B5EF4-FFF2-40B4-BE49-F238E27FC236}">
                  <a16:creationId xmlns:a16="http://schemas.microsoft.com/office/drawing/2014/main" id="{3B4EB085-5A88-4AB2-8332-7414E616C134}"/>
                </a:ext>
              </a:extLst>
            </p:cNvPr>
            <p:cNvSpPr/>
            <p:nvPr/>
          </p:nvSpPr>
          <p:spPr>
            <a:xfrm>
              <a:off x="0" y="6124812"/>
              <a:ext cx="9144000" cy="2120697"/>
            </a:xfrm>
            <a:custGeom>
              <a:avLst/>
              <a:gdLst>
                <a:gd name="connsiteX0" fmla="*/ 180643 w 9144000"/>
                <a:gd name="connsiteY0" fmla="*/ 0 h 2120697"/>
                <a:gd name="connsiteX1" fmla="*/ 8963357 w 9144000"/>
                <a:gd name="connsiteY1" fmla="*/ 0 h 2120697"/>
                <a:gd name="connsiteX2" fmla="*/ 9144000 w 9144000"/>
                <a:gd name="connsiteY2" fmla="*/ 180643 h 2120697"/>
                <a:gd name="connsiteX3" fmla="*/ 9144000 w 9144000"/>
                <a:gd name="connsiteY3" fmla="*/ 2120697 h 2120697"/>
                <a:gd name="connsiteX4" fmla="*/ 0 w 9144000"/>
                <a:gd name="connsiteY4" fmla="*/ 2120697 h 2120697"/>
                <a:gd name="connsiteX5" fmla="*/ 0 w 9144000"/>
                <a:gd name="connsiteY5" fmla="*/ 180643 h 2120697"/>
                <a:gd name="connsiteX6" fmla="*/ 180643 w 9144000"/>
                <a:gd name="connsiteY6" fmla="*/ 0 h 21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120697">
                  <a:moveTo>
                    <a:pt x="180643" y="0"/>
                  </a:moveTo>
                  <a:lnTo>
                    <a:pt x="8963357" y="0"/>
                  </a:lnTo>
                  <a:cubicBezTo>
                    <a:pt x="9063123" y="0"/>
                    <a:pt x="9144000" y="80877"/>
                    <a:pt x="9144000" y="180643"/>
                  </a:cubicBezTo>
                  <a:lnTo>
                    <a:pt x="9144000" y="2120697"/>
                  </a:lnTo>
                  <a:lnTo>
                    <a:pt x="0" y="2120697"/>
                  </a:lnTo>
                  <a:lnTo>
                    <a:pt x="0" y="180643"/>
                  </a:lnTo>
                  <a:cubicBezTo>
                    <a:pt x="0" y="80877"/>
                    <a:pt x="80877" y="0"/>
                    <a:pt x="180643" y="0"/>
                  </a:cubicBez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grpSp>
          <p:nvGrpSpPr>
            <p:cNvPr id="368" name="Group 885">
              <a:extLst>
                <a:ext uri="{FF2B5EF4-FFF2-40B4-BE49-F238E27FC236}">
                  <a16:creationId xmlns:a16="http://schemas.microsoft.com/office/drawing/2014/main" id="{FE9E6A6F-C7AC-4722-8466-6B860321D69D}"/>
                </a:ext>
              </a:extLst>
            </p:cNvPr>
            <p:cNvGrpSpPr/>
            <p:nvPr/>
          </p:nvGrpSpPr>
          <p:grpSpPr>
            <a:xfrm>
              <a:off x="3821715" y="5234318"/>
              <a:ext cx="1402401" cy="1798542"/>
              <a:chOff x="877552" y="1545017"/>
              <a:chExt cx="2573761" cy="3300779"/>
            </a:xfrm>
          </p:grpSpPr>
          <p:sp>
            <p:nvSpPr>
              <p:cNvPr id="375" name="Freeform: Shape 892">
                <a:extLst>
                  <a:ext uri="{FF2B5EF4-FFF2-40B4-BE49-F238E27FC236}">
                    <a16:creationId xmlns:a16="http://schemas.microsoft.com/office/drawing/2014/main" id="{73B530B6-E126-4344-9168-43218FA79741}"/>
                  </a:ext>
                </a:extLst>
              </p:cNvPr>
              <p:cNvSpPr/>
              <p:nvPr/>
            </p:nvSpPr>
            <p:spPr>
              <a:xfrm>
                <a:off x="877552" y="1545017"/>
                <a:ext cx="2573761" cy="2436855"/>
              </a:xfrm>
              <a:custGeom>
                <a:avLst/>
                <a:gdLst>
                  <a:gd name="connsiteX0" fmla="*/ 1286880 w 2573760"/>
                  <a:gd name="connsiteY0" fmla="*/ 0 h 2436855"/>
                  <a:gd name="connsiteX1" fmla="*/ 2573760 w 2573760"/>
                  <a:gd name="connsiteY1" fmla="*/ 1286880 h 2436855"/>
                  <a:gd name="connsiteX2" fmla="*/ 2472631 w 2573760"/>
                  <a:gd name="connsiteY2" fmla="*/ 1787792 h 2436855"/>
                  <a:gd name="connsiteX3" fmla="*/ 2439988 w 2573760"/>
                  <a:gd name="connsiteY3" fmla="*/ 1855553 h 2436855"/>
                  <a:gd name="connsiteX4" fmla="*/ 2386760 w 2573760"/>
                  <a:gd name="connsiteY4" fmla="*/ 1926734 h 2436855"/>
                  <a:gd name="connsiteX5" fmla="*/ 1305071 w 2573760"/>
                  <a:gd name="connsiteY5" fmla="*/ 2436855 h 2436855"/>
                  <a:gd name="connsiteX6" fmla="*/ 72470 w 2573760"/>
                  <a:gd name="connsiteY6" fmla="*/ 1703241 h 2436855"/>
                  <a:gd name="connsiteX7" fmla="*/ 62953 w 2573760"/>
                  <a:gd name="connsiteY7" fmla="*/ 1683484 h 2436855"/>
                  <a:gd name="connsiteX8" fmla="*/ 57856 w 2573760"/>
                  <a:gd name="connsiteY8" fmla="*/ 1669559 h 2436855"/>
                  <a:gd name="connsiteX9" fmla="*/ 0 w 2573760"/>
                  <a:gd name="connsiteY9" fmla="*/ 1286880 h 2436855"/>
                  <a:gd name="connsiteX10" fmla="*/ 1286880 w 2573760"/>
                  <a:gd name="connsiteY10" fmla="*/ 0 h 24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3760" h="2436855">
                    <a:moveTo>
                      <a:pt x="1286880" y="0"/>
                    </a:moveTo>
                    <a:cubicBezTo>
                      <a:pt x="1997604" y="0"/>
                      <a:pt x="2573760" y="576156"/>
                      <a:pt x="2573760" y="1286880"/>
                    </a:cubicBezTo>
                    <a:cubicBezTo>
                      <a:pt x="2573760" y="1464561"/>
                      <a:pt x="2537750" y="1633832"/>
                      <a:pt x="2472631" y="1787792"/>
                    </a:cubicBezTo>
                    <a:lnTo>
                      <a:pt x="2439988" y="1855553"/>
                    </a:lnTo>
                    <a:lnTo>
                      <a:pt x="2386760" y="1926734"/>
                    </a:lnTo>
                    <a:cubicBezTo>
                      <a:pt x="2129651" y="2238278"/>
                      <a:pt x="1740551" y="2436855"/>
                      <a:pt x="1305071" y="2436855"/>
                    </a:cubicBezTo>
                    <a:cubicBezTo>
                      <a:pt x="772818" y="2436855"/>
                      <a:pt x="309848" y="2140215"/>
                      <a:pt x="72470" y="1703241"/>
                    </a:cubicBezTo>
                    <a:lnTo>
                      <a:pt x="62953" y="1683484"/>
                    </a:lnTo>
                    <a:lnTo>
                      <a:pt x="57856" y="1669559"/>
                    </a:lnTo>
                    <a:cubicBezTo>
                      <a:pt x="20256" y="1548671"/>
                      <a:pt x="0" y="1420141"/>
                      <a:pt x="0" y="1286880"/>
                    </a:cubicBezTo>
                    <a:cubicBezTo>
                      <a:pt x="0" y="576156"/>
                      <a:pt x="576156" y="0"/>
                      <a:pt x="1286880" y="0"/>
                    </a:cubicBez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sp>
            <p:nvSpPr>
              <p:cNvPr id="376" name="Freeform: Shape 893">
                <a:extLst>
                  <a:ext uri="{FF2B5EF4-FFF2-40B4-BE49-F238E27FC236}">
                    <a16:creationId xmlns:a16="http://schemas.microsoft.com/office/drawing/2014/main" id="{203EE174-2774-4254-B06D-7E4F9C46003A}"/>
                  </a:ext>
                </a:extLst>
              </p:cNvPr>
              <p:cNvSpPr/>
              <p:nvPr/>
            </p:nvSpPr>
            <p:spPr>
              <a:xfrm>
                <a:off x="940506" y="322373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ACA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nvGrpSpPr>
              <p:cNvPr id="377" name="Group 894">
                <a:extLst>
                  <a:ext uri="{FF2B5EF4-FFF2-40B4-BE49-F238E27FC236}">
                    <a16:creationId xmlns:a16="http://schemas.microsoft.com/office/drawing/2014/main" id="{9A11F395-3965-4673-9692-03BE1C43EF64}"/>
                  </a:ext>
                </a:extLst>
              </p:cNvPr>
              <p:cNvGrpSpPr/>
              <p:nvPr/>
            </p:nvGrpSpPr>
            <p:grpSpPr>
              <a:xfrm>
                <a:off x="1237986" y="1637676"/>
                <a:ext cx="1758490" cy="2694426"/>
                <a:chOff x="181346" y="1199439"/>
                <a:chExt cx="2937575" cy="4501065"/>
              </a:xfrm>
            </p:grpSpPr>
            <p:sp>
              <p:nvSpPr>
                <p:cNvPr id="383" name="Rectangle 7">
                  <a:extLst>
                    <a:ext uri="{FF2B5EF4-FFF2-40B4-BE49-F238E27FC236}">
                      <a16:creationId xmlns:a16="http://schemas.microsoft.com/office/drawing/2014/main" id="{60ECFC2A-55BE-4899-9E94-3A2B07E61811}"/>
                    </a:ext>
                  </a:extLst>
                </p:cNvPr>
                <p:cNvSpPr/>
                <p:nvPr/>
              </p:nvSpPr>
              <p:spPr>
                <a:xfrm>
                  <a:off x="861900" y="1931457"/>
                  <a:ext cx="1031829" cy="1219446"/>
                </a:xfrm>
                <a:custGeom>
                  <a:avLst/>
                  <a:gdLst>
                    <a:gd name="connsiteX0" fmla="*/ 0 w 912122"/>
                    <a:gd name="connsiteY0" fmla="*/ 0 h 992909"/>
                    <a:gd name="connsiteX1" fmla="*/ 912122 w 912122"/>
                    <a:gd name="connsiteY1" fmla="*/ 0 h 992909"/>
                    <a:gd name="connsiteX2" fmla="*/ 912122 w 912122"/>
                    <a:gd name="connsiteY2" fmla="*/ 992909 h 992909"/>
                    <a:gd name="connsiteX3" fmla="*/ 0 w 912122"/>
                    <a:gd name="connsiteY3" fmla="*/ 992909 h 992909"/>
                    <a:gd name="connsiteX4" fmla="*/ 0 w 912122"/>
                    <a:gd name="connsiteY4" fmla="*/ 0 h 992909"/>
                    <a:gd name="connsiteX0" fmla="*/ 96982 w 1009104"/>
                    <a:gd name="connsiteY0" fmla="*/ 0 h 992909"/>
                    <a:gd name="connsiteX1" fmla="*/ 1009104 w 1009104"/>
                    <a:gd name="connsiteY1" fmla="*/ 0 h 992909"/>
                    <a:gd name="connsiteX2" fmla="*/ 1009104 w 1009104"/>
                    <a:gd name="connsiteY2" fmla="*/ 992909 h 992909"/>
                    <a:gd name="connsiteX3" fmla="*/ 0 w 1009104"/>
                    <a:gd name="connsiteY3" fmla="*/ 914400 h 992909"/>
                    <a:gd name="connsiteX4" fmla="*/ 96982 w 1009104"/>
                    <a:gd name="connsiteY4" fmla="*/ 0 h 992909"/>
                    <a:gd name="connsiteX0" fmla="*/ 96982 w 1009104"/>
                    <a:gd name="connsiteY0" fmla="*/ 0 h 1173074"/>
                    <a:gd name="connsiteX1" fmla="*/ 1009104 w 1009104"/>
                    <a:gd name="connsiteY1" fmla="*/ 0 h 1173074"/>
                    <a:gd name="connsiteX2" fmla="*/ 1009104 w 1009104"/>
                    <a:gd name="connsiteY2" fmla="*/ 992909 h 1173074"/>
                    <a:gd name="connsiteX3" fmla="*/ 0 w 1009104"/>
                    <a:gd name="connsiteY3" fmla="*/ 914400 h 1173074"/>
                    <a:gd name="connsiteX4" fmla="*/ 96982 w 1009104"/>
                    <a:gd name="connsiteY4" fmla="*/ 0 h 1173074"/>
                    <a:gd name="connsiteX0" fmla="*/ 96982 w 1009104"/>
                    <a:gd name="connsiteY0" fmla="*/ 0 h 1198989"/>
                    <a:gd name="connsiteX1" fmla="*/ 1009104 w 1009104"/>
                    <a:gd name="connsiteY1" fmla="*/ 0 h 1198989"/>
                    <a:gd name="connsiteX2" fmla="*/ 1009104 w 1009104"/>
                    <a:gd name="connsiteY2" fmla="*/ 992909 h 1198989"/>
                    <a:gd name="connsiteX3" fmla="*/ 0 w 1009104"/>
                    <a:gd name="connsiteY3" fmla="*/ 914400 h 1198989"/>
                    <a:gd name="connsiteX4" fmla="*/ 96982 w 1009104"/>
                    <a:gd name="connsiteY4" fmla="*/ 0 h 1198989"/>
                    <a:gd name="connsiteX0" fmla="*/ 122020 w 1034142"/>
                    <a:gd name="connsiteY0" fmla="*/ 0 h 1198989"/>
                    <a:gd name="connsiteX1" fmla="*/ 1034142 w 1034142"/>
                    <a:gd name="connsiteY1" fmla="*/ 0 h 1198989"/>
                    <a:gd name="connsiteX2" fmla="*/ 1034142 w 1034142"/>
                    <a:gd name="connsiteY2" fmla="*/ 992909 h 1198989"/>
                    <a:gd name="connsiteX3" fmla="*/ 25038 w 1034142"/>
                    <a:gd name="connsiteY3" fmla="*/ 914400 h 1198989"/>
                    <a:gd name="connsiteX4" fmla="*/ 122020 w 1034142"/>
                    <a:gd name="connsiteY4" fmla="*/ 0 h 1198989"/>
                    <a:gd name="connsiteX0" fmla="*/ 116740 w 1028862"/>
                    <a:gd name="connsiteY0" fmla="*/ 0 h 1198989"/>
                    <a:gd name="connsiteX1" fmla="*/ 1028862 w 1028862"/>
                    <a:gd name="connsiteY1" fmla="*/ 0 h 1198989"/>
                    <a:gd name="connsiteX2" fmla="*/ 1028862 w 1028862"/>
                    <a:gd name="connsiteY2" fmla="*/ 992909 h 1198989"/>
                    <a:gd name="connsiteX3" fmla="*/ 19758 w 1028862"/>
                    <a:gd name="connsiteY3" fmla="*/ 914400 h 1198989"/>
                    <a:gd name="connsiteX4" fmla="*/ 116740 w 1028862"/>
                    <a:gd name="connsiteY4" fmla="*/ 0 h 1198989"/>
                    <a:gd name="connsiteX0" fmla="*/ 62618 w 974740"/>
                    <a:gd name="connsiteY0" fmla="*/ 0 h 1212690"/>
                    <a:gd name="connsiteX1" fmla="*/ 974740 w 974740"/>
                    <a:gd name="connsiteY1" fmla="*/ 0 h 1212690"/>
                    <a:gd name="connsiteX2" fmla="*/ 974740 w 974740"/>
                    <a:gd name="connsiteY2" fmla="*/ 992909 h 1212690"/>
                    <a:gd name="connsiteX3" fmla="*/ 25672 w 974740"/>
                    <a:gd name="connsiteY3" fmla="*/ 960582 h 1212690"/>
                    <a:gd name="connsiteX4" fmla="*/ 62618 w 974740"/>
                    <a:gd name="connsiteY4" fmla="*/ 0 h 1212690"/>
                    <a:gd name="connsiteX0" fmla="*/ 119707 w 1031829"/>
                    <a:gd name="connsiteY0" fmla="*/ 0 h 1212690"/>
                    <a:gd name="connsiteX1" fmla="*/ 1031829 w 1031829"/>
                    <a:gd name="connsiteY1" fmla="*/ 0 h 1212690"/>
                    <a:gd name="connsiteX2" fmla="*/ 1031829 w 1031829"/>
                    <a:gd name="connsiteY2" fmla="*/ 992909 h 1212690"/>
                    <a:gd name="connsiteX3" fmla="*/ 82761 w 1031829"/>
                    <a:gd name="connsiteY3" fmla="*/ 960582 h 1212690"/>
                    <a:gd name="connsiteX4" fmla="*/ 119707 w 1031829"/>
                    <a:gd name="connsiteY4" fmla="*/ 0 h 1212690"/>
                    <a:gd name="connsiteX0" fmla="*/ 119707 w 1031829"/>
                    <a:gd name="connsiteY0" fmla="*/ 0 h 1190144"/>
                    <a:gd name="connsiteX1" fmla="*/ 1031829 w 1031829"/>
                    <a:gd name="connsiteY1" fmla="*/ 0 h 1190144"/>
                    <a:gd name="connsiteX2" fmla="*/ 1031829 w 1031829"/>
                    <a:gd name="connsiteY2" fmla="*/ 992909 h 1190144"/>
                    <a:gd name="connsiteX3" fmla="*/ 82761 w 1031829"/>
                    <a:gd name="connsiteY3" fmla="*/ 960582 h 1190144"/>
                    <a:gd name="connsiteX4" fmla="*/ 119707 w 1031829"/>
                    <a:gd name="connsiteY4" fmla="*/ 0 h 1190144"/>
                    <a:gd name="connsiteX0" fmla="*/ 119707 w 1031829"/>
                    <a:gd name="connsiteY0" fmla="*/ 0 h 1155255"/>
                    <a:gd name="connsiteX1" fmla="*/ 1031829 w 1031829"/>
                    <a:gd name="connsiteY1" fmla="*/ 0 h 1155255"/>
                    <a:gd name="connsiteX2" fmla="*/ 1031829 w 1031829"/>
                    <a:gd name="connsiteY2" fmla="*/ 992909 h 1155255"/>
                    <a:gd name="connsiteX3" fmla="*/ 82761 w 1031829"/>
                    <a:gd name="connsiteY3" fmla="*/ 960582 h 1155255"/>
                    <a:gd name="connsiteX4" fmla="*/ 119707 w 1031829"/>
                    <a:gd name="connsiteY4" fmla="*/ 0 h 1155255"/>
                    <a:gd name="connsiteX0" fmla="*/ 119707 w 1031829"/>
                    <a:gd name="connsiteY0" fmla="*/ 0 h 1160623"/>
                    <a:gd name="connsiteX1" fmla="*/ 1031829 w 1031829"/>
                    <a:gd name="connsiteY1" fmla="*/ 0 h 1160623"/>
                    <a:gd name="connsiteX2" fmla="*/ 1031829 w 1031829"/>
                    <a:gd name="connsiteY2" fmla="*/ 992909 h 1160623"/>
                    <a:gd name="connsiteX3" fmla="*/ 82761 w 1031829"/>
                    <a:gd name="connsiteY3" fmla="*/ 960582 h 1160623"/>
                    <a:gd name="connsiteX4" fmla="*/ 119707 w 1031829"/>
                    <a:gd name="connsiteY4" fmla="*/ 0 h 1160623"/>
                    <a:gd name="connsiteX0" fmla="*/ 119707 w 1031829"/>
                    <a:gd name="connsiteY0" fmla="*/ 0 h 1219446"/>
                    <a:gd name="connsiteX1" fmla="*/ 1031829 w 1031829"/>
                    <a:gd name="connsiteY1" fmla="*/ 0 h 1219446"/>
                    <a:gd name="connsiteX2" fmla="*/ 1025298 w 1031829"/>
                    <a:gd name="connsiteY2" fmla="*/ 1071286 h 1219446"/>
                    <a:gd name="connsiteX3" fmla="*/ 82761 w 1031829"/>
                    <a:gd name="connsiteY3" fmla="*/ 960582 h 1219446"/>
                    <a:gd name="connsiteX4" fmla="*/ 119707 w 1031829"/>
                    <a:gd name="connsiteY4" fmla="*/ 0 h 121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29" h="1219446">
                      <a:moveTo>
                        <a:pt x="119707" y="0"/>
                      </a:moveTo>
                      <a:lnTo>
                        <a:pt x="1031829" y="0"/>
                      </a:lnTo>
                      <a:lnTo>
                        <a:pt x="1025298" y="1071286"/>
                      </a:lnTo>
                      <a:cubicBezTo>
                        <a:pt x="513439" y="1428425"/>
                        <a:pt x="142038" y="1037552"/>
                        <a:pt x="82761" y="960582"/>
                      </a:cubicBezTo>
                      <a:cubicBezTo>
                        <a:pt x="-134294" y="762000"/>
                        <a:pt x="147416" y="327891"/>
                        <a:pt x="119707"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84" name="Oval 901">
                  <a:extLst>
                    <a:ext uri="{FF2B5EF4-FFF2-40B4-BE49-F238E27FC236}">
                      <a16:creationId xmlns:a16="http://schemas.microsoft.com/office/drawing/2014/main" id="{3620CDD4-C9AB-489D-8E52-EB306E830D54}"/>
                    </a:ext>
                  </a:extLst>
                </p:cNvPr>
                <p:cNvSpPr/>
                <p:nvPr/>
              </p:nvSpPr>
              <p:spPr>
                <a:xfrm rot="826891">
                  <a:off x="1717765" y="1400594"/>
                  <a:ext cx="627191" cy="898932"/>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85" name="Oval 902">
                  <a:extLst>
                    <a:ext uri="{FF2B5EF4-FFF2-40B4-BE49-F238E27FC236}">
                      <a16:creationId xmlns:a16="http://schemas.microsoft.com/office/drawing/2014/main" id="{36E96731-3DDA-4F2F-B752-9B9D2F5A62D8}"/>
                    </a:ext>
                  </a:extLst>
                </p:cNvPr>
                <p:cNvSpPr/>
                <p:nvPr/>
              </p:nvSpPr>
              <p:spPr>
                <a:xfrm rot="7541460">
                  <a:off x="1662416" y="1954145"/>
                  <a:ext cx="627191" cy="898932"/>
                </a:xfrm>
                <a:prstGeom prst="ellipse">
                  <a:avLst/>
                </a:prstGeom>
                <a:solidFill>
                  <a:srgbClr val="413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86" name="Oval 903">
                  <a:extLst>
                    <a:ext uri="{FF2B5EF4-FFF2-40B4-BE49-F238E27FC236}">
                      <a16:creationId xmlns:a16="http://schemas.microsoft.com/office/drawing/2014/main" id="{BB007FB4-140E-450B-A727-29DBAAF581B9}"/>
                    </a:ext>
                  </a:extLst>
                </p:cNvPr>
                <p:cNvSpPr/>
                <p:nvPr/>
              </p:nvSpPr>
              <p:spPr>
                <a:xfrm>
                  <a:off x="955965" y="1403928"/>
                  <a:ext cx="1174156" cy="1043708"/>
                </a:xfrm>
                <a:prstGeom prst="ellipse">
                  <a:avLst/>
                </a:pr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87" name="Rectangle 20">
                  <a:extLst>
                    <a:ext uri="{FF2B5EF4-FFF2-40B4-BE49-F238E27FC236}">
                      <a16:creationId xmlns:a16="http://schemas.microsoft.com/office/drawing/2014/main" id="{FD130361-BC40-4C6D-B72E-9E495FB6B295}"/>
                    </a:ext>
                  </a:extLst>
                </p:cNvPr>
                <p:cNvSpPr/>
                <p:nvPr/>
              </p:nvSpPr>
              <p:spPr>
                <a:xfrm>
                  <a:off x="476017" y="3178193"/>
                  <a:ext cx="497109" cy="1123274"/>
                </a:xfrm>
                <a:custGeom>
                  <a:avLst/>
                  <a:gdLst>
                    <a:gd name="connsiteX0" fmla="*/ 0 w 456454"/>
                    <a:gd name="connsiteY0" fmla="*/ 0 h 1020471"/>
                    <a:gd name="connsiteX1" fmla="*/ 456454 w 456454"/>
                    <a:gd name="connsiteY1" fmla="*/ 0 h 1020471"/>
                    <a:gd name="connsiteX2" fmla="*/ 456454 w 456454"/>
                    <a:gd name="connsiteY2" fmla="*/ 1020471 h 1020471"/>
                    <a:gd name="connsiteX3" fmla="*/ 0 w 456454"/>
                    <a:gd name="connsiteY3" fmla="*/ 1020471 h 1020471"/>
                    <a:gd name="connsiteX4" fmla="*/ 0 w 456454"/>
                    <a:gd name="connsiteY4" fmla="*/ 0 h 1020471"/>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56454"/>
                    <a:gd name="connsiteY0" fmla="*/ 102803 h 1123274"/>
                    <a:gd name="connsiteX1" fmla="*/ 418580 w 456454"/>
                    <a:gd name="connsiteY1" fmla="*/ 0 h 1123274"/>
                    <a:gd name="connsiteX2" fmla="*/ 456454 w 456454"/>
                    <a:gd name="connsiteY2" fmla="*/ 1123274 h 1123274"/>
                    <a:gd name="connsiteX3" fmla="*/ 0 w 456454"/>
                    <a:gd name="connsiteY3" fmla="*/ 1123274 h 1123274"/>
                    <a:gd name="connsiteX4" fmla="*/ 0 w 456454"/>
                    <a:gd name="connsiteY4" fmla="*/ 102803 h 1123274"/>
                    <a:gd name="connsiteX0" fmla="*/ 0 w 496989"/>
                    <a:gd name="connsiteY0" fmla="*/ 102803 h 1123274"/>
                    <a:gd name="connsiteX1" fmla="*/ 418580 w 496989"/>
                    <a:gd name="connsiteY1" fmla="*/ 0 h 1123274"/>
                    <a:gd name="connsiteX2" fmla="*/ 456454 w 496989"/>
                    <a:gd name="connsiteY2" fmla="*/ 1123274 h 1123274"/>
                    <a:gd name="connsiteX3" fmla="*/ 0 w 496989"/>
                    <a:gd name="connsiteY3" fmla="*/ 1123274 h 1123274"/>
                    <a:gd name="connsiteX4" fmla="*/ 0 w 496989"/>
                    <a:gd name="connsiteY4" fmla="*/ 102803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0 w 496989"/>
                    <a:gd name="connsiteY0" fmla="*/ 1123274 h 1123274"/>
                    <a:gd name="connsiteX1" fmla="*/ 418580 w 496989"/>
                    <a:gd name="connsiteY1" fmla="*/ 0 h 1123274"/>
                    <a:gd name="connsiteX2" fmla="*/ 456454 w 496989"/>
                    <a:gd name="connsiteY2" fmla="*/ 1123274 h 1123274"/>
                    <a:gd name="connsiteX3" fmla="*/ 0 w 49698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 name="connsiteX0" fmla="*/ 120 w 497109"/>
                    <a:gd name="connsiteY0" fmla="*/ 1123274 h 1123274"/>
                    <a:gd name="connsiteX1" fmla="*/ 418700 w 497109"/>
                    <a:gd name="connsiteY1" fmla="*/ 0 h 1123274"/>
                    <a:gd name="connsiteX2" fmla="*/ 456574 w 497109"/>
                    <a:gd name="connsiteY2" fmla="*/ 1123274 h 1123274"/>
                    <a:gd name="connsiteX3" fmla="*/ 120 w 497109"/>
                    <a:gd name="connsiteY3" fmla="*/ 1123274 h 1123274"/>
                  </a:gdLst>
                  <a:ahLst/>
                  <a:cxnLst>
                    <a:cxn ang="0">
                      <a:pos x="connsiteX0" y="connsiteY0"/>
                    </a:cxn>
                    <a:cxn ang="0">
                      <a:pos x="connsiteX1" y="connsiteY1"/>
                    </a:cxn>
                    <a:cxn ang="0">
                      <a:pos x="connsiteX2" y="connsiteY2"/>
                    </a:cxn>
                    <a:cxn ang="0">
                      <a:pos x="connsiteX3" y="connsiteY3"/>
                    </a:cxn>
                  </a:cxnLst>
                  <a:rect l="l" t="t" r="r" b="b"/>
                  <a:pathLst>
                    <a:path w="497109" h="1123274">
                      <a:moveTo>
                        <a:pt x="120" y="1123274"/>
                      </a:moveTo>
                      <a:cubicBezTo>
                        <a:pt x="-1030" y="808366"/>
                        <a:pt x="-2181" y="93071"/>
                        <a:pt x="418700" y="0"/>
                      </a:cubicBezTo>
                      <a:cubicBezTo>
                        <a:pt x="577412" y="98482"/>
                        <a:pt x="443949" y="748849"/>
                        <a:pt x="456574" y="1123274"/>
                      </a:cubicBezTo>
                      <a:lnTo>
                        <a:pt x="120" y="1123274"/>
                      </a:ln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88" name="Rectangle 21">
                  <a:extLst>
                    <a:ext uri="{FF2B5EF4-FFF2-40B4-BE49-F238E27FC236}">
                      <a16:creationId xmlns:a16="http://schemas.microsoft.com/office/drawing/2014/main" id="{DFEEC48A-10D2-4B04-B1BA-C5002C92CD33}"/>
                    </a:ext>
                  </a:extLst>
                </p:cNvPr>
                <p:cNvSpPr/>
                <p:nvPr/>
              </p:nvSpPr>
              <p:spPr>
                <a:xfrm>
                  <a:off x="808175" y="3075391"/>
                  <a:ext cx="777145" cy="2432652"/>
                </a:xfrm>
                <a:custGeom>
                  <a:avLst/>
                  <a:gdLst>
                    <a:gd name="connsiteX0" fmla="*/ 0 w 593183"/>
                    <a:gd name="connsiteY0" fmla="*/ 0 h 1480377"/>
                    <a:gd name="connsiteX1" fmla="*/ 593183 w 593183"/>
                    <a:gd name="connsiteY1" fmla="*/ 0 h 1480377"/>
                    <a:gd name="connsiteX2" fmla="*/ 593183 w 593183"/>
                    <a:gd name="connsiteY2" fmla="*/ 1480377 h 1480377"/>
                    <a:gd name="connsiteX3" fmla="*/ 0 w 593183"/>
                    <a:gd name="connsiteY3" fmla="*/ 1480377 h 1480377"/>
                    <a:gd name="connsiteX4" fmla="*/ 0 w 593183"/>
                    <a:gd name="connsiteY4" fmla="*/ 0 h 1480377"/>
                    <a:gd name="connsiteX0" fmla="*/ 0 w 593183"/>
                    <a:gd name="connsiteY0" fmla="*/ 205605 h 1685982"/>
                    <a:gd name="connsiteX1" fmla="*/ 365936 w 593183"/>
                    <a:gd name="connsiteY1" fmla="*/ 0 h 1685982"/>
                    <a:gd name="connsiteX2" fmla="*/ 593183 w 593183"/>
                    <a:gd name="connsiteY2" fmla="*/ 1685982 h 1685982"/>
                    <a:gd name="connsiteX3" fmla="*/ 0 w 593183"/>
                    <a:gd name="connsiteY3" fmla="*/ 1685982 h 1685982"/>
                    <a:gd name="connsiteX4" fmla="*/ 0 w 593183"/>
                    <a:gd name="connsiteY4" fmla="*/ 205605 h 1685982"/>
                    <a:gd name="connsiteX0" fmla="*/ 21643 w 593183"/>
                    <a:gd name="connsiteY0" fmla="*/ 97392 h 1685982"/>
                    <a:gd name="connsiteX1" fmla="*/ 365936 w 593183"/>
                    <a:gd name="connsiteY1" fmla="*/ 0 h 1685982"/>
                    <a:gd name="connsiteX2" fmla="*/ 593183 w 593183"/>
                    <a:gd name="connsiteY2" fmla="*/ 1685982 h 1685982"/>
                    <a:gd name="connsiteX3" fmla="*/ 0 w 593183"/>
                    <a:gd name="connsiteY3" fmla="*/ 1685982 h 1685982"/>
                    <a:gd name="connsiteX4" fmla="*/ 21643 w 593183"/>
                    <a:gd name="connsiteY4" fmla="*/ 97392 h 168598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674343"/>
                    <a:gd name="connsiteY0" fmla="*/ 97392 h 2432652"/>
                    <a:gd name="connsiteX1" fmla="*/ 447096 w 674343"/>
                    <a:gd name="connsiteY1" fmla="*/ 0 h 2432652"/>
                    <a:gd name="connsiteX2" fmla="*/ 674343 w 674343"/>
                    <a:gd name="connsiteY2" fmla="*/ 1685982 h 2432652"/>
                    <a:gd name="connsiteX3" fmla="*/ 0 w 674343"/>
                    <a:gd name="connsiteY3" fmla="*/ 2432652 h 2432652"/>
                    <a:gd name="connsiteX4" fmla="*/ 102803 w 674343"/>
                    <a:gd name="connsiteY4" fmla="*/ 97392 h 2432652"/>
                    <a:gd name="connsiteX0" fmla="*/ 102803 w 777145"/>
                    <a:gd name="connsiteY0" fmla="*/ 97392 h 2432652"/>
                    <a:gd name="connsiteX1" fmla="*/ 447096 w 777145"/>
                    <a:gd name="connsiteY1" fmla="*/ 0 h 2432652"/>
                    <a:gd name="connsiteX2" fmla="*/ 777145 w 777145"/>
                    <a:gd name="connsiteY2" fmla="*/ 2367724 h 2432652"/>
                    <a:gd name="connsiteX3" fmla="*/ 0 w 777145"/>
                    <a:gd name="connsiteY3" fmla="*/ 2432652 h 2432652"/>
                    <a:gd name="connsiteX4" fmla="*/ 102803 w 777145"/>
                    <a:gd name="connsiteY4" fmla="*/ 97392 h 243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5" h="2432652">
                      <a:moveTo>
                        <a:pt x="102803" y="97392"/>
                      </a:moveTo>
                      <a:lnTo>
                        <a:pt x="447096" y="0"/>
                      </a:lnTo>
                      <a:lnTo>
                        <a:pt x="777145" y="2367724"/>
                      </a:lnTo>
                      <a:lnTo>
                        <a:pt x="0" y="2432652"/>
                      </a:lnTo>
                      <a:cubicBezTo>
                        <a:pt x="223640" y="2119548"/>
                        <a:pt x="-39678" y="1113881"/>
                        <a:pt x="102803" y="97392"/>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89" name="Rectangle 22">
                  <a:extLst>
                    <a:ext uri="{FF2B5EF4-FFF2-40B4-BE49-F238E27FC236}">
                      <a16:creationId xmlns:a16="http://schemas.microsoft.com/office/drawing/2014/main" id="{870A7571-703B-47DC-823B-37AA56E04088}"/>
                    </a:ext>
                  </a:extLst>
                </p:cNvPr>
                <p:cNvSpPr/>
                <p:nvPr/>
              </p:nvSpPr>
              <p:spPr>
                <a:xfrm>
                  <a:off x="2113234" y="3068493"/>
                  <a:ext cx="587398" cy="2451025"/>
                </a:xfrm>
                <a:custGeom>
                  <a:avLst/>
                  <a:gdLst>
                    <a:gd name="connsiteX0" fmla="*/ 0 w 82835"/>
                    <a:gd name="connsiteY0" fmla="*/ 0 h 2045226"/>
                    <a:gd name="connsiteX1" fmla="*/ 82835 w 82835"/>
                    <a:gd name="connsiteY1" fmla="*/ 0 h 2045226"/>
                    <a:gd name="connsiteX2" fmla="*/ 82835 w 82835"/>
                    <a:gd name="connsiteY2" fmla="*/ 2045226 h 2045226"/>
                    <a:gd name="connsiteX3" fmla="*/ 0 w 82835"/>
                    <a:gd name="connsiteY3" fmla="*/ 2045226 h 2045226"/>
                    <a:gd name="connsiteX4" fmla="*/ 0 w 82835"/>
                    <a:gd name="connsiteY4" fmla="*/ 0 h 2045226"/>
                    <a:gd name="connsiteX0" fmla="*/ 0 w 380421"/>
                    <a:gd name="connsiteY0" fmla="*/ 70339 h 2115565"/>
                    <a:gd name="connsiteX1" fmla="*/ 380421 w 380421"/>
                    <a:gd name="connsiteY1" fmla="*/ 0 h 2115565"/>
                    <a:gd name="connsiteX2" fmla="*/ 82835 w 380421"/>
                    <a:gd name="connsiteY2" fmla="*/ 2115565 h 2115565"/>
                    <a:gd name="connsiteX3" fmla="*/ 0 w 380421"/>
                    <a:gd name="connsiteY3" fmla="*/ 2115565 h 2115565"/>
                    <a:gd name="connsiteX4" fmla="*/ 0 w 380421"/>
                    <a:gd name="connsiteY4" fmla="*/ 70339 h 2115565"/>
                    <a:gd name="connsiteX0" fmla="*/ 0 w 391243"/>
                    <a:gd name="connsiteY0" fmla="*/ 0 h 2223777"/>
                    <a:gd name="connsiteX1" fmla="*/ 391243 w 391243"/>
                    <a:gd name="connsiteY1" fmla="*/ 108212 h 2223777"/>
                    <a:gd name="connsiteX2" fmla="*/ 93657 w 391243"/>
                    <a:gd name="connsiteY2" fmla="*/ 2223777 h 2223777"/>
                    <a:gd name="connsiteX3" fmla="*/ 10822 w 391243"/>
                    <a:gd name="connsiteY3" fmla="*/ 2223777 h 2223777"/>
                    <a:gd name="connsiteX4" fmla="*/ 0 w 391243"/>
                    <a:gd name="connsiteY4" fmla="*/ 0 h 2223777"/>
                    <a:gd name="connsiteX0" fmla="*/ 0 w 450760"/>
                    <a:gd name="connsiteY0" fmla="*/ 0 h 2391507"/>
                    <a:gd name="connsiteX1" fmla="*/ 391243 w 450760"/>
                    <a:gd name="connsiteY1" fmla="*/ 108212 h 2391507"/>
                    <a:gd name="connsiteX2" fmla="*/ 450760 w 450760"/>
                    <a:gd name="connsiteY2" fmla="*/ 2391507 h 2391507"/>
                    <a:gd name="connsiteX3" fmla="*/ 10822 w 450760"/>
                    <a:gd name="connsiteY3" fmla="*/ 2223777 h 2391507"/>
                    <a:gd name="connsiteX4" fmla="*/ 0 w 450760"/>
                    <a:gd name="connsiteY4" fmla="*/ 0 h 2391507"/>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456825"/>
                    <a:gd name="connsiteY0" fmla="*/ 0 h 2451025"/>
                    <a:gd name="connsiteX1" fmla="*/ 397308 w 456825"/>
                    <a:gd name="connsiteY1" fmla="*/ 108212 h 2451025"/>
                    <a:gd name="connsiteX2" fmla="*/ 456825 w 456825"/>
                    <a:gd name="connsiteY2" fmla="*/ 2391507 h 2451025"/>
                    <a:gd name="connsiteX3" fmla="*/ 655 w 456825"/>
                    <a:gd name="connsiteY3" fmla="*/ 2451025 h 2451025"/>
                    <a:gd name="connsiteX4" fmla="*/ 6065 w 456825"/>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 name="connsiteX0" fmla="*/ 6065 w 505521"/>
                    <a:gd name="connsiteY0" fmla="*/ 0 h 2451025"/>
                    <a:gd name="connsiteX1" fmla="*/ 397308 w 505521"/>
                    <a:gd name="connsiteY1" fmla="*/ 108212 h 2451025"/>
                    <a:gd name="connsiteX2" fmla="*/ 505521 w 505521"/>
                    <a:gd name="connsiteY2" fmla="*/ 2407739 h 2451025"/>
                    <a:gd name="connsiteX3" fmla="*/ 655 w 505521"/>
                    <a:gd name="connsiteY3" fmla="*/ 2451025 h 2451025"/>
                    <a:gd name="connsiteX4" fmla="*/ 6065 w 505521"/>
                    <a:gd name="connsiteY4" fmla="*/ 0 h 2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21" h="2451025">
                      <a:moveTo>
                        <a:pt x="6065" y="0"/>
                      </a:moveTo>
                      <a:lnTo>
                        <a:pt x="397308" y="108212"/>
                      </a:lnTo>
                      <a:cubicBezTo>
                        <a:pt x="249417" y="301192"/>
                        <a:pt x="312541" y="1960459"/>
                        <a:pt x="505521" y="2407739"/>
                      </a:cubicBezTo>
                      <a:lnTo>
                        <a:pt x="655" y="2451025"/>
                      </a:lnTo>
                      <a:cubicBezTo>
                        <a:pt x="-2952" y="1709766"/>
                        <a:pt x="9672" y="741259"/>
                        <a:pt x="6065" y="0"/>
                      </a:cubicBez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90" name="Rectangle 23">
                  <a:extLst>
                    <a:ext uri="{FF2B5EF4-FFF2-40B4-BE49-F238E27FC236}">
                      <a16:creationId xmlns:a16="http://schemas.microsoft.com/office/drawing/2014/main" id="{8AE21666-6322-48E2-9CC6-0BB92E8AC0F2}"/>
                    </a:ext>
                  </a:extLst>
                </p:cNvPr>
                <p:cNvSpPr/>
                <p:nvPr/>
              </p:nvSpPr>
              <p:spPr>
                <a:xfrm>
                  <a:off x="2434165" y="3146977"/>
                  <a:ext cx="480700" cy="1127438"/>
                </a:xfrm>
                <a:custGeom>
                  <a:avLst/>
                  <a:gdLst>
                    <a:gd name="connsiteX0" fmla="*/ 0 w 334358"/>
                    <a:gd name="connsiteY0" fmla="*/ 0 h 559320"/>
                    <a:gd name="connsiteX1" fmla="*/ 334358 w 334358"/>
                    <a:gd name="connsiteY1" fmla="*/ 0 h 559320"/>
                    <a:gd name="connsiteX2" fmla="*/ 334358 w 334358"/>
                    <a:gd name="connsiteY2" fmla="*/ 559320 h 559320"/>
                    <a:gd name="connsiteX3" fmla="*/ 0 w 334358"/>
                    <a:gd name="connsiteY3" fmla="*/ 559320 h 559320"/>
                    <a:gd name="connsiteX4" fmla="*/ 0 w 334358"/>
                    <a:gd name="connsiteY4" fmla="*/ 0 h 559320"/>
                    <a:gd name="connsiteX0" fmla="*/ 0 w 361411"/>
                    <a:gd name="connsiteY0" fmla="*/ 0 h 862316"/>
                    <a:gd name="connsiteX1" fmla="*/ 361411 w 361411"/>
                    <a:gd name="connsiteY1" fmla="*/ 302996 h 862316"/>
                    <a:gd name="connsiteX2" fmla="*/ 361411 w 361411"/>
                    <a:gd name="connsiteY2" fmla="*/ 862316 h 862316"/>
                    <a:gd name="connsiteX3" fmla="*/ 27053 w 361411"/>
                    <a:gd name="connsiteY3" fmla="*/ 862316 h 862316"/>
                    <a:gd name="connsiteX4" fmla="*/ 0 w 361411"/>
                    <a:gd name="connsiteY4" fmla="*/ 0 h 862316"/>
                    <a:gd name="connsiteX0" fmla="*/ 0 w 393875"/>
                    <a:gd name="connsiteY0" fmla="*/ 0 h 862316"/>
                    <a:gd name="connsiteX1" fmla="*/ 393875 w 393875"/>
                    <a:gd name="connsiteY1" fmla="*/ 351691 h 862316"/>
                    <a:gd name="connsiteX2" fmla="*/ 361411 w 393875"/>
                    <a:gd name="connsiteY2" fmla="*/ 862316 h 862316"/>
                    <a:gd name="connsiteX3" fmla="*/ 27053 w 393875"/>
                    <a:gd name="connsiteY3" fmla="*/ 862316 h 862316"/>
                    <a:gd name="connsiteX4" fmla="*/ 0 w 393875"/>
                    <a:gd name="connsiteY4" fmla="*/ 0 h 862316"/>
                    <a:gd name="connsiteX0" fmla="*/ 59517 w 453392"/>
                    <a:gd name="connsiteY0" fmla="*/ 0 h 970529"/>
                    <a:gd name="connsiteX1" fmla="*/ 453392 w 453392"/>
                    <a:gd name="connsiteY1" fmla="*/ 351691 h 970529"/>
                    <a:gd name="connsiteX2" fmla="*/ 420928 w 453392"/>
                    <a:gd name="connsiteY2" fmla="*/ 862316 h 970529"/>
                    <a:gd name="connsiteX3" fmla="*/ 0 w 453392"/>
                    <a:gd name="connsiteY3" fmla="*/ 970529 h 970529"/>
                    <a:gd name="connsiteX4" fmla="*/ 59517 w 453392"/>
                    <a:gd name="connsiteY4" fmla="*/ 0 h 970529"/>
                    <a:gd name="connsiteX0" fmla="*/ 59517 w 453392"/>
                    <a:gd name="connsiteY0" fmla="*/ 0 h 1127438"/>
                    <a:gd name="connsiteX1" fmla="*/ 453392 w 453392"/>
                    <a:gd name="connsiteY1" fmla="*/ 351691 h 1127438"/>
                    <a:gd name="connsiteX2" fmla="*/ 447981 w 453392"/>
                    <a:gd name="connsiteY2" fmla="*/ 1127438 h 1127438"/>
                    <a:gd name="connsiteX3" fmla="*/ 0 w 453392"/>
                    <a:gd name="connsiteY3" fmla="*/ 970529 h 1127438"/>
                    <a:gd name="connsiteX4" fmla="*/ 59517 w 453392"/>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71478"/>
                    <a:gd name="connsiteY0" fmla="*/ 0 h 1127438"/>
                    <a:gd name="connsiteX1" fmla="*/ 453392 w 471478"/>
                    <a:gd name="connsiteY1" fmla="*/ 351691 h 1127438"/>
                    <a:gd name="connsiteX2" fmla="*/ 447981 w 471478"/>
                    <a:gd name="connsiteY2" fmla="*/ 1127438 h 1127438"/>
                    <a:gd name="connsiteX3" fmla="*/ 0 w 471478"/>
                    <a:gd name="connsiteY3" fmla="*/ 970529 h 1127438"/>
                    <a:gd name="connsiteX4" fmla="*/ 59517 w 471478"/>
                    <a:gd name="connsiteY4" fmla="*/ 0 h 1127438"/>
                    <a:gd name="connsiteX0" fmla="*/ 59517 w 448204"/>
                    <a:gd name="connsiteY0" fmla="*/ 0 h 1127438"/>
                    <a:gd name="connsiteX1" fmla="*/ 447981 w 448204"/>
                    <a:gd name="connsiteY1" fmla="*/ 1127438 h 1127438"/>
                    <a:gd name="connsiteX2" fmla="*/ 0 w 448204"/>
                    <a:gd name="connsiteY2" fmla="*/ 970529 h 1127438"/>
                    <a:gd name="connsiteX3" fmla="*/ 59517 w 448204"/>
                    <a:gd name="connsiteY3" fmla="*/ 0 h 1127438"/>
                    <a:gd name="connsiteX0" fmla="*/ 59517 w 457503"/>
                    <a:gd name="connsiteY0" fmla="*/ 0 h 1127438"/>
                    <a:gd name="connsiteX1" fmla="*/ 447981 w 457503"/>
                    <a:gd name="connsiteY1" fmla="*/ 1127438 h 1127438"/>
                    <a:gd name="connsiteX2" fmla="*/ 0 w 457503"/>
                    <a:gd name="connsiteY2" fmla="*/ 970529 h 1127438"/>
                    <a:gd name="connsiteX3" fmla="*/ 59517 w 457503"/>
                    <a:gd name="connsiteY3" fmla="*/ 0 h 1127438"/>
                    <a:gd name="connsiteX0" fmla="*/ 59517 w 468149"/>
                    <a:gd name="connsiteY0" fmla="*/ 0 h 1127438"/>
                    <a:gd name="connsiteX1" fmla="*/ 447981 w 468149"/>
                    <a:gd name="connsiteY1" fmla="*/ 1127438 h 1127438"/>
                    <a:gd name="connsiteX2" fmla="*/ 0 w 468149"/>
                    <a:gd name="connsiteY2" fmla="*/ 970529 h 1127438"/>
                    <a:gd name="connsiteX3" fmla="*/ 59517 w 468149"/>
                    <a:gd name="connsiteY3" fmla="*/ 0 h 1127438"/>
                    <a:gd name="connsiteX0" fmla="*/ 72068 w 480700"/>
                    <a:gd name="connsiteY0" fmla="*/ 0 h 1127438"/>
                    <a:gd name="connsiteX1" fmla="*/ 460532 w 480700"/>
                    <a:gd name="connsiteY1" fmla="*/ 1127438 h 1127438"/>
                    <a:gd name="connsiteX2" fmla="*/ 12551 w 480700"/>
                    <a:gd name="connsiteY2" fmla="*/ 970529 h 1127438"/>
                    <a:gd name="connsiteX3" fmla="*/ 72068 w 480700"/>
                    <a:gd name="connsiteY3" fmla="*/ 0 h 1127438"/>
                  </a:gdLst>
                  <a:ahLst/>
                  <a:cxnLst>
                    <a:cxn ang="0">
                      <a:pos x="connsiteX0" y="connsiteY0"/>
                    </a:cxn>
                    <a:cxn ang="0">
                      <a:pos x="connsiteX1" y="connsiteY1"/>
                    </a:cxn>
                    <a:cxn ang="0">
                      <a:pos x="connsiteX2" y="connsiteY2"/>
                    </a:cxn>
                    <a:cxn ang="0">
                      <a:pos x="connsiteX3" y="connsiteY3"/>
                    </a:cxn>
                  </a:cxnLst>
                  <a:rect l="l" t="t" r="r" b="b"/>
                  <a:pathLst>
                    <a:path w="480700" h="1127438">
                      <a:moveTo>
                        <a:pt x="72068" y="0"/>
                      </a:moveTo>
                      <a:cubicBezTo>
                        <a:pt x="401031" y="101900"/>
                        <a:pt x="535379" y="181139"/>
                        <a:pt x="460532" y="1127438"/>
                      </a:cubicBezTo>
                      <a:lnTo>
                        <a:pt x="12551" y="970529"/>
                      </a:lnTo>
                      <a:cubicBezTo>
                        <a:pt x="32390" y="647019"/>
                        <a:pt x="-58608" y="434346"/>
                        <a:pt x="72068" y="0"/>
                      </a:cubicBezTo>
                      <a:close/>
                    </a:path>
                  </a:pathLst>
                </a:custGeom>
                <a:solidFill>
                  <a:srgbClr val="01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91" name="Rectangle 13">
                  <a:extLst>
                    <a:ext uri="{FF2B5EF4-FFF2-40B4-BE49-F238E27FC236}">
                      <a16:creationId xmlns:a16="http://schemas.microsoft.com/office/drawing/2014/main" id="{5344F4C9-263E-4EBB-A21C-401CDC8C2A76}"/>
                    </a:ext>
                  </a:extLst>
                </p:cNvPr>
                <p:cNvSpPr/>
                <p:nvPr/>
              </p:nvSpPr>
              <p:spPr>
                <a:xfrm>
                  <a:off x="1169509" y="2820366"/>
                  <a:ext cx="949146" cy="629606"/>
                </a:xfrm>
                <a:custGeom>
                  <a:avLst/>
                  <a:gdLst>
                    <a:gd name="connsiteX0" fmla="*/ 0 w 551749"/>
                    <a:gd name="connsiteY0" fmla="*/ 0 h 579449"/>
                    <a:gd name="connsiteX1" fmla="*/ 551749 w 551749"/>
                    <a:gd name="connsiteY1" fmla="*/ 0 h 579449"/>
                    <a:gd name="connsiteX2" fmla="*/ 551749 w 551749"/>
                    <a:gd name="connsiteY2" fmla="*/ 579449 h 579449"/>
                    <a:gd name="connsiteX3" fmla="*/ 0 w 551749"/>
                    <a:gd name="connsiteY3" fmla="*/ 579449 h 579449"/>
                    <a:gd name="connsiteX4" fmla="*/ 0 w 551749"/>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810250"/>
                    <a:gd name="connsiteY0" fmla="*/ 0 h 579449"/>
                    <a:gd name="connsiteX1" fmla="*/ 810250 w 810250"/>
                    <a:gd name="connsiteY1" fmla="*/ 0 h 579449"/>
                    <a:gd name="connsiteX2" fmla="*/ 810250 w 810250"/>
                    <a:gd name="connsiteY2" fmla="*/ 579449 h 579449"/>
                    <a:gd name="connsiteX3" fmla="*/ 0 w 810250"/>
                    <a:gd name="connsiteY3" fmla="*/ 351814 h 579449"/>
                    <a:gd name="connsiteX4" fmla="*/ 258501 w 810250"/>
                    <a:gd name="connsiteY4" fmla="*/ 0 h 579449"/>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 name="connsiteX0" fmla="*/ 258501 w 949146"/>
                    <a:gd name="connsiteY0" fmla="*/ 0 h 629606"/>
                    <a:gd name="connsiteX1" fmla="*/ 810250 w 949146"/>
                    <a:gd name="connsiteY1" fmla="*/ 0 h 629606"/>
                    <a:gd name="connsiteX2" fmla="*/ 949146 w 949146"/>
                    <a:gd name="connsiteY2" fmla="*/ 629606 h 629606"/>
                    <a:gd name="connsiteX3" fmla="*/ 0 w 949146"/>
                    <a:gd name="connsiteY3" fmla="*/ 351814 h 629606"/>
                    <a:gd name="connsiteX4" fmla="*/ 258501 w 949146"/>
                    <a:gd name="connsiteY4" fmla="*/ 0 h 62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6" h="629606">
                      <a:moveTo>
                        <a:pt x="258501" y="0"/>
                      </a:moveTo>
                      <a:lnTo>
                        <a:pt x="810250" y="0"/>
                      </a:lnTo>
                      <a:lnTo>
                        <a:pt x="949146" y="629606"/>
                      </a:lnTo>
                      <a:cubicBezTo>
                        <a:pt x="574891" y="625748"/>
                        <a:pt x="316382" y="444411"/>
                        <a:pt x="0" y="351814"/>
                      </a:cubicBezTo>
                      <a:cubicBezTo>
                        <a:pt x="425691" y="99505"/>
                        <a:pt x="218632" y="47823"/>
                        <a:pt x="258501" y="0"/>
                      </a:cubicBezTo>
                      <a:close/>
                    </a:path>
                  </a:pathLst>
                </a:custGeom>
                <a:solidFill>
                  <a:srgbClr val="E48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92" name="Rectangle: Rounded Corners 909">
                  <a:extLst>
                    <a:ext uri="{FF2B5EF4-FFF2-40B4-BE49-F238E27FC236}">
                      <a16:creationId xmlns:a16="http://schemas.microsoft.com/office/drawing/2014/main" id="{5385F111-2CD9-40E8-9A08-624321CDA5F8}"/>
                    </a:ext>
                  </a:extLst>
                </p:cNvPr>
                <p:cNvSpPr/>
                <p:nvPr/>
              </p:nvSpPr>
              <p:spPr>
                <a:xfrm>
                  <a:off x="1174764" y="1635786"/>
                  <a:ext cx="1072076" cy="1359074"/>
                </a:xfrm>
                <a:prstGeom prst="roundRect">
                  <a:avLst>
                    <a:gd name="adj" fmla="val 50000"/>
                  </a:avLst>
                </a:prstGeom>
                <a:solidFill>
                  <a:srgbClr val="F4B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93" name="Rectangle 19">
                  <a:extLst>
                    <a:ext uri="{FF2B5EF4-FFF2-40B4-BE49-F238E27FC236}">
                      <a16:creationId xmlns:a16="http://schemas.microsoft.com/office/drawing/2014/main" id="{87088F9B-0E56-4678-B91F-D76058636EA9}"/>
                    </a:ext>
                  </a:extLst>
                </p:cNvPr>
                <p:cNvSpPr/>
                <p:nvPr/>
              </p:nvSpPr>
              <p:spPr>
                <a:xfrm>
                  <a:off x="1222807" y="3072415"/>
                  <a:ext cx="1063193" cy="2315655"/>
                </a:xfrm>
                <a:custGeom>
                  <a:avLst/>
                  <a:gdLst>
                    <a:gd name="connsiteX0" fmla="*/ 0 w 1063193"/>
                    <a:gd name="connsiteY0" fmla="*/ 0 h 2283191"/>
                    <a:gd name="connsiteX1" fmla="*/ 1063193 w 1063193"/>
                    <a:gd name="connsiteY1" fmla="*/ 0 h 2283191"/>
                    <a:gd name="connsiteX2" fmla="*/ 1063193 w 1063193"/>
                    <a:gd name="connsiteY2" fmla="*/ 2283191 h 2283191"/>
                    <a:gd name="connsiteX3" fmla="*/ 0 w 1063193"/>
                    <a:gd name="connsiteY3" fmla="*/ 2283191 h 2283191"/>
                    <a:gd name="connsiteX4" fmla="*/ 0 w 1063193"/>
                    <a:gd name="connsiteY4" fmla="*/ 0 h 2283191"/>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63193 w 1063193"/>
                    <a:gd name="connsiteY1" fmla="*/ 32464 h 2315655"/>
                    <a:gd name="connsiteX2" fmla="*/ 1063193 w 1063193"/>
                    <a:gd name="connsiteY2" fmla="*/ 2315655 h 2315655"/>
                    <a:gd name="connsiteX3" fmla="*/ 0 w 1063193"/>
                    <a:gd name="connsiteY3" fmla="*/ 2315655 h 2315655"/>
                    <a:gd name="connsiteX4" fmla="*/ 21643 w 1063193"/>
                    <a:gd name="connsiteY4" fmla="*/ 0 h 2315655"/>
                    <a:gd name="connsiteX0" fmla="*/ 21643 w 1063193"/>
                    <a:gd name="connsiteY0" fmla="*/ 0 h 2315655"/>
                    <a:gd name="connsiteX1" fmla="*/ 1036140 w 1063193"/>
                    <a:gd name="connsiteY1" fmla="*/ 5411 h 2315655"/>
                    <a:gd name="connsiteX2" fmla="*/ 1063193 w 1063193"/>
                    <a:gd name="connsiteY2" fmla="*/ 2315655 h 2315655"/>
                    <a:gd name="connsiteX3" fmla="*/ 0 w 1063193"/>
                    <a:gd name="connsiteY3" fmla="*/ 2315655 h 2315655"/>
                    <a:gd name="connsiteX4" fmla="*/ 21643 w 1063193"/>
                    <a:gd name="connsiteY4" fmla="*/ 0 h 231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193" h="2315655">
                      <a:moveTo>
                        <a:pt x="21643" y="0"/>
                      </a:moveTo>
                      <a:cubicBezTo>
                        <a:pt x="287666" y="297585"/>
                        <a:pt x="764707" y="205606"/>
                        <a:pt x="1036140" y="5411"/>
                      </a:cubicBezTo>
                      <a:lnTo>
                        <a:pt x="1063193" y="2315655"/>
                      </a:lnTo>
                      <a:lnTo>
                        <a:pt x="0" y="2315655"/>
                      </a:lnTo>
                      <a:lnTo>
                        <a:pt x="21643" y="0"/>
                      </a:lnTo>
                      <a:close/>
                    </a:path>
                  </a:pathLst>
                </a:custGeom>
                <a:solidFill>
                  <a:srgbClr val="CB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94" name="Oval 911">
                  <a:extLst>
                    <a:ext uri="{FF2B5EF4-FFF2-40B4-BE49-F238E27FC236}">
                      <a16:creationId xmlns:a16="http://schemas.microsoft.com/office/drawing/2014/main" id="{EC4696B5-CCC1-4D9B-83C7-9FF396A78077}"/>
                    </a:ext>
                  </a:extLst>
                </p:cNvPr>
                <p:cNvSpPr/>
                <p:nvPr/>
              </p:nvSpPr>
              <p:spPr>
                <a:xfrm rot="4801032">
                  <a:off x="1027699" y="2354013"/>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95" name="Oval 912">
                  <a:extLst>
                    <a:ext uri="{FF2B5EF4-FFF2-40B4-BE49-F238E27FC236}">
                      <a16:creationId xmlns:a16="http://schemas.microsoft.com/office/drawing/2014/main" id="{00BB34B1-C6DB-40D6-BBF7-B21E9266306B}"/>
                    </a:ext>
                  </a:extLst>
                </p:cNvPr>
                <p:cNvSpPr/>
                <p:nvPr/>
              </p:nvSpPr>
              <p:spPr>
                <a:xfrm rot="6270557">
                  <a:off x="2093021" y="2297261"/>
                  <a:ext cx="325369" cy="213779"/>
                </a:xfrm>
                <a:prstGeom prst="ellipse">
                  <a:avLst/>
                </a:prstGeom>
                <a:solidFill>
                  <a:srgbClr val="F1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96" name="Freeform: Shape 913">
                  <a:extLst>
                    <a:ext uri="{FF2B5EF4-FFF2-40B4-BE49-F238E27FC236}">
                      <a16:creationId xmlns:a16="http://schemas.microsoft.com/office/drawing/2014/main" id="{10BA251C-F781-46C9-A71B-8C161AF1EE81}"/>
                    </a:ext>
                  </a:extLst>
                </p:cNvPr>
                <p:cNvSpPr/>
                <p:nvPr/>
              </p:nvSpPr>
              <p:spPr>
                <a:xfrm>
                  <a:off x="1109920" y="1604215"/>
                  <a:ext cx="1211912" cy="738859"/>
                </a:xfrm>
                <a:custGeom>
                  <a:avLst/>
                  <a:gdLst>
                    <a:gd name="connsiteX0" fmla="*/ 3856 w 1255713"/>
                    <a:gd name="connsiteY0" fmla="*/ 851497 h 893008"/>
                    <a:gd name="connsiteX1" fmla="*/ 149711 w 1255713"/>
                    <a:gd name="connsiteY1" fmla="*/ 801008 h 893008"/>
                    <a:gd name="connsiteX2" fmla="*/ 250687 w 1255713"/>
                    <a:gd name="connsiteY2" fmla="*/ 683202 h 893008"/>
                    <a:gd name="connsiteX3" fmla="*/ 261907 w 1255713"/>
                    <a:gd name="connsiteY3" fmla="*/ 537347 h 893008"/>
                    <a:gd name="connsiteX4" fmla="*/ 447031 w 1255713"/>
                    <a:gd name="connsiteY4" fmla="*/ 441980 h 893008"/>
                    <a:gd name="connsiteX5" fmla="*/ 570447 w 1255713"/>
                    <a:gd name="connsiteY5" fmla="*/ 256856 h 893008"/>
                    <a:gd name="connsiteX6" fmla="*/ 536788 w 1255713"/>
                    <a:gd name="connsiteY6" fmla="*/ 436370 h 893008"/>
                    <a:gd name="connsiteX7" fmla="*/ 559227 w 1255713"/>
                    <a:gd name="connsiteY7" fmla="*/ 559786 h 893008"/>
                    <a:gd name="connsiteX8" fmla="*/ 800449 w 1255713"/>
                    <a:gd name="connsiteY8" fmla="*/ 571006 h 893008"/>
                    <a:gd name="connsiteX9" fmla="*/ 1036062 w 1255713"/>
                    <a:gd name="connsiteY9" fmla="*/ 481249 h 893008"/>
                    <a:gd name="connsiteX10" fmla="*/ 1080940 w 1255713"/>
                    <a:gd name="connsiteY10" fmla="*/ 599055 h 893008"/>
                    <a:gd name="connsiteX11" fmla="*/ 1159478 w 1255713"/>
                    <a:gd name="connsiteY11" fmla="*/ 728081 h 893008"/>
                    <a:gd name="connsiteX12" fmla="*/ 1193137 w 1255713"/>
                    <a:gd name="connsiteY12" fmla="*/ 801008 h 893008"/>
                    <a:gd name="connsiteX13" fmla="*/ 1254845 w 1255713"/>
                    <a:gd name="connsiteY13" fmla="*/ 475639 h 893008"/>
                    <a:gd name="connsiteX14" fmla="*/ 1215576 w 1255713"/>
                    <a:gd name="connsiteY14" fmla="*/ 200758 h 893008"/>
                    <a:gd name="connsiteX15" fmla="*/ 1041672 w 1255713"/>
                    <a:gd name="connsiteY15" fmla="*/ 4415 h 893008"/>
                    <a:gd name="connsiteX16" fmla="*/ 895816 w 1255713"/>
                    <a:gd name="connsiteY16" fmla="*/ 71732 h 893008"/>
                    <a:gd name="connsiteX17" fmla="*/ 318005 w 1255713"/>
                    <a:gd name="connsiteY17" fmla="*/ 161489 h 893008"/>
                    <a:gd name="connsiteX18" fmla="*/ 3856 w 1255713"/>
                    <a:gd name="connsiteY18" fmla="*/ 851497 h 893008"/>
                    <a:gd name="connsiteX0" fmla="*/ 825 w 1252682"/>
                    <a:gd name="connsiteY0" fmla="*/ 861582 h 912360"/>
                    <a:gd name="connsiteX1" fmla="*/ 146680 w 1252682"/>
                    <a:gd name="connsiteY1" fmla="*/ 811093 h 912360"/>
                    <a:gd name="connsiteX2" fmla="*/ 247656 w 1252682"/>
                    <a:gd name="connsiteY2" fmla="*/ 693287 h 912360"/>
                    <a:gd name="connsiteX3" fmla="*/ 258876 w 1252682"/>
                    <a:gd name="connsiteY3" fmla="*/ 547432 h 912360"/>
                    <a:gd name="connsiteX4" fmla="*/ 444000 w 1252682"/>
                    <a:gd name="connsiteY4" fmla="*/ 452065 h 912360"/>
                    <a:gd name="connsiteX5" fmla="*/ 567416 w 1252682"/>
                    <a:gd name="connsiteY5" fmla="*/ 266941 h 912360"/>
                    <a:gd name="connsiteX6" fmla="*/ 533757 w 1252682"/>
                    <a:gd name="connsiteY6" fmla="*/ 446455 h 912360"/>
                    <a:gd name="connsiteX7" fmla="*/ 556196 w 1252682"/>
                    <a:gd name="connsiteY7" fmla="*/ 569871 h 912360"/>
                    <a:gd name="connsiteX8" fmla="*/ 797418 w 1252682"/>
                    <a:gd name="connsiteY8" fmla="*/ 581091 h 912360"/>
                    <a:gd name="connsiteX9" fmla="*/ 1033031 w 1252682"/>
                    <a:gd name="connsiteY9" fmla="*/ 491334 h 912360"/>
                    <a:gd name="connsiteX10" fmla="*/ 1077909 w 1252682"/>
                    <a:gd name="connsiteY10" fmla="*/ 609140 h 912360"/>
                    <a:gd name="connsiteX11" fmla="*/ 1156447 w 1252682"/>
                    <a:gd name="connsiteY11" fmla="*/ 738166 h 912360"/>
                    <a:gd name="connsiteX12" fmla="*/ 1190106 w 1252682"/>
                    <a:gd name="connsiteY12" fmla="*/ 811093 h 912360"/>
                    <a:gd name="connsiteX13" fmla="*/ 1251814 w 1252682"/>
                    <a:gd name="connsiteY13" fmla="*/ 485724 h 912360"/>
                    <a:gd name="connsiteX14" fmla="*/ 1212545 w 1252682"/>
                    <a:gd name="connsiteY14" fmla="*/ 210843 h 912360"/>
                    <a:gd name="connsiteX15" fmla="*/ 1038641 w 1252682"/>
                    <a:gd name="connsiteY15" fmla="*/ 14500 h 912360"/>
                    <a:gd name="connsiteX16" fmla="*/ 892785 w 1252682"/>
                    <a:gd name="connsiteY16" fmla="*/ 81817 h 912360"/>
                    <a:gd name="connsiteX17" fmla="*/ 217002 w 1252682"/>
                    <a:gd name="connsiteY17" fmla="*/ 44548 h 912360"/>
                    <a:gd name="connsiteX18" fmla="*/ 825 w 1252682"/>
                    <a:gd name="connsiteY18" fmla="*/ 861582 h 912360"/>
                    <a:gd name="connsiteX0" fmla="*/ 825 w 1252682"/>
                    <a:gd name="connsiteY0" fmla="*/ 907194 h 957973"/>
                    <a:gd name="connsiteX1" fmla="*/ 146680 w 1252682"/>
                    <a:gd name="connsiteY1" fmla="*/ 856705 h 957973"/>
                    <a:gd name="connsiteX2" fmla="*/ 247656 w 1252682"/>
                    <a:gd name="connsiteY2" fmla="*/ 738899 h 957973"/>
                    <a:gd name="connsiteX3" fmla="*/ 258876 w 1252682"/>
                    <a:gd name="connsiteY3" fmla="*/ 593044 h 957973"/>
                    <a:gd name="connsiteX4" fmla="*/ 444000 w 1252682"/>
                    <a:gd name="connsiteY4" fmla="*/ 497677 h 957973"/>
                    <a:gd name="connsiteX5" fmla="*/ 567416 w 1252682"/>
                    <a:gd name="connsiteY5" fmla="*/ 312553 h 957973"/>
                    <a:gd name="connsiteX6" fmla="*/ 533757 w 1252682"/>
                    <a:gd name="connsiteY6" fmla="*/ 492067 h 957973"/>
                    <a:gd name="connsiteX7" fmla="*/ 556196 w 1252682"/>
                    <a:gd name="connsiteY7" fmla="*/ 615483 h 957973"/>
                    <a:gd name="connsiteX8" fmla="*/ 797418 w 1252682"/>
                    <a:gd name="connsiteY8" fmla="*/ 626703 h 957973"/>
                    <a:gd name="connsiteX9" fmla="*/ 1033031 w 1252682"/>
                    <a:gd name="connsiteY9" fmla="*/ 536946 h 957973"/>
                    <a:gd name="connsiteX10" fmla="*/ 1077909 w 1252682"/>
                    <a:gd name="connsiteY10" fmla="*/ 654752 h 957973"/>
                    <a:gd name="connsiteX11" fmla="*/ 1156447 w 1252682"/>
                    <a:gd name="connsiteY11" fmla="*/ 783778 h 957973"/>
                    <a:gd name="connsiteX12" fmla="*/ 1190106 w 1252682"/>
                    <a:gd name="connsiteY12" fmla="*/ 856705 h 957973"/>
                    <a:gd name="connsiteX13" fmla="*/ 1251814 w 1252682"/>
                    <a:gd name="connsiteY13" fmla="*/ 531336 h 957973"/>
                    <a:gd name="connsiteX14" fmla="*/ 1212545 w 1252682"/>
                    <a:gd name="connsiteY14" fmla="*/ 256455 h 957973"/>
                    <a:gd name="connsiteX15" fmla="*/ 1038641 w 1252682"/>
                    <a:gd name="connsiteY15" fmla="*/ 60112 h 957973"/>
                    <a:gd name="connsiteX16" fmla="*/ 840534 w 1252682"/>
                    <a:gd name="connsiteY16" fmla="*/ 8871 h 957973"/>
                    <a:gd name="connsiteX17" fmla="*/ 217002 w 1252682"/>
                    <a:gd name="connsiteY17" fmla="*/ 90160 h 957973"/>
                    <a:gd name="connsiteX18" fmla="*/ 825 w 1252682"/>
                    <a:gd name="connsiteY18" fmla="*/ 907194 h 9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82" h="957973">
                      <a:moveTo>
                        <a:pt x="825" y="907194"/>
                      </a:moveTo>
                      <a:cubicBezTo>
                        <a:pt x="-10895" y="1034951"/>
                        <a:pt x="105542" y="884754"/>
                        <a:pt x="146680" y="856705"/>
                      </a:cubicBezTo>
                      <a:cubicBezTo>
                        <a:pt x="187818" y="828656"/>
                        <a:pt x="228957" y="782842"/>
                        <a:pt x="247656" y="738899"/>
                      </a:cubicBezTo>
                      <a:cubicBezTo>
                        <a:pt x="266355" y="694956"/>
                        <a:pt x="226152" y="633248"/>
                        <a:pt x="258876" y="593044"/>
                      </a:cubicBezTo>
                      <a:cubicBezTo>
                        <a:pt x="291600" y="552840"/>
                        <a:pt x="392577" y="544425"/>
                        <a:pt x="444000" y="497677"/>
                      </a:cubicBezTo>
                      <a:cubicBezTo>
                        <a:pt x="495423" y="450928"/>
                        <a:pt x="552457" y="313488"/>
                        <a:pt x="567416" y="312553"/>
                      </a:cubicBezTo>
                      <a:cubicBezTo>
                        <a:pt x="582375" y="311618"/>
                        <a:pt x="535627" y="441579"/>
                        <a:pt x="533757" y="492067"/>
                      </a:cubicBezTo>
                      <a:cubicBezTo>
                        <a:pt x="531887" y="542555"/>
                        <a:pt x="512253" y="593044"/>
                        <a:pt x="556196" y="615483"/>
                      </a:cubicBezTo>
                      <a:cubicBezTo>
                        <a:pt x="600139" y="637922"/>
                        <a:pt x="717946" y="639792"/>
                        <a:pt x="797418" y="626703"/>
                      </a:cubicBezTo>
                      <a:cubicBezTo>
                        <a:pt x="876891" y="613613"/>
                        <a:pt x="986283" y="532271"/>
                        <a:pt x="1033031" y="536946"/>
                      </a:cubicBezTo>
                      <a:cubicBezTo>
                        <a:pt x="1079779" y="541621"/>
                        <a:pt x="1057340" y="613613"/>
                        <a:pt x="1077909" y="654752"/>
                      </a:cubicBezTo>
                      <a:cubicBezTo>
                        <a:pt x="1098478" y="695891"/>
                        <a:pt x="1137748" y="750119"/>
                        <a:pt x="1156447" y="783778"/>
                      </a:cubicBezTo>
                      <a:cubicBezTo>
                        <a:pt x="1175146" y="817437"/>
                        <a:pt x="1174211" y="898779"/>
                        <a:pt x="1190106" y="856705"/>
                      </a:cubicBezTo>
                      <a:cubicBezTo>
                        <a:pt x="1206001" y="814631"/>
                        <a:pt x="1248074" y="631378"/>
                        <a:pt x="1251814" y="531336"/>
                      </a:cubicBezTo>
                      <a:cubicBezTo>
                        <a:pt x="1255554" y="431294"/>
                        <a:pt x="1248074" y="334992"/>
                        <a:pt x="1212545" y="256455"/>
                      </a:cubicBezTo>
                      <a:cubicBezTo>
                        <a:pt x="1177016" y="177918"/>
                        <a:pt x="1100643" y="101376"/>
                        <a:pt x="1038641" y="60112"/>
                      </a:cubicBezTo>
                      <a:cubicBezTo>
                        <a:pt x="976639" y="18848"/>
                        <a:pt x="961145" y="-17308"/>
                        <a:pt x="840534" y="8871"/>
                      </a:cubicBezTo>
                      <a:cubicBezTo>
                        <a:pt x="719923" y="35050"/>
                        <a:pt x="356953" y="-59560"/>
                        <a:pt x="217002" y="90160"/>
                      </a:cubicBezTo>
                      <a:cubicBezTo>
                        <a:pt x="77051" y="239880"/>
                        <a:pt x="12545" y="779437"/>
                        <a:pt x="825" y="907194"/>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397" name="Freeform: Shape 914">
                  <a:extLst>
                    <a:ext uri="{FF2B5EF4-FFF2-40B4-BE49-F238E27FC236}">
                      <a16:creationId xmlns:a16="http://schemas.microsoft.com/office/drawing/2014/main" id="{F2976BB5-13E6-4D62-848C-A6276F5CC1DE}"/>
                    </a:ext>
                  </a:extLst>
                </p:cNvPr>
                <p:cNvSpPr/>
                <p:nvPr/>
              </p:nvSpPr>
              <p:spPr>
                <a:xfrm>
                  <a:off x="181346" y="1199439"/>
                  <a:ext cx="2925600" cy="3531849"/>
                </a:xfrm>
                <a:custGeom>
                  <a:avLst/>
                  <a:gdLst>
                    <a:gd name="connsiteX0" fmla="*/ 2071195 w 3841407"/>
                    <a:gd name="connsiteY0" fmla="*/ 0 h 4637431"/>
                    <a:gd name="connsiteX1" fmla="*/ 3515882 w 3841407"/>
                    <a:gd name="connsiteY1" fmla="*/ 1444687 h 4637431"/>
                    <a:gd name="connsiteX2" fmla="*/ 3515881 w 3841407"/>
                    <a:gd name="connsiteY2" fmla="*/ 2094796 h 4637431"/>
                    <a:gd name="connsiteX3" fmla="*/ 3508423 w 3841407"/>
                    <a:gd name="connsiteY3" fmla="*/ 2242507 h 4637431"/>
                    <a:gd name="connsiteX4" fmla="*/ 3494640 w 3841407"/>
                    <a:gd name="connsiteY4" fmla="*/ 2332814 h 4637431"/>
                    <a:gd name="connsiteX5" fmla="*/ 3596339 w 3841407"/>
                    <a:gd name="connsiteY5" fmla="*/ 2416723 h 4637431"/>
                    <a:gd name="connsiteX6" fmla="*/ 3841407 w 3841407"/>
                    <a:gd name="connsiteY6" fmla="*/ 3008369 h 4637431"/>
                    <a:gd name="connsiteX7" fmla="*/ 3698509 w 3841407"/>
                    <a:gd name="connsiteY7" fmla="*/ 3476184 h 4637431"/>
                    <a:gd name="connsiteX8" fmla="*/ 3657999 w 3841407"/>
                    <a:gd name="connsiteY8" fmla="*/ 3525283 h 4637431"/>
                    <a:gd name="connsiteX9" fmla="*/ 3667465 w 3841407"/>
                    <a:gd name="connsiteY9" fmla="*/ 3562098 h 4637431"/>
                    <a:gd name="connsiteX10" fmla="*/ 3684464 w 3841407"/>
                    <a:gd name="connsiteY10" fmla="*/ 3730725 h 4637431"/>
                    <a:gd name="connsiteX11" fmla="*/ 2847749 w 3841407"/>
                    <a:gd name="connsiteY11" fmla="*/ 4567439 h 4637431"/>
                    <a:gd name="connsiteX12" fmla="*/ 2011034 w 3841407"/>
                    <a:gd name="connsiteY12" fmla="*/ 3730725 h 4637431"/>
                    <a:gd name="connsiteX13" fmla="*/ 2028033 w 3841407"/>
                    <a:gd name="connsiteY13" fmla="*/ 3562098 h 4637431"/>
                    <a:gd name="connsiteX14" fmla="*/ 2034327 w 3841407"/>
                    <a:gd name="connsiteY14" fmla="*/ 3537620 h 4637431"/>
                    <a:gd name="connsiteX15" fmla="*/ 1929626 w 3841407"/>
                    <a:gd name="connsiteY15" fmla="*/ 3532334 h 4637431"/>
                    <a:gd name="connsiteX16" fmla="*/ 1936789 w 3841407"/>
                    <a:gd name="connsiteY16" fmla="*/ 3551904 h 4637431"/>
                    <a:gd name="connsiteX17" fmla="*/ 1974406 w 3841407"/>
                    <a:gd name="connsiteY17" fmla="*/ 3800717 h 4637431"/>
                    <a:gd name="connsiteX18" fmla="*/ 1137691 w 3841407"/>
                    <a:gd name="connsiteY18" fmla="*/ 4637431 h 4637431"/>
                    <a:gd name="connsiteX19" fmla="*/ 300976 w 3841407"/>
                    <a:gd name="connsiteY19" fmla="*/ 3800717 h 4637431"/>
                    <a:gd name="connsiteX20" fmla="*/ 338593 w 3841407"/>
                    <a:gd name="connsiteY20" fmla="*/ 3551904 h 4637431"/>
                    <a:gd name="connsiteX21" fmla="*/ 344083 w 3841407"/>
                    <a:gd name="connsiteY21" fmla="*/ 3536906 h 4637431"/>
                    <a:gd name="connsiteX22" fmla="*/ 245068 w 3841407"/>
                    <a:gd name="connsiteY22" fmla="*/ 3455212 h 4637431"/>
                    <a:gd name="connsiteX23" fmla="*/ 0 w 3841407"/>
                    <a:gd name="connsiteY23" fmla="*/ 2863566 h 4637431"/>
                    <a:gd name="connsiteX24" fmla="*/ 511028 w 3841407"/>
                    <a:gd name="connsiteY24" fmla="*/ 2092605 h 4637431"/>
                    <a:gd name="connsiteX25" fmla="*/ 626508 w 3841407"/>
                    <a:gd name="connsiteY25" fmla="*/ 2056758 h 4637431"/>
                    <a:gd name="connsiteX26" fmla="*/ 626508 w 3841407"/>
                    <a:gd name="connsiteY26" fmla="*/ 1444687 h 4637431"/>
                    <a:gd name="connsiteX27" fmla="*/ 2071195 w 3841407"/>
                    <a:gd name="connsiteY27" fmla="*/ 0 h 46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1407" h="4637431">
                      <a:moveTo>
                        <a:pt x="2071195" y="0"/>
                      </a:moveTo>
                      <a:cubicBezTo>
                        <a:pt x="2869074" y="0"/>
                        <a:pt x="3515882" y="646808"/>
                        <a:pt x="3515882" y="1444687"/>
                      </a:cubicBezTo>
                      <a:cubicBezTo>
                        <a:pt x="3515882" y="1661390"/>
                        <a:pt x="3515881" y="1878093"/>
                        <a:pt x="3515881" y="2094796"/>
                      </a:cubicBezTo>
                      <a:cubicBezTo>
                        <a:pt x="3515881" y="2144664"/>
                        <a:pt x="3513355" y="2193941"/>
                        <a:pt x="3508423" y="2242507"/>
                      </a:cubicBezTo>
                      <a:lnTo>
                        <a:pt x="3494640" y="2332814"/>
                      </a:lnTo>
                      <a:lnTo>
                        <a:pt x="3596339" y="2416723"/>
                      </a:lnTo>
                      <a:cubicBezTo>
                        <a:pt x="3747755" y="2568139"/>
                        <a:pt x="3841407" y="2777317"/>
                        <a:pt x="3841407" y="3008369"/>
                      </a:cubicBezTo>
                      <a:cubicBezTo>
                        <a:pt x="3841407" y="3181658"/>
                        <a:pt x="3788728" y="3342643"/>
                        <a:pt x="3698509" y="3476184"/>
                      </a:cubicBezTo>
                      <a:lnTo>
                        <a:pt x="3657999" y="3525283"/>
                      </a:lnTo>
                      <a:lnTo>
                        <a:pt x="3667465" y="3562098"/>
                      </a:lnTo>
                      <a:cubicBezTo>
                        <a:pt x="3678611" y="3616566"/>
                        <a:pt x="3684464" y="3672962"/>
                        <a:pt x="3684464" y="3730725"/>
                      </a:cubicBezTo>
                      <a:cubicBezTo>
                        <a:pt x="3684464" y="4192829"/>
                        <a:pt x="3309854" y="4567439"/>
                        <a:pt x="2847749" y="4567439"/>
                      </a:cubicBezTo>
                      <a:cubicBezTo>
                        <a:pt x="2385644" y="4567439"/>
                        <a:pt x="2011034" y="4192829"/>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4262821"/>
                        <a:pt x="1599796" y="4637431"/>
                        <a:pt x="1137691" y="4637431"/>
                      </a:cubicBezTo>
                      <a:cubicBezTo>
                        <a:pt x="675586" y="4637431"/>
                        <a:pt x="300976" y="4262821"/>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413B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r>
                    <a:rPr lang="en-PH" sz="926" dirty="0">
                      <a:solidFill>
                        <a:prstClr val="white"/>
                      </a:solidFill>
                      <a:latin typeface="Calibri" panose="020F0502020204030204"/>
                    </a:rPr>
                    <a:t>a</a:t>
                  </a:r>
                </a:p>
              </p:txBody>
            </p:sp>
            <p:sp>
              <p:nvSpPr>
                <p:cNvPr id="398" name="Freeform: Shape 915">
                  <a:extLst>
                    <a:ext uri="{FF2B5EF4-FFF2-40B4-BE49-F238E27FC236}">
                      <a16:creationId xmlns:a16="http://schemas.microsoft.com/office/drawing/2014/main" id="{89209ECB-D2E8-4285-8B61-20C74266F8DE}"/>
                    </a:ext>
                  </a:extLst>
                </p:cNvPr>
                <p:cNvSpPr/>
                <p:nvPr/>
              </p:nvSpPr>
              <p:spPr>
                <a:xfrm>
                  <a:off x="307937" y="1211487"/>
                  <a:ext cx="2810984" cy="3518075"/>
                </a:xfrm>
                <a:custGeom>
                  <a:avLst/>
                  <a:gdLst>
                    <a:gd name="connsiteX0" fmla="*/ 2071195 w 3690916"/>
                    <a:gd name="connsiteY0" fmla="*/ 0 h 4619345"/>
                    <a:gd name="connsiteX1" fmla="*/ 2171104 w 3690916"/>
                    <a:gd name="connsiteY1" fmla="*/ 5045 h 4619345"/>
                    <a:gd name="connsiteX2" fmla="*/ 2211859 w 3690916"/>
                    <a:gd name="connsiteY2" fmla="*/ 11265 h 4619345"/>
                    <a:gd name="connsiteX3" fmla="*/ 3365391 w 3690916"/>
                    <a:gd name="connsiteY3" fmla="*/ 1426601 h 4619345"/>
                    <a:gd name="connsiteX4" fmla="*/ 3365390 w 3690916"/>
                    <a:gd name="connsiteY4" fmla="*/ 2076710 h 4619345"/>
                    <a:gd name="connsiteX5" fmla="*/ 3357932 w 3690916"/>
                    <a:gd name="connsiteY5" fmla="*/ 2224421 h 4619345"/>
                    <a:gd name="connsiteX6" fmla="*/ 3344149 w 3690916"/>
                    <a:gd name="connsiteY6" fmla="*/ 2314728 h 4619345"/>
                    <a:gd name="connsiteX7" fmla="*/ 3445848 w 3690916"/>
                    <a:gd name="connsiteY7" fmla="*/ 2398637 h 4619345"/>
                    <a:gd name="connsiteX8" fmla="*/ 3690916 w 3690916"/>
                    <a:gd name="connsiteY8" fmla="*/ 2990283 h 4619345"/>
                    <a:gd name="connsiteX9" fmla="*/ 3548018 w 3690916"/>
                    <a:gd name="connsiteY9" fmla="*/ 3458098 h 4619345"/>
                    <a:gd name="connsiteX10" fmla="*/ 3507508 w 3690916"/>
                    <a:gd name="connsiteY10" fmla="*/ 3507197 h 4619345"/>
                    <a:gd name="connsiteX11" fmla="*/ 3516974 w 3690916"/>
                    <a:gd name="connsiteY11" fmla="*/ 3544012 h 4619345"/>
                    <a:gd name="connsiteX12" fmla="*/ 3533973 w 3690916"/>
                    <a:gd name="connsiteY12" fmla="*/ 3712639 h 4619345"/>
                    <a:gd name="connsiteX13" fmla="*/ 2697258 w 3690916"/>
                    <a:gd name="connsiteY13" fmla="*/ 4549353 h 4619345"/>
                    <a:gd name="connsiteX14" fmla="*/ 2671417 w 3690916"/>
                    <a:gd name="connsiteY14" fmla="*/ 4548048 h 4619345"/>
                    <a:gd name="connsiteX15" fmla="*/ 2522062 w 3690916"/>
                    <a:gd name="connsiteY15" fmla="*/ 4501686 h 4619345"/>
                    <a:gd name="connsiteX16" fmla="*/ 2011034 w 3690916"/>
                    <a:gd name="connsiteY16" fmla="*/ 3730725 h 4619345"/>
                    <a:gd name="connsiteX17" fmla="*/ 2028033 w 3690916"/>
                    <a:gd name="connsiteY17" fmla="*/ 3562098 h 4619345"/>
                    <a:gd name="connsiteX18" fmla="*/ 2034327 w 3690916"/>
                    <a:gd name="connsiteY18" fmla="*/ 3537620 h 4619345"/>
                    <a:gd name="connsiteX19" fmla="*/ 1929626 w 3690916"/>
                    <a:gd name="connsiteY19" fmla="*/ 3532334 h 4619345"/>
                    <a:gd name="connsiteX20" fmla="*/ 1936789 w 3690916"/>
                    <a:gd name="connsiteY20" fmla="*/ 3551904 h 4619345"/>
                    <a:gd name="connsiteX21" fmla="*/ 1974406 w 3690916"/>
                    <a:gd name="connsiteY21" fmla="*/ 3800717 h 4619345"/>
                    <a:gd name="connsiteX22" fmla="*/ 1936789 w 3690916"/>
                    <a:gd name="connsiteY22" fmla="*/ 4049530 h 4619345"/>
                    <a:gd name="connsiteX23" fmla="*/ 1935013 w 3690916"/>
                    <a:gd name="connsiteY23" fmla="*/ 4054384 h 4619345"/>
                    <a:gd name="connsiteX24" fmla="*/ 1926296 w 3690916"/>
                    <a:gd name="connsiteY24" fmla="*/ 4038326 h 4619345"/>
                    <a:gd name="connsiteX25" fmla="*/ 1860543 w 3690916"/>
                    <a:gd name="connsiteY25" fmla="*/ 3712639 h 4619345"/>
                    <a:gd name="connsiteX26" fmla="*/ 1877542 w 3690916"/>
                    <a:gd name="connsiteY26" fmla="*/ 3544012 h 4619345"/>
                    <a:gd name="connsiteX27" fmla="*/ 1883836 w 3690916"/>
                    <a:gd name="connsiteY27" fmla="*/ 3519534 h 4619345"/>
                    <a:gd name="connsiteX28" fmla="*/ 1779135 w 3690916"/>
                    <a:gd name="connsiteY28" fmla="*/ 3514248 h 4619345"/>
                    <a:gd name="connsiteX29" fmla="*/ 1786298 w 3690916"/>
                    <a:gd name="connsiteY29" fmla="*/ 3533818 h 4619345"/>
                    <a:gd name="connsiteX30" fmla="*/ 1823915 w 3690916"/>
                    <a:gd name="connsiteY30" fmla="*/ 3782631 h 4619345"/>
                    <a:gd name="connsiteX31" fmla="*/ 987200 w 3690916"/>
                    <a:gd name="connsiteY31" fmla="*/ 4619345 h 4619345"/>
                    <a:gd name="connsiteX32" fmla="*/ 961359 w 3690916"/>
                    <a:gd name="connsiteY32" fmla="*/ 4618040 h 4619345"/>
                    <a:gd name="connsiteX33" fmla="*/ 812004 w 3690916"/>
                    <a:gd name="connsiteY33" fmla="*/ 4571678 h 4619345"/>
                    <a:gd name="connsiteX34" fmla="*/ 300976 w 3690916"/>
                    <a:gd name="connsiteY34" fmla="*/ 3800717 h 4619345"/>
                    <a:gd name="connsiteX35" fmla="*/ 338593 w 3690916"/>
                    <a:gd name="connsiteY35" fmla="*/ 3551904 h 4619345"/>
                    <a:gd name="connsiteX36" fmla="*/ 344083 w 3690916"/>
                    <a:gd name="connsiteY36" fmla="*/ 3536906 h 4619345"/>
                    <a:gd name="connsiteX37" fmla="*/ 245068 w 3690916"/>
                    <a:gd name="connsiteY37" fmla="*/ 3455212 h 4619345"/>
                    <a:gd name="connsiteX38" fmla="*/ 0 w 3690916"/>
                    <a:gd name="connsiteY38" fmla="*/ 2863566 h 4619345"/>
                    <a:gd name="connsiteX39" fmla="*/ 511028 w 3690916"/>
                    <a:gd name="connsiteY39" fmla="*/ 2092605 h 4619345"/>
                    <a:gd name="connsiteX40" fmla="*/ 626508 w 3690916"/>
                    <a:gd name="connsiteY40" fmla="*/ 2056758 h 4619345"/>
                    <a:gd name="connsiteX41" fmla="*/ 626508 w 3690916"/>
                    <a:gd name="connsiteY41" fmla="*/ 1444687 h 4619345"/>
                    <a:gd name="connsiteX42" fmla="*/ 2071195 w 3690916"/>
                    <a:gd name="connsiteY42" fmla="*/ 0 h 461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90916" h="4619345">
                      <a:moveTo>
                        <a:pt x="2071195" y="0"/>
                      </a:moveTo>
                      <a:lnTo>
                        <a:pt x="2171104" y="5045"/>
                      </a:lnTo>
                      <a:lnTo>
                        <a:pt x="2211859" y="11265"/>
                      </a:lnTo>
                      <a:cubicBezTo>
                        <a:pt x="2870179" y="145977"/>
                        <a:pt x="3365391" y="728457"/>
                        <a:pt x="3365391" y="1426601"/>
                      </a:cubicBezTo>
                      <a:cubicBezTo>
                        <a:pt x="3365391" y="1643304"/>
                        <a:pt x="3365390" y="1860007"/>
                        <a:pt x="3365390" y="2076710"/>
                      </a:cubicBezTo>
                      <a:cubicBezTo>
                        <a:pt x="3365390" y="2126578"/>
                        <a:pt x="3362864" y="2175855"/>
                        <a:pt x="3357932" y="2224421"/>
                      </a:cubicBezTo>
                      <a:lnTo>
                        <a:pt x="3344149" y="2314728"/>
                      </a:lnTo>
                      <a:lnTo>
                        <a:pt x="3445848" y="2398637"/>
                      </a:lnTo>
                      <a:cubicBezTo>
                        <a:pt x="3597264" y="2550053"/>
                        <a:pt x="3690916" y="2759231"/>
                        <a:pt x="3690916" y="2990283"/>
                      </a:cubicBezTo>
                      <a:cubicBezTo>
                        <a:pt x="3690916" y="3163572"/>
                        <a:pt x="3638237" y="3324557"/>
                        <a:pt x="3548018" y="3458098"/>
                      </a:cubicBezTo>
                      <a:lnTo>
                        <a:pt x="3507508" y="3507197"/>
                      </a:lnTo>
                      <a:lnTo>
                        <a:pt x="3516974" y="3544012"/>
                      </a:lnTo>
                      <a:cubicBezTo>
                        <a:pt x="3528120" y="3598480"/>
                        <a:pt x="3533973" y="3654876"/>
                        <a:pt x="3533973" y="3712639"/>
                      </a:cubicBezTo>
                      <a:cubicBezTo>
                        <a:pt x="3533973" y="4174743"/>
                        <a:pt x="3159363" y="4549353"/>
                        <a:pt x="2697258" y="4549353"/>
                      </a:cubicBezTo>
                      <a:lnTo>
                        <a:pt x="2671417" y="4548048"/>
                      </a:lnTo>
                      <a:lnTo>
                        <a:pt x="2522062" y="4501686"/>
                      </a:lnTo>
                      <a:cubicBezTo>
                        <a:pt x="2221752" y="4374666"/>
                        <a:pt x="2011034" y="4077303"/>
                        <a:pt x="2011034" y="3730725"/>
                      </a:cubicBezTo>
                      <a:cubicBezTo>
                        <a:pt x="2011034" y="3672962"/>
                        <a:pt x="2016888" y="3616566"/>
                        <a:pt x="2028033" y="3562098"/>
                      </a:cubicBezTo>
                      <a:lnTo>
                        <a:pt x="2034327" y="3537620"/>
                      </a:lnTo>
                      <a:lnTo>
                        <a:pt x="1929626" y="3532334"/>
                      </a:lnTo>
                      <a:lnTo>
                        <a:pt x="1936789" y="3551904"/>
                      </a:lnTo>
                      <a:cubicBezTo>
                        <a:pt x="1961236" y="3630504"/>
                        <a:pt x="1974406" y="3714073"/>
                        <a:pt x="1974406" y="3800717"/>
                      </a:cubicBezTo>
                      <a:cubicBezTo>
                        <a:pt x="1974406" y="3887362"/>
                        <a:pt x="1961236" y="3970930"/>
                        <a:pt x="1936789" y="4049530"/>
                      </a:cubicBezTo>
                      <a:lnTo>
                        <a:pt x="1935013" y="4054384"/>
                      </a:lnTo>
                      <a:lnTo>
                        <a:pt x="1926296" y="4038326"/>
                      </a:lnTo>
                      <a:cubicBezTo>
                        <a:pt x="1883956" y="3938223"/>
                        <a:pt x="1860543" y="3828165"/>
                        <a:pt x="1860543" y="3712639"/>
                      </a:cubicBezTo>
                      <a:cubicBezTo>
                        <a:pt x="1860543" y="3654876"/>
                        <a:pt x="1866397" y="3598480"/>
                        <a:pt x="1877542" y="3544012"/>
                      </a:cubicBezTo>
                      <a:lnTo>
                        <a:pt x="1883836" y="3519534"/>
                      </a:lnTo>
                      <a:lnTo>
                        <a:pt x="1779135" y="3514248"/>
                      </a:lnTo>
                      <a:lnTo>
                        <a:pt x="1786298" y="3533818"/>
                      </a:lnTo>
                      <a:cubicBezTo>
                        <a:pt x="1810745" y="3612418"/>
                        <a:pt x="1823915" y="3695987"/>
                        <a:pt x="1823915" y="3782631"/>
                      </a:cubicBezTo>
                      <a:cubicBezTo>
                        <a:pt x="1823915" y="4244735"/>
                        <a:pt x="1449305" y="4619345"/>
                        <a:pt x="987200" y="4619345"/>
                      </a:cubicBezTo>
                      <a:lnTo>
                        <a:pt x="961359" y="4618040"/>
                      </a:lnTo>
                      <a:lnTo>
                        <a:pt x="812004" y="4571678"/>
                      </a:lnTo>
                      <a:cubicBezTo>
                        <a:pt x="511694" y="4444658"/>
                        <a:pt x="300976" y="4147295"/>
                        <a:pt x="300976" y="3800717"/>
                      </a:cubicBezTo>
                      <a:cubicBezTo>
                        <a:pt x="300976" y="3714073"/>
                        <a:pt x="314146" y="3630504"/>
                        <a:pt x="338593" y="3551904"/>
                      </a:cubicBezTo>
                      <a:lnTo>
                        <a:pt x="344083" y="3536906"/>
                      </a:lnTo>
                      <a:lnTo>
                        <a:pt x="245068" y="3455212"/>
                      </a:lnTo>
                      <a:cubicBezTo>
                        <a:pt x="93653" y="3303797"/>
                        <a:pt x="0" y="3094618"/>
                        <a:pt x="0" y="2863566"/>
                      </a:cubicBezTo>
                      <a:cubicBezTo>
                        <a:pt x="0" y="2516988"/>
                        <a:pt x="210718" y="2219626"/>
                        <a:pt x="511028" y="2092605"/>
                      </a:cubicBezTo>
                      <a:lnTo>
                        <a:pt x="626508" y="2056758"/>
                      </a:lnTo>
                      <a:lnTo>
                        <a:pt x="626508" y="1444687"/>
                      </a:lnTo>
                      <a:cubicBezTo>
                        <a:pt x="626508" y="646808"/>
                        <a:pt x="1273316" y="0"/>
                        <a:pt x="2071195" y="0"/>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dirty="0">
                    <a:solidFill>
                      <a:prstClr val="white"/>
                    </a:solidFill>
                    <a:latin typeface="Calibri" panose="020F0502020204030204"/>
                  </a:endParaRPr>
                </a:p>
              </p:txBody>
            </p:sp>
            <p:sp>
              <p:nvSpPr>
                <p:cNvPr id="399" name="Rectangle: Rounded Corners 55">
                  <a:extLst>
                    <a:ext uri="{FF2B5EF4-FFF2-40B4-BE49-F238E27FC236}">
                      <a16:creationId xmlns:a16="http://schemas.microsoft.com/office/drawing/2014/main" id="{6E5F732B-258B-45B5-A1F0-EB06E417DBC6}"/>
                    </a:ext>
                  </a:extLst>
                </p:cNvPr>
                <p:cNvSpPr/>
                <p:nvPr/>
              </p:nvSpPr>
              <p:spPr>
                <a:xfrm>
                  <a:off x="702191" y="3742955"/>
                  <a:ext cx="2107574" cy="1957549"/>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F9C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400" name="Rectangle: Rounded Corners 917">
                  <a:extLst>
                    <a:ext uri="{FF2B5EF4-FFF2-40B4-BE49-F238E27FC236}">
                      <a16:creationId xmlns:a16="http://schemas.microsoft.com/office/drawing/2014/main" id="{DC1FDAAF-86D1-44C4-9B34-6D1F6F448E51}"/>
                    </a:ext>
                  </a:extLst>
                </p:cNvPr>
                <p:cNvSpPr/>
                <p:nvPr/>
              </p:nvSpPr>
              <p:spPr>
                <a:xfrm>
                  <a:off x="1562608" y="3373787"/>
                  <a:ext cx="350700" cy="573994"/>
                </a:xfrm>
                <a:prstGeom prst="roundRect">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01" name="Rectangle: Rounded Corners 918">
                  <a:extLst>
                    <a:ext uri="{FF2B5EF4-FFF2-40B4-BE49-F238E27FC236}">
                      <a16:creationId xmlns:a16="http://schemas.microsoft.com/office/drawing/2014/main" id="{5A24603A-E353-45B1-A1E9-3DE2982292AC}"/>
                    </a:ext>
                  </a:extLst>
                </p:cNvPr>
                <p:cNvSpPr/>
                <p:nvPr/>
              </p:nvSpPr>
              <p:spPr>
                <a:xfrm>
                  <a:off x="978790" y="1561709"/>
                  <a:ext cx="1522037" cy="2035494"/>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02" name="Oval 919">
                  <a:extLst>
                    <a:ext uri="{FF2B5EF4-FFF2-40B4-BE49-F238E27FC236}">
                      <a16:creationId xmlns:a16="http://schemas.microsoft.com/office/drawing/2014/main" id="{A05F2159-43A1-4D18-A52B-704451366BB0}"/>
                    </a:ext>
                  </a:extLst>
                </p:cNvPr>
                <p:cNvSpPr/>
                <p:nvPr/>
              </p:nvSpPr>
              <p:spPr>
                <a:xfrm rot="19109762">
                  <a:off x="773495" y="1363883"/>
                  <a:ext cx="1388430" cy="1123167"/>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03" name="Oval 920">
                  <a:extLst>
                    <a:ext uri="{FF2B5EF4-FFF2-40B4-BE49-F238E27FC236}">
                      <a16:creationId xmlns:a16="http://schemas.microsoft.com/office/drawing/2014/main" id="{0336F18D-AF11-47BF-9EF8-4C2BFC8493A5}"/>
                    </a:ext>
                  </a:extLst>
                </p:cNvPr>
                <p:cNvSpPr/>
                <p:nvPr/>
              </p:nvSpPr>
              <p:spPr>
                <a:xfrm rot="19811341">
                  <a:off x="1972381" y="1590570"/>
                  <a:ext cx="680496" cy="992353"/>
                </a:xfrm>
                <a:prstGeom prst="ellipse">
                  <a:avLst/>
                </a:pr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04" name="Oval 227">
                  <a:extLst>
                    <a:ext uri="{FF2B5EF4-FFF2-40B4-BE49-F238E27FC236}">
                      <a16:creationId xmlns:a16="http://schemas.microsoft.com/office/drawing/2014/main" id="{D2E8B7A5-2FE9-4F89-99F1-E9E327EF6589}"/>
                    </a:ext>
                  </a:extLst>
                </p:cNvPr>
                <p:cNvSpPr/>
                <p:nvPr/>
              </p:nvSpPr>
              <p:spPr>
                <a:xfrm rot="19109762">
                  <a:off x="714405" y="1341482"/>
                  <a:ext cx="1522112" cy="1070858"/>
                </a:xfrm>
                <a:custGeom>
                  <a:avLst/>
                  <a:gdLst>
                    <a:gd name="connsiteX0" fmla="*/ 0 w 1998483"/>
                    <a:gd name="connsiteY0" fmla="*/ 770500 h 1540999"/>
                    <a:gd name="connsiteX1" fmla="*/ 999242 w 1998483"/>
                    <a:gd name="connsiteY1" fmla="*/ 0 h 1540999"/>
                    <a:gd name="connsiteX2" fmla="*/ 1998484 w 1998483"/>
                    <a:gd name="connsiteY2" fmla="*/ 770500 h 1540999"/>
                    <a:gd name="connsiteX3" fmla="*/ 999242 w 1998483"/>
                    <a:gd name="connsiteY3" fmla="*/ 1541000 h 1540999"/>
                    <a:gd name="connsiteX4" fmla="*/ 0 w 1998483"/>
                    <a:gd name="connsiteY4" fmla="*/ 770500 h 1540999"/>
                    <a:gd name="connsiteX0" fmla="*/ 63 w 1998547"/>
                    <a:gd name="connsiteY0" fmla="*/ 490692 h 1261192"/>
                    <a:gd name="connsiteX1" fmla="*/ 963518 w 1998547"/>
                    <a:gd name="connsiteY1" fmla="*/ 0 h 1261192"/>
                    <a:gd name="connsiteX2" fmla="*/ 1998547 w 1998547"/>
                    <a:gd name="connsiteY2" fmla="*/ 490692 h 1261192"/>
                    <a:gd name="connsiteX3" fmla="*/ 999305 w 1998547"/>
                    <a:gd name="connsiteY3" fmla="*/ 1261192 h 1261192"/>
                    <a:gd name="connsiteX4" fmla="*/ 63 w 1998547"/>
                    <a:gd name="connsiteY4" fmla="*/ 490692 h 1261192"/>
                    <a:gd name="connsiteX0" fmla="*/ 99 w 1998583"/>
                    <a:gd name="connsiteY0" fmla="*/ 635572 h 1406072"/>
                    <a:gd name="connsiteX1" fmla="*/ 954703 w 1998583"/>
                    <a:gd name="connsiteY1" fmla="*/ 0 h 1406072"/>
                    <a:gd name="connsiteX2" fmla="*/ 1998583 w 1998583"/>
                    <a:gd name="connsiteY2" fmla="*/ 635572 h 1406072"/>
                    <a:gd name="connsiteX3" fmla="*/ 999341 w 1998583"/>
                    <a:gd name="connsiteY3" fmla="*/ 1406072 h 1406072"/>
                    <a:gd name="connsiteX4" fmla="*/ 99 w 1998583"/>
                    <a:gd name="connsiteY4" fmla="*/ 635572 h 140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83" h="1406072">
                      <a:moveTo>
                        <a:pt x="99" y="635572"/>
                      </a:moveTo>
                      <a:cubicBezTo>
                        <a:pt x="-7341" y="401227"/>
                        <a:pt x="402837" y="0"/>
                        <a:pt x="954703" y="0"/>
                      </a:cubicBezTo>
                      <a:cubicBezTo>
                        <a:pt x="1506569" y="0"/>
                        <a:pt x="1998583" y="210037"/>
                        <a:pt x="1998583" y="635572"/>
                      </a:cubicBezTo>
                      <a:cubicBezTo>
                        <a:pt x="1998583" y="1061107"/>
                        <a:pt x="1551207" y="1406072"/>
                        <a:pt x="999341" y="1406072"/>
                      </a:cubicBezTo>
                      <a:cubicBezTo>
                        <a:pt x="447475" y="1406072"/>
                        <a:pt x="7539" y="869917"/>
                        <a:pt x="99" y="63557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05" name="Oval 922">
                  <a:extLst>
                    <a:ext uri="{FF2B5EF4-FFF2-40B4-BE49-F238E27FC236}">
                      <a16:creationId xmlns:a16="http://schemas.microsoft.com/office/drawing/2014/main" id="{5DD82F2B-A721-4863-A75E-4B289256C01C}"/>
                    </a:ext>
                  </a:extLst>
                </p:cNvPr>
                <p:cNvSpPr/>
                <p:nvPr/>
              </p:nvSpPr>
              <p:spPr>
                <a:xfrm rot="19811341">
                  <a:off x="2019460" y="1561708"/>
                  <a:ext cx="641824" cy="1017747"/>
                </a:xfrm>
                <a:prstGeom prst="ellipse">
                  <a:avLst/>
                </a:pr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06" name="Oval 923">
                  <a:extLst>
                    <a:ext uri="{FF2B5EF4-FFF2-40B4-BE49-F238E27FC236}">
                      <a16:creationId xmlns:a16="http://schemas.microsoft.com/office/drawing/2014/main" id="{26BD7BED-257C-461C-ADA7-45E23C56B164}"/>
                    </a:ext>
                  </a:extLst>
                </p:cNvPr>
                <p:cNvSpPr/>
                <p:nvPr/>
              </p:nvSpPr>
              <p:spPr>
                <a:xfrm>
                  <a:off x="1106888" y="2915604"/>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07" name="Oval 924">
                  <a:extLst>
                    <a:ext uri="{FF2B5EF4-FFF2-40B4-BE49-F238E27FC236}">
                      <a16:creationId xmlns:a16="http://schemas.microsoft.com/office/drawing/2014/main" id="{2364E45E-4941-4182-806C-A8A89601C1E8}"/>
                    </a:ext>
                  </a:extLst>
                </p:cNvPr>
                <p:cNvSpPr/>
                <p:nvPr/>
              </p:nvSpPr>
              <p:spPr>
                <a:xfrm>
                  <a:off x="2101363" y="2918918"/>
                  <a:ext cx="261617" cy="261617"/>
                </a:xfrm>
                <a:prstGeom prst="ellipse">
                  <a:avLst/>
                </a:prstGeom>
                <a:solidFill>
                  <a:srgbClr val="FF000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408" name="Rectangle: Rounded Corners 925">
                  <a:extLst>
                    <a:ext uri="{FF2B5EF4-FFF2-40B4-BE49-F238E27FC236}">
                      <a16:creationId xmlns:a16="http://schemas.microsoft.com/office/drawing/2014/main" id="{D1FF8572-B2F2-46E6-A6F2-7048339EAD2D}"/>
                    </a:ext>
                  </a:extLst>
                </p:cNvPr>
                <p:cNvSpPr/>
                <p:nvPr/>
              </p:nvSpPr>
              <p:spPr>
                <a:xfrm>
                  <a:off x="1205530" y="2506998"/>
                  <a:ext cx="219996" cy="94355"/>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09" name="Rectangle: Rounded Corners 926">
                  <a:extLst>
                    <a:ext uri="{FF2B5EF4-FFF2-40B4-BE49-F238E27FC236}">
                      <a16:creationId xmlns:a16="http://schemas.microsoft.com/office/drawing/2014/main" id="{27E27E5D-74A7-4DDA-AA8B-2AC48721E9B5}"/>
                    </a:ext>
                  </a:extLst>
                </p:cNvPr>
                <p:cNvSpPr/>
                <p:nvPr/>
              </p:nvSpPr>
              <p:spPr>
                <a:xfrm>
                  <a:off x="2030167" y="2506997"/>
                  <a:ext cx="219996" cy="94354"/>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410" name="Group 927">
                  <a:extLst>
                    <a:ext uri="{FF2B5EF4-FFF2-40B4-BE49-F238E27FC236}">
                      <a16:creationId xmlns:a16="http://schemas.microsoft.com/office/drawing/2014/main" id="{912226FA-1FD8-440D-8531-8A210CC39198}"/>
                    </a:ext>
                  </a:extLst>
                </p:cNvPr>
                <p:cNvGrpSpPr/>
                <p:nvPr/>
              </p:nvGrpSpPr>
              <p:grpSpPr>
                <a:xfrm rot="388752">
                  <a:off x="1164127" y="2654365"/>
                  <a:ext cx="358530" cy="409272"/>
                  <a:chOff x="4187699" y="2705837"/>
                  <a:chExt cx="369137" cy="421380"/>
                </a:xfrm>
              </p:grpSpPr>
              <p:sp>
                <p:nvSpPr>
                  <p:cNvPr id="437" name="Block Arc 954">
                    <a:extLst>
                      <a:ext uri="{FF2B5EF4-FFF2-40B4-BE49-F238E27FC236}">
                        <a16:creationId xmlns:a16="http://schemas.microsoft.com/office/drawing/2014/main" id="{ED63651B-7694-4B8D-9356-5BA73DA9ED4B}"/>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438" name="Oval 955">
                    <a:extLst>
                      <a:ext uri="{FF2B5EF4-FFF2-40B4-BE49-F238E27FC236}">
                        <a16:creationId xmlns:a16="http://schemas.microsoft.com/office/drawing/2014/main" id="{ECD34989-6431-4F2E-A6D6-65549065A833}"/>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39" name="Oval 956">
                    <a:extLst>
                      <a:ext uri="{FF2B5EF4-FFF2-40B4-BE49-F238E27FC236}">
                        <a16:creationId xmlns:a16="http://schemas.microsoft.com/office/drawing/2014/main" id="{6C0B7E0C-876F-4A1C-A963-497B0BE08397}"/>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411" name="Rectangle: Rounded Corners 928">
                  <a:extLst>
                    <a:ext uri="{FF2B5EF4-FFF2-40B4-BE49-F238E27FC236}">
                      <a16:creationId xmlns:a16="http://schemas.microsoft.com/office/drawing/2014/main" id="{D84E3396-D443-4DE8-A571-E1CA59E541A3}"/>
                    </a:ext>
                  </a:extLst>
                </p:cNvPr>
                <p:cNvSpPr/>
                <p:nvPr/>
              </p:nvSpPr>
              <p:spPr>
                <a:xfrm rot="1906099">
                  <a:off x="1185271" y="2666449"/>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grpSp>
              <p:nvGrpSpPr>
                <p:cNvPr id="412" name="Group 929">
                  <a:extLst>
                    <a:ext uri="{FF2B5EF4-FFF2-40B4-BE49-F238E27FC236}">
                      <a16:creationId xmlns:a16="http://schemas.microsoft.com/office/drawing/2014/main" id="{ADCCEDDA-0988-4246-BFB4-FF12C69F4BEC}"/>
                    </a:ext>
                  </a:extLst>
                </p:cNvPr>
                <p:cNvGrpSpPr/>
                <p:nvPr/>
              </p:nvGrpSpPr>
              <p:grpSpPr>
                <a:xfrm rot="21211248" flipH="1">
                  <a:off x="1925028" y="2642469"/>
                  <a:ext cx="358530" cy="409272"/>
                  <a:chOff x="4187699" y="2705837"/>
                  <a:chExt cx="369137" cy="421380"/>
                </a:xfrm>
              </p:grpSpPr>
              <p:sp>
                <p:nvSpPr>
                  <p:cNvPr id="434" name="Block Arc 951">
                    <a:extLst>
                      <a:ext uri="{FF2B5EF4-FFF2-40B4-BE49-F238E27FC236}">
                        <a16:creationId xmlns:a16="http://schemas.microsoft.com/office/drawing/2014/main" id="{2371079D-752F-404C-A3C5-838E57ECA323}"/>
                      </a:ext>
                    </a:extLst>
                  </p:cNvPr>
                  <p:cNvSpPr/>
                  <p:nvPr/>
                </p:nvSpPr>
                <p:spPr>
                  <a:xfrm rot="227416">
                    <a:off x="4187699" y="2705837"/>
                    <a:ext cx="369137" cy="421380"/>
                  </a:xfrm>
                  <a:prstGeom prst="blockArc">
                    <a:avLst>
                      <a:gd name="adj1" fmla="val 12396764"/>
                      <a:gd name="adj2" fmla="val 18993227"/>
                      <a:gd name="adj3" fmla="val 13913"/>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black"/>
                      </a:solidFill>
                      <a:latin typeface="Calibri" panose="020F0502020204030204"/>
                    </a:endParaRPr>
                  </a:p>
                </p:txBody>
              </p:sp>
              <p:sp>
                <p:nvSpPr>
                  <p:cNvPr id="435" name="Oval 952">
                    <a:extLst>
                      <a:ext uri="{FF2B5EF4-FFF2-40B4-BE49-F238E27FC236}">
                        <a16:creationId xmlns:a16="http://schemas.microsoft.com/office/drawing/2014/main" id="{FD8AEA01-C2B8-446C-A23B-9F25340F6BBE}"/>
                      </a:ext>
                    </a:extLst>
                  </p:cNvPr>
                  <p:cNvSpPr/>
                  <p:nvPr/>
                </p:nvSpPr>
                <p:spPr>
                  <a:xfrm rot="227416">
                    <a:off x="4203826" y="2809019"/>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36" name="Oval 953">
                    <a:extLst>
                      <a:ext uri="{FF2B5EF4-FFF2-40B4-BE49-F238E27FC236}">
                        <a16:creationId xmlns:a16="http://schemas.microsoft.com/office/drawing/2014/main" id="{169D271F-D9BE-4772-AE48-23F81439A747}"/>
                      </a:ext>
                    </a:extLst>
                  </p:cNvPr>
                  <p:cNvSpPr/>
                  <p:nvPr/>
                </p:nvSpPr>
                <p:spPr>
                  <a:xfrm rot="227416">
                    <a:off x="4470116" y="2767742"/>
                    <a:ext cx="52600" cy="58102"/>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grpSp>
            <p:sp>
              <p:nvSpPr>
                <p:cNvPr id="413" name="Rectangle: Rounded Corners 930">
                  <a:extLst>
                    <a:ext uri="{FF2B5EF4-FFF2-40B4-BE49-F238E27FC236}">
                      <a16:creationId xmlns:a16="http://schemas.microsoft.com/office/drawing/2014/main" id="{C6223B7C-AB47-4D57-8644-9E077BEDE8C1}"/>
                    </a:ext>
                  </a:extLst>
                </p:cNvPr>
                <p:cNvSpPr/>
                <p:nvPr/>
              </p:nvSpPr>
              <p:spPr>
                <a:xfrm rot="19693901" flipV="1">
                  <a:off x="2139227" y="2648763"/>
                  <a:ext cx="104854" cy="47218"/>
                </a:xfrm>
                <a:prstGeom prst="roundRect">
                  <a:avLst>
                    <a:gd name="adj" fmla="val 50000"/>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14" name="Rectangle: Rounded Corners 931">
                  <a:extLst>
                    <a:ext uri="{FF2B5EF4-FFF2-40B4-BE49-F238E27FC236}">
                      <a16:creationId xmlns:a16="http://schemas.microsoft.com/office/drawing/2014/main" id="{BBBE5574-B019-4FF5-B25C-EF3BE7FA687A}"/>
                    </a:ext>
                  </a:extLst>
                </p:cNvPr>
                <p:cNvSpPr/>
                <p:nvPr/>
              </p:nvSpPr>
              <p:spPr>
                <a:xfrm>
                  <a:off x="1638740" y="2952402"/>
                  <a:ext cx="219996" cy="94354"/>
                </a:xfrm>
                <a:prstGeom prst="roundRect">
                  <a:avLst>
                    <a:gd name="adj" fmla="val 50000"/>
                  </a:avLst>
                </a:prstGeom>
                <a:solidFill>
                  <a:srgbClr val="F18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15" name="Freeform: Shape 932">
                  <a:extLst>
                    <a:ext uri="{FF2B5EF4-FFF2-40B4-BE49-F238E27FC236}">
                      <a16:creationId xmlns:a16="http://schemas.microsoft.com/office/drawing/2014/main" id="{08E44177-3008-49B1-A708-70E7FBECB99B}"/>
                    </a:ext>
                  </a:extLst>
                </p:cNvPr>
                <p:cNvSpPr/>
                <p:nvPr/>
              </p:nvSpPr>
              <p:spPr>
                <a:xfrm>
                  <a:off x="778560" y="3737326"/>
                  <a:ext cx="2027181" cy="1953069"/>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FBDA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416" name="Freeform: Shape 933">
                  <a:extLst>
                    <a:ext uri="{FF2B5EF4-FFF2-40B4-BE49-F238E27FC236}">
                      <a16:creationId xmlns:a16="http://schemas.microsoft.com/office/drawing/2014/main" id="{1EFBFE52-FC45-4591-B305-2028A904C723}"/>
                    </a:ext>
                  </a:extLst>
                </p:cNvPr>
                <p:cNvSpPr/>
                <p:nvPr/>
              </p:nvSpPr>
              <p:spPr>
                <a:xfrm>
                  <a:off x="1561226" y="3737326"/>
                  <a:ext cx="355371" cy="201540"/>
                </a:xfrm>
                <a:custGeom>
                  <a:avLst/>
                  <a:gdLst>
                    <a:gd name="connsiteX0" fmla="*/ 0 w 1095824"/>
                    <a:gd name="connsiteY0" fmla="*/ 0 h 525977"/>
                    <a:gd name="connsiteX1" fmla="*/ 1095824 w 1095824"/>
                    <a:gd name="connsiteY1" fmla="*/ 0 h 525977"/>
                    <a:gd name="connsiteX2" fmla="*/ 1087102 w 1095824"/>
                    <a:gd name="connsiteY2" fmla="*/ 86525 h 525977"/>
                    <a:gd name="connsiteX3" fmla="*/ 547912 w 1095824"/>
                    <a:gd name="connsiteY3" fmla="*/ 525977 h 525977"/>
                    <a:gd name="connsiteX4" fmla="*/ 8723 w 1095824"/>
                    <a:gd name="connsiteY4" fmla="*/ 86525 h 52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24" h="525977">
                      <a:moveTo>
                        <a:pt x="0" y="0"/>
                      </a:moveTo>
                      <a:lnTo>
                        <a:pt x="1095824" y="0"/>
                      </a:lnTo>
                      <a:lnTo>
                        <a:pt x="1087102" y="86525"/>
                      </a:lnTo>
                      <a:cubicBezTo>
                        <a:pt x="1035782" y="337320"/>
                        <a:pt x="813879" y="525977"/>
                        <a:pt x="547912" y="525977"/>
                      </a:cubicBezTo>
                      <a:cubicBezTo>
                        <a:pt x="281945" y="525977"/>
                        <a:pt x="60043" y="337320"/>
                        <a:pt x="8723" y="86525"/>
                      </a:cubicBezTo>
                      <a:close/>
                    </a:path>
                  </a:pathLst>
                </a:custGeom>
                <a:solidFill>
                  <a:srgbClr val="F4BC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926">
                    <a:solidFill>
                      <a:prstClr val="white"/>
                    </a:solidFill>
                    <a:latin typeface="Calibri" panose="020F0502020204030204"/>
                  </a:endParaRPr>
                </a:p>
              </p:txBody>
            </p:sp>
            <p:sp>
              <p:nvSpPr>
                <p:cNvPr id="417" name="Rectangle: Rounded Corners 934">
                  <a:extLst>
                    <a:ext uri="{FF2B5EF4-FFF2-40B4-BE49-F238E27FC236}">
                      <a16:creationId xmlns:a16="http://schemas.microsoft.com/office/drawing/2014/main" id="{3AF6EEEC-4833-405B-A307-E406093B3B66}"/>
                    </a:ext>
                  </a:extLst>
                </p:cNvPr>
                <p:cNvSpPr/>
                <p:nvPr/>
              </p:nvSpPr>
              <p:spPr>
                <a:xfrm>
                  <a:off x="850399" y="2747475"/>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18" name="Rectangle: Rounded Corners 935">
                  <a:extLst>
                    <a:ext uri="{FF2B5EF4-FFF2-40B4-BE49-F238E27FC236}">
                      <a16:creationId xmlns:a16="http://schemas.microsoft.com/office/drawing/2014/main" id="{59140BEC-52B4-40EB-89E0-94DEDA8A187A}"/>
                    </a:ext>
                  </a:extLst>
                </p:cNvPr>
                <p:cNvSpPr/>
                <p:nvPr/>
              </p:nvSpPr>
              <p:spPr>
                <a:xfrm>
                  <a:off x="2377629" y="2751957"/>
                  <a:ext cx="237903" cy="300932"/>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19" name="Oval 936">
                  <a:extLst>
                    <a:ext uri="{FF2B5EF4-FFF2-40B4-BE49-F238E27FC236}">
                      <a16:creationId xmlns:a16="http://schemas.microsoft.com/office/drawing/2014/main" id="{0599E891-7D0E-47B8-9198-9C31106C83FB}"/>
                    </a:ext>
                  </a:extLst>
                </p:cNvPr>
                <p:cNvSpPr/>
                <p:nvPr/>
              </p:nvSpPr>
              <p:spPr>
                <a:xfrm>
                  <a:off x="916050"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20" name="Oval 937">
                  <a:extLst>
                    <a:ext uri="{FF2B5EF4-FFF2-40B4-BE49-F238E27FC236}">
                      <a16:creationId xmlns:a16="http://schemas.microsoft.com/office/drawing/2014/main" id="{7948BBB9-8A5A-4FDE-885D-4B1C47BE37D9}"/>
                    </a:ext>
                  </a:extLst>
                </p:cNvPr>
                <p:cNvSpPr/>
                <p:nvPr/>
              </p:nvSpPr>
              <p:spPr>
                <a:xfrm>
                  <a:off x="2499039" y="3005168"/>
                  <a:ext cx="69648" cy="69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21" name="Oval 938">
                  <a:extLst>
                    <a:ext uri="{FF2B5EF4-FFF2-40B4-BE49-F238E27FC236}">
                      <a16:creationId xmlns:a16="http://schemas.microsoft.com/office/drawing/2014/main" id="{3BFC9B0C-EC18-41AA-9BA2-5F2709727EC2}"/>
                    </a:ext>
                  </a:extLst>
                </p:cNvPr>
                <p:cNvSpPr/>
                <p:nvPr/>
              </p:nvSpPr>
              <p:spPr>
                <a:xfrm>
                  <a:off x="1269268" y="2683088"/>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22" name="Oval 939">
                  <a:extLst>
                    <a:ext uri="{FF2B5EF4-FFF2-40B4-BE49-F238E27FC236}">
                      <a16:creationId xmlns:a16="http://schemas.microsoft.com/office/drawing/2014/main" id="{10DD9E00-C459-4A26-8303-6F59AD724115}"/>
                    </a:ext>
                  </a:extLst>
                </p:cNvPr>
                <p:cNvSpPr/>
                <p:nvPr/>
              </p:nvSpPr>
              <p:spPr>
                <a:xfrm flipH="1">
                  <a:off x="2030167" y="2671189"/>
                  <a:ext cx="149976" cy="149976"/>
                </a:xfrm>
                <a:prstGeom prst="ellipse">
                  <a:avLst/>
                </a:prstGeom>
                <a:solidFill>
                  <a:srgbClr val="70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23" name="Freeform: Shape 940">
                  <a:extLst>
                    <a:ext uri="{FF2B5EF4-FFF2-40B4-BE49-F238E27FC236}">
                      <a16:creationId xmlns:a16="http://schemas.microsoft.com/office/drawing/2014/main" id="{912CB13C-EB04-4400-A24C-A9A02631CC30}"/>
                    </a:ext>
                  </a:extLst>
                </p:cNvPr>
                <p:cNvSpPr/>
                <p:nvPr/>
              </p:nvSpPr>
              <p:spPr>
                <a:xfrm>
                  <a:off x="930060" y="1742987"/>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sp>
              <p:nvSpPr>
                <p:cNvPr id="424" name="Freeform: Shape 941">
                  <a:extLst>
                    <a:ext uri="{FF2B5EF4-FFF2-40B4-BE49-F238E27FC236}">
                      <a16:creationId xmlns:a16="http://schemas.microsoft.com/office/drawing/2014/main" id="{A7ED9BA2-E831-466B-A12C-B71788EA02FE}"/>
                    </a:ext>
                  </a:extLst>
                </p:cNvPr>
                <p:cNvSpPr/>
                <p:nvPr/>
              </p:nvSpPr>
              <p:spPr>
                <a:xfrm flipH="1">
                  <a:off x="1998119" y="1656179"/>
                  <a:ext cx="485600" cy="545519"/>
                </a:xfrm>
                <a:custGeom>
                  <a:avLst/>
                  <a:gdLst>
                    <a:gd name="connsiteX0" fmla="*/ 471209 w 638397"/>
                    <a:gd name="connsiteY0" fmla="*/ 573 h 716305"/>
                    <a:gd name="connsiteX1" fmla="*/ 282174 w 638397"/>
                    <a:gd name="connsiteY1" fmla="*/ 167627 h 716305"/>
                    <a:gd name="connsiteX2" fmla="*/ 189855 w 638397"/>
                    <a:gd name="connsiteY2" fmla="*/ 391830 h 716305"/>
                    <a:gd name="connsiteX3" fmla="*/ 820 w 638397"/>
                    <a:gd name="connsiteY3" fmla="*/ 431396 h 716305"/>
                    <a:gd name="connsiteX4" fmla="*/ 139299 w 638397"/>
                    <a:gd name="connsiteY4" fmla="*/ 701759 h 716305"/>
                    <a:gd name="connsiteX5" fmla="*/ 539349 w 638397"/>
                    <a:gd name="connsiteY5" fmla="*/ 631421 h 716305"/>
                    <a:gd name="connsiteX6" fmla="*/ 636065 w 638397"/>
                    <a:gd name="connsiteY6" fmla="*/ 224777 h 716305"/>
                    <a:gd name="connsiteX7" fmla="*/ 471209 w 638397"/>
                    <a:gd name="connsiteY7" fmla="*/ 573 h 716305"/>
                    <a:gd name="connsiteX0" fmla="*/ 470421 w 637609"/>
                    <a:gd name="connsiteY0" fmla="*/ 552 h 716284"/>
                    <a:gd name="connsiteX1" fmla="*/ 281386 w 637609"/>
                    <a:gd name="connsiteY1" fmla="*/ 167606 h 716284"/>
                    <a:gd name="connsiteX2" fmla="*/ 147303 w 637609"/>
                    <a:gd name="connsiteY2" fmla="*/ 363234 h 716284"/>
                    <a:gd name="connsiteX3" fmla="*/ 32 w 637609"/>
                    <a:gd name="connsiteY3" fmla="*/ 431375 h 716284"/>
                    <a:gd name="connsiteX4" fmla="*/ 138511 w 637609"/>
                    <a:gd name="connsiteY4" fmla="*/ 701738 h 716284"/>
                    <a:gd name="connsiteX5" fmla="*/ 538561 w 637609"/>
                    <a:gd name="connsiteY5" fmla="*/ 631400 h 716284"/>
                    <a:gd name="connsiteX6" fmla="*/ 635277 w 637609"/>
                    <a:gd name="connsiteY6" fmla="*/ 224756 h 716284"/>
                    <a:gd name="connsiteX7" fmla="*/ 470421 w 637609"/>
                    <a:gd name="connsiteY7" fmla="*/ 552 h 7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09" h="716284">
                      <a:moveTo>
                        <a:pt x="470421" y="552"/>
                      </a:moveTo>
                      <a:cubicBezTo>
                        <a:pt x="411439" y="-8973"/>
                        <a:pt x="335239" y="107159"/>
                        <a:pt x="281386" y="167606"/>
                      </a:cubicBezTo>
                      <a:cubicBezTo>
                        <a:pt x="227533" y="228053"/>
                        <a:pt x="194195" y="319273"/>
                        <a:pt x="147303" y="363234"/>
                      </a:cubicBezTo>
                      <a:cubicBezTo>
                        <a:pt x="100411" y="407195"/>
                        <a:pt x="1497" y="374958"/>
                        <a:pt x="32" y="431375"/>
                      </a:cubicBezTo>
                      <a:cubicBezTo>
                        <a:pt x="-1433" y="487792"/>
                        <a:pt x="48756" y="668401"/>
                        <a:pt x="138511" y="701738"/>
                      </a:cubicBezTo>
                      <a:cubicBezTo>
                        <a:pt x="228266" y="735075"/>
                        <a:pt x="455767" y="710897"/>
                        <a:pt x="538561" y="631400"/>
                      </a:cubicBezTo>
                      <a:cubicBezTo>
                        <a:pt x="621355" y="551903"/>
                        <a:pt x="645901" y="329531"/>
                        <a:pt x="635277" y="224756"/>
                      </a:cubicBezTo>
                      <a:cubicBezTo>
                        <a:pt x="624653" y="119981"/>
                        <a:pt x="529403" y="10077"/>
                        <a:pt x="470421" y="552"/>
                      </a:cubicBezTo>
                      <a:close/>
                    </a:path>
                  </a:pathLst>
                </a:custGeom>
                <a:solidFill>
                  <a:srgbClr val="33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a:solidFill>
                      <a:prstClr val="white"/>
                    </a:solidFill>
                    <a:latin typeface="Calibri" panose="020F0502020204030204"/>
                  </a:endParaRPr>
                </a:p>
              </p:txBody>
            </p:sp>
            <p:cxnSp>
              <p:nvCxnSpPr>
                <p:cNvPr id="425" name="Straight Connector 942">
                  <a:extLst>
                    <a:ext uri="{FF2B5EF4-FFF2-40B4-BE49-F238E27FC236}">
                      <a16:creationId xmlns:a16="http://schemas.microsoft.com/office/drawing/2014/main" id="{C7152184-ADA3-4021-9B93-FBA286CD7B01}"/>
                    </a:ext>
                  </a:extLst>
                </p:cNvPr>
                <p:cNvCxnSpPr>
                  <a:cxnSpLocks/>
                </p:cNvCxnSpPr>
                <p:nvPr/>
              </p:nvCxnSpPr>
              <p:spPr>
                <a:xfrm flipH="1">
                  <a:off x="1131439" y="4616077"/>
                  <a:ext cx="78073" cy="644985"/>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cxnSp>
              <p:nvCxnSpPr>
                <p:cNvPr id="426" name="Straight Connector 943">
                  <a:extLst>
                    <a:ext uri="{FF2B5EF4-FFF2-40B4-BE49-F238E27FC236}">
                      <a16:creationId xmlns:a16="http://schemas.microsoft.com/office/drawing/2014/main" id="{EAE342C2-A9AD-473E-A098-94C651978536}"/>
                    </a:ext>
                  </a:extLst>
                </p:cNvPr>
                <p:cNvCxnSpPr>
                  <a:cxnSpLocks/>
                </p:cNvCxnSpPr>
                <p:nvPr/>
              </p:nvCxnSpPr>
              <p:spPr>
                <a:xfrm>
                  <a:off x="2438184" y="4599000"/>
                  <a:ext cx="53131" cy="438938"/>
                </a:xfrm>
                <a:prstGeom prst="line">
                  <a:avLst/>
                </a:prstGeom>
                <a:ln w="19050">
                  <a:solidFill>
                    <a:srgbClr val="F9CB42"/>
                  </a:solidFill>
                </a:ln>
              </p:spPr>
              <p:style>
                <a:lnRef idx="1">
                  <a:schemeClr val="accent1"/>
                </a:lnRef>
                <a:fillRef idx="0">
                  <a:schemeClr val="accent1"/>
                </a:fillRef>
                <a:effectRef idx="0">
                  <a:schemeClr val="accent1"/>
                </a:effectRef>
                <a:fontRef idx="minor">
                  <a:schemeClr val="tx1"/>
                </a:fontRef>
              </p:style>
            </p:cxnSp>
            <p:sp>
              <p:nvSpPr>
                <p:cNvPr id="427" name="Freeform: Shape 944">
                  <a:extLst>
                    <a:ext uri="{FF2B5EF4-FFF2-40B4-BE49-F238E27FC236}">
                      <a16:creationId xmlns:a16="http://schemas.microsoft.com/office/drawing/2014/main" id="{F04BC06E-B29F-4025-9465-B6E24DE9656F}"/>
                    </a:ext>
                  </a:extLst>
                </p:cNvPr>
                <p:cNvSpPr/>
                <p:nvPr/>
              </p:nvSpPr>
              <p:spPr>
                <a:xfrm>
                  <a:off x="1327492" y="3737878"/>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428" name="Freeform: Shape 945">
                  <a:extLst>
                    <a:ext uri="{FF2B5EF4-FFF2-40B4-BE49-F238E27FC236}">
                      <a16:creationId xmlns:a16="http://schemas.microsoft.com/office/drawing/2014/main" id="{D6509E8B-64C5-447F-B68E-41B909387F1F}"/>
                    </a:ext>
                  </a:extLst>
                </p:cNvPr>
                <p:cNvSpPr/>
                <p:nvPr/>
              </p:nvSpPr>
              <p:spPr>
                <a:xfrm flipH="1">
                  <a:off x="1746173" y="3732707"/>
                  <a:ext cx="424865" cy="840426"/>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429" name="Rectangle: Rounded Corners 946">
                  <a:extLst>
                    <a:ext uri="{FF2B5EF4-FFF2-40B4-BE49-F238E27FC236}">
                      <a16:creationId xmlns:a16="http://schemas.microsoft.com/office/drawing/2014/main" id="{0AB73C21-25AE-4967-B684-05A5E66E6231}"/>
                    </a:ext>
                  </a:extLst>
                </p:cNvPr>
                <p:cNvSpPr/>
                <p:nvPr/>
              </p:nvSpPr>
              <p:spPr>
                <a:xfrm>
                  <a:off x="1601533" y="4577815"/>
                  <a:ext cx="304706" cy="460123"/>
                </a:xfrm>
                <a:prstGeom prst="roundRect">
                  <a:avLst/>
                </a:prstGeom>
                <a:solidFill>
                  <a:schemeClr val="bg1"/>
                </a:solidFill>
                <a:ln w="19050">
                  <a:solidFill>
                    <a:srgbClr val="332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430" name="Oval 947">
                  <a:extLst>
                    <a:ext uri="{FF2B5EF4-FFF2-40B4-BE49-F238E27FC236}">
                      <a16:creationId xmlns:a16="http://schemas.microsoft.com/office/drawing/2014/main" id="{1FD8D80F-D255-4911-8AE1-2B19E46AFCF9}"/>
                    </a:ext>
                  </a:extLst>
                </p:cNvPr>
                <p:cNvSpPr/>
                <p:nvPr/>
              </p:nvSpPr>
              <p:spPr>
                <a:xfrm>
                  <a:off x="1679235" y="4667553"/>
                  <a:ext cx="140913" cy="14091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431" name="Rectangle: Rounded Corners 948">
                  <a:extLst>
                    <a:ext uri="{FF2B5EF4-FFF2-40B4-BE49-F238E27FC236}">
                      <a16:creationId xmlns:a16="http://schemas.microsoft.com/office/drawing/2014/main" id="{92C6819B-A7DF-4A14-A1BE-6325BCC3B926}"/>
                    </a:ext>
                  </a:extLst>
                </p:cNvPr>
                <p:cNvSpPr/>
                <p:nvPr/>
              </p:nvSpPr>
              <p:spPr>
                <a:xfrm>
                  <a:off x="1709073" y="4753019"/>
                  <a:ext cx="87663" cy="82497"/>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432" name="Oval 949">
                  <a:extLst>
                    <a:ext uri="{FF2B5EF4-FFF2-40B4-BE49-F238E27FC236}">
                      <a16:creationId xmlns:a16="http://schemas.microsoft.com/office/drawing/2014/main" id="{E9B5DCC0-A5A4-4E7E-88AC-DEA11EBF2731}"/>
                    </a:ext>
                  </a:extLst>
                </p:cNvPr>
                <p:cNvSpPr/>
                <p:nvPr/>
              </p:nvSpPr>
              <p:spPr>
                <a:xfrm>
                  <a:off x="1729076" y="4705852"/>
                  <a:ext cx="48735" cy="48735"/>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530">
                    <a:solidFill>
                      <a:prstClr val="white"/>
                    </a:solidFill>
                    <a:latin typeface="Calibri" panose="020F0502020204030204"/>
                  </a:endParaRPr>
                </a:p>
              </p:txBody>
            </p:sp>
            <p:sp>
              <p:nvSpPr>
                <p:cNvPr id="433" name="Freeform: Shape 950">
                  <a:extLst>
                    <a:ext uri="{FF2B5EF4-FFF2-40B4-BE49-F238E27FC236}">
                      <a16:creationId xmlns:a16="http://schemas.microsoft.com/office/drawing/2014/main" id="{045632D9-ED6C-4A1D-97CE-D5F4DCF1235A}"/>
                    </a:ext>
                  </a:extLst>
                </p:cNvPr>
                <p:cNvSpPr/>
                <p:nvPr/>
              </p:nvSpPr>
              <p:spPr>
                <a:xfrm>
                  <a:off x="1683945" y="4779008"/>
                  <a:ext cx="140914" cy="117981"/>
                </a:xfrm>
                <a:custGeom>
                  <a:avLst/>
                  <a:gdLst>
                    <a:gd name="connsiteX0" fmla="*/ 186981 w 216278"/>
                    <a:gd name="connsiteY0" fmla="*/ 0 h 181080"/>
                    <a:gd name="connsiteX1" fmla="*/ 207780 w 216278"/>
                    <a:gd name="connsiteY1" fmla="*/ 30848 h 181080"/>
                    <a:gd name="connsiteX2" fmla="*/ 216278 w 216278"/>
                    <a:gd name="connsiteY2" fmla="*/ 72941 h 181080"/>
                    <a:gd name="connsiteX3" fmla="*/ 108139 w 216278"/>
                    <a:gd name="connsiteY3" fmla="*/ 181080 h 181080"/>
                    <a:gd name="connsiteX4" fmla="*/ 0 w 216278"/>
                    <a:gd name="connsiteY4" fmla="*/ 72941 h 181080"/>
                    <a:gd name="connsiteX5" fmla="*/ 8498 w 216278"/>
                    <a:gd name="connsiteY5" fmla="*/ 30848 h 181080"/>
                    <a:gd name="connsiteX6" fmla="*/ 23075 w 216278"/>
                    <a:gd name="connsiteY6" fmla="*/ 9228 h 181080"/>
                    <a:gd name="connsiteX7" fmla="*/ 25451 w 216278"/>
                    <a:gd name="connsiteY7" fmla="*/ 12752 h 181080"/>
                    <a:gd name="connsiteX8" fmla="*/ 101917 w 216278"/>
                    <a:gd name="connsiteY8" fmla="*/ 44425 h 181080"/>
                    <a:gd name="connsiteX9" fmla="*/ 178383 w 216278"/>
                    <a:gd name="connsiteY9" fmla="*/ 12752 h 18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78" h="181080">
                      <a:moveTo>
                        <a:pt x="186981" y="0"/>
                      </a:moveTo>
                      <a:lnTo>
                        <a:pt x="207780" y="30848"/>
                      </a:lnTo>
                      <a:cubicBezTo>
                        <a:pt x="213252" y="43786"/>
                        <a:pt x="216278" y="58010"/>
                        <a:pt x="216278" y="72941"/>
                      </a:cubicBezTo>
                      <a:cubicBezTo>
                        <a:pt x="216278" y="132665"/>
                        <a:pt x="167863" y="181080"/>
                        <a:pt x="108139" y="181080"/>
                      </a:cubicBezTo>
                      <a:cubicBezTo>
                        <a:pt x="48415" y="181080"/>
                        <a:pt x="0" y="132665"/>
                        <a:pt x="0" y="72941"/>
                      </a:cubicBezTo>
                      <a:cubicBezTo>
                        <a:pt x="0" y="58010"/>
                        <a:pt x="3026" y="43786"/>
                        <a:pt x="8498" y="30848"/>
                      </a:cubicBezTo>
                      <a:lnTo>
                        <a:pt x="23075" y="9228"/>
                      </a:lnTo>
                      <a:lnTo>
                        <a:pt x="25451" y="12752"/>
                      </a:lnTo>
                      <a:cubicBezTo>
                        <a:pt x="45020" y="32322"/>
                        <a:pt x="72055" y="44425"/>
                        <a:pt x="101917" y="44425"/>
                      </a:cubicBezTo>
                      <a:cubicBezTo>
                        <a:pt x="131779" y="44425"/>
                        <a:pt x="158814" y="32322"/>
                        <a:pt x="178383" y="127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530">
                    <a:solidFill>
                      <a:prstClr val="white"/>
                    </a:solidFill>
                    <a:latin typeface="Calibri" panose="020F0502020204030204"/>
                  </a:endParaRPr>
                </a:p>
              </p:txBody>
            </p:sp>
          </p:grpSp>
          <p:grpSp>
            <p:nvGrpSpPr>
              <p:cNvPr id="378" name="Group 895">
                <a:extLst>
                  <a:ext uri="{FF2B5EF4-FFF2-40B4-BE49-F238E27FC236}">
                    <a16:creationId xmlns:a16="http://schemas.microsoft.com/office/drawing/2014/main" id="{6005966E-61D1-4656-93EC-2C479D0DCBA3}"/>
                  </a:ext>
                </a:extLst>
              </p:cNvPr>
              <p:cNvGrpSpPr/>
              <p:nvPr/>
            </p:nvGrpSpPr>
            <p:grpSpPr>
              <a:xfrm rot="459843">
                <a:off x="2764451" y="3142039"/>
                <a:ext cx="532601" cy="981990"/>
                <a:chOff x="2535777" y="3065314"/>
                <a:chExt cx="532601" cy="981990"/>
              </a:xfrm>
            </p:grpSpPr>
            <p:sp>
              <p:nvSpPr>
                <p:cNvPr id="381" name="Rectangle: Rounded Corners 898">
                  <a:extLst>
                    <a:ext uri="{FF2B5EF4-FFF2-40B4-BE49-F238E27FC236}">
                      <a16:creationId xmlns:a16="http://schemas.microsoft.com/office/drawing/2014/main" id="{9E90783B-8005-46F2-B5EE-BFD913DAC1EC}"/>
                    </a:ext>
                  </a:extLst>
                </p:cNvPr>
                <p:cNvSpPr/>
                <p:nvPr/>
              </p:nvSpPr>
              <p:spPr>
                <a:xfrm rot="912596">
                  <a:off x="2535777" y="3135936"/>
                  <a:ext cx="196134" cy="91136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926" dirty="0">
                    <a:solidFill>
                      <a:prstClr val="white"/>
                    </a:solidFill>
                    <a:latin typeface="Calibri" panose="020F0502020204030204"/>
                  </a:endParaRPr>
                </a:p>
              </p:txBody>
            </p:sp>
            <p:sp>
              <p:nvSpPr>
                <p:cNvPr id="382" name="Oval 12">
                  <a:extLst>
                    <a:ext uri="{FF2B5EF4-FFF2-40B4-BE49-F238E27FC236}">
                      <a16:creationId xmlns:a16="http://schemas.microsoft.com/office/drawing/2014/main" id="{09601090-34CB-4E20-8746-FFCEDB73EABC}"/>
                    </a:ext>
                  </a:extLst>
                </p:cNvPr>
                <p:cNvSpPr/>
                <p:nvPr/>
              </p:nvSpPr>
              <p:spPr>
                <a:xfrm rot="19627584">
                  <a:off x="2646424" y="3065314"/>
                  <a:ext cx="421954" cy="223855"/>
                </a:xfrm>
                <a:custGeom>
                  <a:avLst/>
                  <a:gdLst>
                    <a:gd name="connsiteX0" fmla="*/ 0 w 340404"/>
                    <a:gd name="connsiteY0" fmla="*/ 170202 h 340404"/>
                    <a:gd name="connsiteX1" fmla="*/ 170202 w 340404"/>
                    <a:gd name="connsiteY1" fmla="*/ 0 h 340404"/>
                    <a:gd name="connsiteX2" fmla="*/ 340404 w 340404"/>
                    <a:gd name="connsiteY2" fmla="*/ 170202 h 340404"/>
                    <a:gd name="connsiteX3" fmla="*/ 170202 w 340404"/>
                    <a:gd name="connsiteY3" fmla="*/ 340404 h 340404"/>
                    <a:gd name="connsiteX4" fmla="*/ 0 w 340404"/>
                    <a:gd name="connsiteY4" fmla="*/ 170202 h 340404"/>
                    <a:gd name="connsiteX0" fmla="*/ 58 w 340462"/>
                    <a:gd name="connsiteY0" fmla="*/ 46217 h 216419"/>
                    <a:gd name="connsiteX1" fmla="*/ 156510 w 340462"/>
                    <a:gd name="connsiteY1" fmla="*/ 30707 h 216419"/>
                    <a:gd name="connsiteX2" fmla="*/ 340462 w 340462"/>
                    <a:gd name="connsiteY2" fmla="*/ 46217 h 216419"/>
                    <a:gd name="connsiteX3" fmla="*/ 170260 w 340462"/>
                    <a:gd name="connsiteY3" fmla="*/ 216419 h 216419"/>
                    <a:gd name="connsiteX4" fmla="*/ 58 w 340462"/>
                    <a:gd name="connsiteY4" fmla="*/ 46217 h 216419"/>
                    <a:gd name="connsiteX0" fmla="*/ 3908 w 344312"/>
                    <a:gd name="connsiteY0" fmla="*/ 46217 h 216419"/>
                    <a:gd name="connsiteX1" fmla="*/ 160360 w 344312"/>
                    <a:gd name="connsiteY1" fmla="*/ 30707 h 216419"/>
                    <a:gd name="connsiteX2" fmla="*/ 344312 w 344312"/>
                    <a:gd name="connsiteY2" fmla="*/ 46217 h 216419"/>
                    <a:gd name="connsiteX3" fmla="*/ 174110 w 344312"/>
                    <a:gd name="connsiteY3" fmla="*/ 216419 h 216419"/>
                    <a:gd name="connsiteX4" fmla="*/ 3908 w 344312"/>
                    <a:gd name="connsiteY4" fmla="*/ 46217 h 2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12" h="216419">
                      <a:moveTo>
                        <a:pt x="3908" y="46217"/>
                      </a:moveTo>
                      <a:cubicBezTo>
                        <a:pt x="29117" y="-43174"/>
                        <a:pt x="66360" y="30707"/>
                        <a:pt x="160360" y="30707"/>
                      </a:cubicBezTo>
                      <a:cubicBezTo>
                        <a:pt x="254360" y="30707"/>
                        <a:pt x="344312" y="-47783"/>
                        <a:pt x="344312" y="46217"/>
                      </a:cubicBezTo>
                      <a:cubicBezTo>
                        <a:pt x="344312" y="140217"/>
                        <a:pt x="268110" y="216419"/>
                        <a:pt x="174110" y="216419"/>
                      </a:cubicBezTo>
                      <a:cubicBezTo>
                        <a:pt x="80110" y="216419"/>
                        <a:pt x="-21301" y="135608"/>
                        <a:pt x="3908" y="46217"/>
                      </a:cubicBezTo>
                      <a:close/>
                    </a:path>
                  </a:pathLst>
                </a:cu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grpSp>
          <p:sp>
            <p:nvSpPr>
              <p:cNvPr id="379" name="Rectangle 17">
                <a:extLst>
                  <a:ext uri="{FF2B5EF4-FFF2-40B4-BE49-F238E27FC236}">
                    <a16:creationId xmlns:a16="http://schemas.microsoft.com/office/drawing/2014/main" id="{F1811BD1-4EF6-4C15-9E8B-46B0A64FB6E0}"/>
                  </a:ext>
                </a:extLst>
              </p:cNvPr>
              <p:cNvSpPr/>
              <p:nvPr/>
            </p:nvSpPr>
            <p:spPr>
              <a:xfrm>
                <a:off x="1401357" y="3915019"/>
                <a:ext cx="1778558" cy="930777"/>
              </a:xfrm>
              <a:custGeom>
                <a:avLst/>
                <a:gdLst>
                  <a:gd name="connsiteX0" fmla="*/ 0 w 1778558"/>
                  <a:gd name="connsiteY0" fmla="*/ 0 h 1038763"/>
                  <a:gd name="connsiteX1" fmla="*/ 1778558 w 1778558"/>
                  <a:gd name="connsiteY1" fmla="*/ 0 h 1038763"/>
                  <a:gd name="connsiteX2" fmla="*/ 1778558 w 1778558"/>
                  <a:gd name="connsiteY2" fmla="*/ 1038763 h 1038763"/>
                  <a:gd name="connsiteX3" fmla="*/ 0 w 1778558"/>
                  <a:gd name="connsiteY3" fmla="*/ 1038763 h 1038763"/>
                  <a:gd name="connsiteX4" fmla="*/ 0 w 1778558"/>
                  <a:gd name="connsiteY4" fmla="*/ 0 h 1038763"/>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0 w 1778558"/>
                  <a:gd name="connsiteY0" fmla="*/ 151922 h 1190685"/>
                  <a:gd name="connsiteX1" fmla="*/ 1678232 w 1778558"/>
                  <a:gd name="connsiteY1" fmla="*/ 0 h 1190685"/>
                  <a:gd name="connsiteX2" fmla="*/ 1778558 w 1778558"/>
                  <a:gd name="connsiteY2" fmla="*/ 1190685 h 1190685"/>
                  <a:gd name="connsiteX3" fmla="*/ 0 w 1778558"/>
                  <a:gd name="connsiteY3" fmla="*/ 1190685 h 1190685"/>
                  <a:gd name="connsiteX4" fmla="*/ 0 w 1778558"/>
                  <a:gd name="connsiteY4" fmla="*/ 15192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 name="connsiteX0" fmla="*/ 20065 w 1778558"/>
                  <a:gd name="connsiteY0" fmla="*/ 103192 h 1190685"/>
                  <a:gd name="connsiteX1" fmla="*/ 1678232 w 1778558"/>
                  <a:gd name="connsiteY1" fmla="*/ 0 h 1190685"/>
                  <a:gd name="connsiteX2" fmla="*/ 1778558 w 1778558"/>
                  <a:gd name="connsiteY2" fmla="*/ 1190685 h 1190685"/>
                  <a:gd name="connsiteX3" fmla="*/ 0 w 1778558"/>
                  <a:gd name="connsiteY3" fmla="*/ 1190685 h 1190685"/>
                  <a:gd name="connsiteX4" fmla="*/ 20065 w 1778558"/>
                  <a:gd name="connsiteY4" fmla="*/ 103192 h 119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558" h="1190685">
                    <a:moveTo>
                      <a:pt x="20065" y="103192"/>
                    </a:moveTo>
                    <a:cubicBezTo>
                      <a:pt x="470550" y="258936"/>
                      <a:pt x="923902" y="494942"/>
                      <a:pt x="1678232" y="0"/>
                    </a:cubicBezTo>
                    <a:lnTo>
                      <a:pt x="1778558" y="1190685"/>
                    </a:lnTo>
                    <a:lnTo>
                      <a:pt x="0" y="1190685"/>
                    </a:lnTo>
                    <a:lnTo>
                      <a:pt x="20065" y="103192"/>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endParaRPr lang="en-PH" sz="1350">
                  <a:solidFill>
                    <a:prstClr val="white"/>
                  </a:solidFill>
                  <a:latin typeface="Calibri" panose="020F0502020204030204"/>
                </a:endParaRPr>
              </a:p>
            </p:txBody>
          </p:sp>
          <p:sp>
            <p:nvSpPr>
              <p:cNvPr id="380" name="Freeform: Shape 897">
                <a:extLst>
                  <a:ext uri="{FF2B5EF4-FFF2-40B4-BE49-F238E27FC236}">
                    <a16:creationId xmlns:a16="http://schemas.microsoft.com/office/drawing/2014/main" id="{2E538281-09D4-4826-B999-BE4997B08AFA}"/>
                  </a:ext>
                </a:extLst>
              </p:cNvPr>
              <p:cNvSpPr/>
              <p:nvPr/>
            </p:nvSpPr>
            <p:spPr>
              <a:xfrm>
                <a:off x="926589" y="3351049"/>
                <a:ext cx="2377035" cy="890276"/>
              </a:xfrm>
              <a:custGeom>
                <a:avLst/>
                <a:gdLst>
                  <a:gd name="connsiteX0" fmla="*/ 0 w 2377035"/>
                  <a:gd name="connsiteY0" fmla="*/ 0 h 890276"/>
                  <a:gd name="connsiteX1" fmla="*/ 9517 w 2377035"/>
                  <a:gd name="connsiteY1" fmla="*/ 19757 h 890276"/>
                  <a:gd name="connsiteX2" fmla="*/ 1242118 w 2377035"/>
                  <a:gd name="connsiteY2" fmla="*/ 753371 h 890276"/>
                  <a:gd name="connsiteX3" fmla="*/ 2323807 w 2377035"/>
                  <a:gd name="connsiteY3" fmla="*/ 243250 h 890276"/>
                  <a:gd name="connsiteX4" fmla="*/ 2377035 w 2377035"/>
                  <a:gd name="connsiteY4" fmla="*/ 172069 h 890276"/>
                  <a:gd name="connsiteX5" fmla="*/ 2355487 w 2377035"/>
                  <a:gd name="connsiteY5" fmla="*/ 216799 h 890276"/>
                  <a:gd name="connsiteX6" fmla="*/ 1223927 w 2377035"/>
                  <a:gd name="connsiteY6" fmla="*/ 890276 h 890276"/>
                  <a:gd name="connsiteX7" fmla="*/ 38176 w 2377035"/>
                  <a:gd name="connsiteY7" fmla="*/ 104308 h 890276"/>
                  <a:gd name="connsiteX8" fmla="*/ 0 w 2377035"/>
                  <a:gd name="connsiteY8" fmla="*/ 0 h 89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035" h="890276">
                    <a:moveTo>
                      <a:pt x="0" y="0"/>
                    </a:moveTo>
                    <a:lnTo>
                      <a:pt x="9517" y="19757"/>
                    </a:lnTo>
                    <a:cubicBezTo>
                      <a:pt x="246895" y="456731"/>
                      <a:pt x="709865" y="753371"/>
                      <a:pt x="1242118" y="753371"/>
                    </a:cubicBezTo>
                    <a:cubicBezTo>
                      <a:pt x="1677598" y="753371"/>
                      <a:pt x="2066698" y="554794"/>
                      <a:pt x="2323807" y="243250"/>
                    </a:cubicBezTo>
                    <a:lnTo>
                      <a:pt x="2377035" y="172069"/>
                    </a:lnTo>
                    <a:lnTo>
                      <a:pt x="2355487" y="216799"/>
                    </a:lnTo>
                    <a:cubicBezTo>
                      <a:pt x="2137568" y="617952"/>
                      <a:pt x="1712550" y="890276"/>
                      <a:pt x="1223927" y="890276"/>
                    </a:cubicBezTo>
                    <a:cubicBezTo>
                      <a:pt x="690884" y="890276"/>
                      <a:pt x="233536" y="566188"/>
                      <a:pt x="38176" y="104308"/>
                    </a:cubicBezTo>
                    <a:lnTo>
                      <a:pt x="0" y="0"/>
                    </a:lnTo>
                    <a:close/>
                  </a:path>
                </a:pathLst>
              </a:custGeom>
              <a:solidFill>
                <a:srgbClr val="F48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defRPr/>
                </a:pPr>
                <a:endParaRPr lang="en-PH" sz="1350">
                  <a:solidFill>
                    <a:prstClr val="white"/>
                  </a:solidFill>
                  <a:latin typeface="Calibri" panose="020F0502020204030204"/>
                </a:endParaRPr>
              </a:p>
            </p:txBody>
          </p:sp>
        </p:grpSp>
        <p:sp>
          <p:nvSpPr>
            <p:cNvPr id="369" name="Freeform: Shape 886">
              <a:extLst>
                <a:ext uri="{FF2B5EF4-FFF2-40B4-BE49-F238E27FC236}">
                  <a16:creationId xmlns:a16="http://schemas.microsoft.com/office/drawing/2014/main" id="{77DCBAC1-9A31-4C71-8670-891816EF8F96}"/>
                </a:ext>
              </a:extLst>
            </p:cNvPr>
            <p:cNvSpPr/>
            <p:nvPr/>
          </p:nvSpPr>
          <p:spPr>
            <a:xfrm>
              <a:off x="4887481" y="5894181"/>
              <a:ext cx="215709" cy="215709"/>
            </a:xfrm>
            <a:custGeom>
              <a:avLst/>
              <a:gdLst>
                <a:gd name="connsiteX0" fmla="*/ 2571750 w 5143500"/>
                <a:gd name="connsiteY0" fmla="*/ 0 h 5143500"/>
                <a:gd name="connsiteX1" fmla="*/ 0 w 5143500"/>
                <a:gd name="connsiteY1" fmla="*/ 2571750 h 5143500"/>
                <a:gd name="connsiteX2" fmla="*/ 2571750 w 5143500"/>
                <a:gd name="connsiteY2" fmla="*/ 5143500 h 5143500"/>
                <a:gd name="connsiteX3" fmla="*/ 5143500 w 5143500"/>
                <a:gd name="connsiteY3" fmla="*/ 2571750 h 5143500"/>
                <a:gd name="connsiteX4" fmla="*/ 2571750 w 5143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43500">
                  <a:moveTo>
                    <a:pt x="2571750" y="0"/>
                  </a:moveTo>
                  <a:cubicBezTo>
                    <a:pt x="1153631" y="0"/>
                    <a:pt x="0" y="1153631"/>
                    <a:pt x="0" y="2571750"/>
                  </a:cubicBezTo>
                  <a:cubicBezTo>
                    <a:pt x="0" y="3989869"/>
                    <a:pt x="1153631" y="5143500"/>
                    <a:pt x="2571750" y="5143500"/>
                  </a:cubicBezTo>
                  <a:cubicBezTo>
                    <a:pt x="3989869" y="5143500"/>
                    <a:pt x="5143500" y="3989869"/>
                    <a:pt x="5143500" y="2571750"/>
                  </a:cubicBezTo>
                  <a:cubicBezTo>
                    <a:pt x="5143500" y="1153631"/>
                    <a:pt x="3989869" y="0"/>
                    <a:pt x="2571750" y="0"/>
                  </a:cubicBezTo>
                  <a:close/>
                </a:path>
              </a:pathLst>
            </a:custGeom>
            <a:solidFill>
              <a:srgbClr val="F48093"/>
            </a:solidFill>
            <a:ln w="10046" cap="flat">
              <a:noFill/>
              <a:prstDash val="solid"/>
              <a:miter/>
            </a:ln>
          </p:spPr>
          <p:txBody>
            <a:bodyPr rtlCol="0" anchor="ctr"/>
            <a:lstStyle/>
            <a:p>
              <a:pPr defTabSz="342892"/>
              <a:endParaRPr lang="en-PH" sz="1350">
                <a:solidFill>
                  <a:prstClr val="black"/>
                </a:solidFill>
                <a:latin typeface="Calibri" panose="020F0502020204030204"/>
              </a:endParaRPr>
            </a:p>
          </p:txBody>
        </p:sp>
        <p:sp>
          <p:nvSpPr>
            <p:cNvPr id="370" name="TextBox 887">
              <a:extLst>
                <a:ext uri="{FF2B5EF4-FFF2-40B4-BE49-F238E27FC236}">
                  <a16:creationId xmlns:a16="http://schemas.microsoft.com/office/drawing/2014/main" id="{B845607D-7B90-4AFF-AD56-3700384574C8}"/>
                </a:ext>
              </a:extLst>
            </p:cNvPr>
            <p:cNvSpPr txBox="1"/>
            <p:nvPr/>
          </p:nvSpPr>
          <p:spPr>
            <a:xfrm>
              <a:off x="3108365" y="6702492"/>
              <a:ext cx="2954403" cy="713018"/>
            </a:xfrm>
            <a:prstGeom prst="rect">
              <a:avLst/>
            </a:prstGeom>
            <a:noFill/>
          </p:spPr>
          <p:txBody>
            <a:bodyPr wrap="square" rtlCol="0">
              <a:spAutoFit/>
            </a:bodyPr>
            <a:lstStyle/>
            <a:p>
              <a:pPr algn="ctr" defTabSz="342892"/>
              <a:r>
                <a:rPr lang="en-PH" sz="2100" b="1" dirty="0" err="1">
                  <a:solidFill>
                    <a:prstClr val="white"/>
                  </a:solidFill>
                  <a:latin typeface="Arial" panose="020B0604020202020204" pitchFamily="34" charset="0"/>
                  <a:cs typeface="Arial" panose="020B0604020202020204" pitchFamily="34" charset="0"/>
                </a:rPr>
                <a:t>Bạn</a:t>
              </a:r>
              <a:r>
                <a:rPr lang="en-PH" sz="2100" b="1" dirty="0">
                  <a:solidFill>
                    <a:prstClr val="white"/>
                  </a:solidFill>
                  <a:latin typeface="Arial" panose="020B0604020202020204" pitchFamily="34" charset="0"/>
                  <a:cs typeface="Arial" panose="020B0604020202020204" pitchFamily="34" charset="0"/>
                </a:rPr>
                <a:t> </a:t>
              </a:r>
              <a:r>
                <a:rPr lang="en-PH" sz="2100" b="1" dirty="0" err="1">
                  <a:solidFill>
                    <a:prstClr val="white"/>
                  </a:solidFill>
                  <a:latin typeface="Arial" panose="020B0604020202020204" pitchFamily="34" charset="0"/>
                  <a:cs typeface="Arial" panose="020B0604020202020204" pitchFamily="34" charset="0"/>
                </a:rPr>
                <a:t>Trả</a:t>
              </a:r>
              <a:r>
                <a:rPr lang="en-PH" sz="2100" b="1" dirty="0">
                  <a:solidFill>
                    <a:prstClr val="white"/>
                  </a:solidFill>
                  <a:latin typeface="Arial" panose="020B0604020202020204" pitchFamily="34" charset="0"/>
                  <a:cs typeface="Arial" panose="020B0604020202020204" pitchFamily="34" charset="0"/>
                </a:rPr>
                <a:t> </a:t>
              </a:r>
              <a:r>
                <a:rPr lang="en-PH" sz="2100" b="1" dirty="0" err="1">
                  <a:solidFill>
                    <a:prstClr val="white"/>
                  </a:solidFill>
                  <a:latin typeface="Arial" panose="020B0604020202020204" pitchFamily="34" charset="0"/>
                  <a:cs typeface="Arial" panose="020B0604020202020204" pitchFamily="34" charset="0"/>
                </a:rPr>
                <a:t>lời</a:t>
              </a:r>
              <a:r>
                <a:rPr lang="en-PH" sz="2100" b="1" dirty="0">
                  <a:solidFill>
                    <a:prstClr val="white"/>
                  </a:solidFill>
                  <a:latin typeface="Arial" panose="020B0604020202020204" pitchFamily="34" charset="0"/>
                  <a:cs typeface="Arial" panose="020B0604020202020204" pitchFamily="34" charset="0"/>
                </a:rPr>
                <a:t> </a:t>
              </a:r>
              <a:r>
                <a:rPr lang="en-PH" sz="2100" b="1" dirty="0" err="1">
                  <a:solidFill>
                    <a:prstClr val="white"/>
                  </a:solidFill>
                  <a:latin typeface="Arial" panose="020B0604020202020204" pitchFamily="34" charset="0"/>
                  <a:cs typeface="Arial" panose="020B0604020202020204" pitchFamily="34" charset="0"/>
                </a:rPr>
                <a:t>sai</a:t>
              </a:r>
              <a:r>
                <a:rPr lang="en-PH" sz="2100" b="1" dirty="0">
                  <a:solidFill>
                    <a:prstClr val="white"/>
                  </a:solidFill>
                  <a:latin typeface="Arial" panose="020B0604020202020204" pitchFamily="34" charset="0"/>
                  <a:cs typeface="Arial" panose="020B0604020202020204" pitchFamily="34" charset="0"/>
                </a:rPr>
                <a:t> </a:t>
              </a:r>
              <a:r>
                <a:rPr lang="en-PH" sz="2100" b="1" dirty="0" err="1">
                  <a:solidFill>
                    <a:prstClr val="white"/>
                  </a:solidFill>
                  <a:latin typeface="Arial" panose="020B0604020202020204" pitchFamily="34" charset="0"/>
                  <a:cs typeface="Arial" panose="020B0604020202020204" pitchFamily="34" charset="0"/>
                </a:rPr>
                <a:t>rồi</a:t>
              </a:r>
              <a:r>
                <a:rPr lang="en-PH" sz="2100" b="1" dirty="0">
                  <a:solidFill>
                    <a:prstClr val="white"/>
                  </a:solidFill>
                  <a:latin typeface="Arial" panose="020B0604020202020204" pitchFamily="34" charset="0"/>
                  <a:cs typeface="Arial" panose="020B0604020202020204" pitchFamily="34" charset="0"/>
                </a:rPr>
                <a:t> </a:t>
              </a:r>
              <a:r>
                <a:rPr lang="en-PH" sz="2100" b="1" dirty="0">
                  <a:solidFill>
                    <a:prstClr val="white"/>
                  </a:solidFill>
                  <a:latin typeface="Arial" panose="020B0604020202020204" pitchFamily="34" charset="0"/>
                  <a:cs typeface="Arial" panose="020B0604020202020204" pitchFamily="34" charset="0"/>
                  <a:sym typeface="Wingdings" panose="05000000000000000000" pitchFamily="2" charset="2"/>
                </a:rPr>
                <a:t>=(((((</a:t>
              </a:r>
              <a:endParaRPr lang="en-PH" sz="2100" b="1" dirty="0">
                <a:solidFill>
                  <a:prstClr val="white"/>
                </a:solidFill>
                <a:latin typeface="Arial" panose="020B0604020202020204" pitchFamily="34" charset="0"/>
                <a:cs typeface="Arial" panose="020B0604020202020204" pitchFamily="34" charset="0"/>
              </a:endParaRPr>
            </a:p>
          </p:txBody>
        </p:sp>
        <p:sp>
          <p:nvSpPr>
            <p:cNvPr id="371" name="Rectangle: Rounded Corners 888">
              <a:extLst>
                <a:ext uri="{FF2B5EF4-FFF2-40B4-BE49-F238E27FC236}">
                  <a16:creationId xmlns:a16="http://schemas.microsoft.com/office/drawing/2014/main" id="{4BAD50C3-2491-4885-BD46-EB8B4F4388C8}"/>
                </a:ext>
              </a:extLst>
            </p:cNvPr>
            <p:cNvSpPr/>
            <p:nvPr/>
          </p:nvSpPr>
          <p:spPr>
            <a:xfrm>
              <a:off x="4480414" y="5917972"/>
              <a:ext cx="98532" cy="66544"/>
            </a:xfrm>
            <a:prstGeom prst="roundRect">
              <a:avLst>
                <a:gd name="adj" fmla="val 50000"/>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PH" sz="1350">
                <a:solidFill>
                  <a:prstClr val="white"/>
                </a:solidFill>
                <a:latin typeface="Calibri" panose="020F0502020204030204"/>
              </a:endParaRPr>
            </a:p>
          </p:txBody>
        </p:sp>
        <p:sp>
          <p:nvSpPr>
            <p:cNvPr id="372" name="Freeform: Shape 889">
              <a:extLst>
                <a:ext uri="{FF2B5EF4-FFF2-40B4-BE49-F238E27FC236}">
                  <a16:creationId xmlns:a16="http://schemas.microsoft.com/office/drawing/2014/main" id="{DF38A483-83D0-4349-A4F4-75616CA60537}"/>
                </a:ext>
              </a:extLst>
            </p:cNvPr>
            <p:cNvSpPr/>
            <p:nvPr/>
          </p:nvSpPr>
          <p:spPr>
            <a:xfrm>
              <a:off x="4483484" y="5953514"/>
              <a:ext cx="92392" cy="31739"/>
            </a:xfrm>
            <a:custGeom>
              <a:avLst/>
              <a:gdLst>
                <a:gd name="connsiteX0" fmla="*/ 638486 w 1297360"/>
                <a:gd name="connsiteY0" fmla="*/ 0 h 445680"/>
                <a:gd name="connsiteX1" fmla="*/ 1074382 w 1297360"/>
                <a:gd name="connsiteY1" fmla="*/ 65439 h 445680"/>
                <a:gd name="connsiteX2" fmla="*/ 1297360 w 1297360"/>
                <a:gd name="connsiteY2" fmla="*/ 177224 h 445680"/>
                <a:gd name="connsiteX3" fmla="*/ 1263452 w 1297360"/>
                <a:gd name="connsiteY3" fmla="*/ 239695 h 445680"/>
                <a:gd name="connsiteX4" fmla="*/ 876040 w 1297360"/>
                <a:gd name="connsiteY4" fmla="*/ 445680 h 445680"/>
                <a:gd name="connsiteX5" fmla="*/ 426866 w 1297360"/>
                <a:gd name="connsiteY5" fmla="*/ 445680 h 445680"/>
                <a:gd name="connsiteX6" fmla="*/ 39455 w 1297360"/>
                <a:gd name="connsiteY6" fmla="*/ 239695 h 445680"/>
                <a:gd name="connsiteX7" fmla="*/ 0 w 1297360"/>
                <a:gd name="connsiteY7" fmla="*/ 167004 h 445680"/>
                <a:gd name="connsiteX8" fmla="*/ 202590 w 1297360"/>
                <a:gd name="connsiteY8" fmla="*/ 65439 h 445680"/>
                <a:gd name="connsiteX9" fmla="*/ 638486 w 1297360"/>
                <a:gd name="connsiteY9" fmla="*/ 0 h 4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7360" h="445680">
                  <a:moveTo>
                    <a:pt x="638486" y="0"/>
                  </a:moveTo>
                  <a:cubicBezTo>
                    <a:pt x="793104" y="0"/>
                    <a:pt x="940406" y="23304"/>
                    <a:pt x="1074382" y="65439"/>
                  </a:cubicBezTo>
                  <a:lnTo>
                    <a:pt x="1297360" y="177224"/>
                  </a:lnTo>
                  <a:lnTo>
                    <a:pt x="1263452" y="239695"/>
                  </a:lnTo>
                  <a:cubicBezTo>
                    <a:pt x="1179492" y="363972"/>
                    <a:pt x="1037308" y="445680"/>
                    <a:pt x="876040" y="445680"/>
                  </a:cubicBezTo>
                  <a:lnTo>
                    <a:pt x="426866" y="445680"/>
                  </a:lnTo>
                  <a:cubicBezTo>
                    <a:pt x="265598" y="445680"/>
                    <a:pt x="123414" y="363972"/>
                    <a:pt x="39455" y="239695"/>
                  </a:cubicBezTo>
                  <a:lnTo>
                    <a:pt x="0" y="167004"/>
                  </a:lnTo>
                  <a:lnTo>
                    <a:pt x="202590" y="65439"/>
                  </a:lnTo>
                  <a:cubicBezTo>
                    <a:pt x="336566" y="23304"/>
                    <a:pt x="483868" y="0"/>
                    <a:pt x="638486" y="0"/>
                  </a:cubicBezTo>
                  <a:close/>
                </a:path>
              </a:pathLst>
            </a:custGeom>
            <a:solidFill>
              <a:srgbClr val="F28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sp>
          <p:nvSpPr>
            <p:cNvPr id="373" name="Freeform: Shape 890">
              <a:extLst>
                <a:ext uri="{FF2B5EF4-FFF2-40B4-BE49-F238E27FC236}">
                  <a16:creationId xmlns:a16="http://schemas.microsoft.com/office/drawing/2014/main" id="{0299B062-6554-45A9-9328-0DE06B9861C6}"/>
                </a:ext>
              </a:extLst>
            </p:cNvPr>
            <p:cNvSpPr/>
            <p:nvPr/>
          </p:nvSpPr>
          <p:spPr>
            <a:xfrm>
              <a:off x="4485945" y="5917873"/>
              <a:ext cx="84943" cy="23041"/>
            </a:xfrm>
            <a:custGeom>
              <a:avLst/>
              <a:gdLst>
                <a:gd name="connsiteX0" fmla="*/ 390328 w 1192765"/>
                <a:gd name="connsiteY0" fmla="*/ 0 h 323541"/>
                <a:gd name="connsiteX1" fmla="*/ 839502 w 1192765"/>
                <a:gd name="connsiteY1" fmla="*/ 0 h 323541"/>
                <a:gd name="connsiteX2" fmla="*/ 1169864 w 1192765"/>
                <a:gd name="connsiteY2" fmla="*/ 136840 h 323541"/>
                <a:gd name="connsiteX3" fmla="*/ 1192765 w 1192765"/>
                <a:gd name="connsiteY3" fmla="*/ 164597 h 323541"/>
                <a:gd name="connsiteX4" fmla="*/ 1192765 w 1192765"/>
                <a:gd name="connsiteY4" fmla="*/ 243006 h 323541"/>
                <a:gd name="connsiteX5" fmla="*/ 1112230 w 1192765"/>
                <a:gd name="connsiteY5" fmla="*/ 323541 h 323541"/>
                <a:gd name="connsiteX6" fmla="*/ 80535 w 1192765"/>
                <a:gd name="connsiteY6" fmla="*/ 323541 h 323541"/>
                <a:gd name="connsiteX7" fmla="*/ 0 w 1192765"/>
                <a:gd name="connsiteY7" fmla="*/ 243006 h 323541"/>
                <a:gd name="connsiteX8" fmla="*/ 0 w 1192765"/>
                <a:gd name="connsiteY8" fmla="*/ 211358 h 323541"/>
                <a:gd name="connsiteX9" fmla="*/ 2917 w 1192765"/>
                <a:gd name="connsiteY9" fmla="*/ 205985 h 323541"/>
                <a:gd name="connsiteX10" fmla="*/ 390328 w 1192765"/>
                <a:gd name="connsiteY10" fmla="*/ 0 h 32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2765" h="323541">
                  <a:moveTo>
                    <a:pt x="390328" y="0"/>
                  </a:moveTo>
                  <a:lnTo>
                    <a:pt x="839502" y="0"/>
                  </a:lnTo>
                  <a:cubicBezTo>
                    <a:pt x="968517" y="0"/>
                    <a:pt x="1085317" y="52293"/>
                    <a:pt x="1169864" y="136840"/>
                  </a:cubicBezTo>
                  <a:lnTo>
                    <a:pt x="1192765" y="164597"/>
                  </a:lnTo>
                  <a:lnTo>
                    <a:pt x="1192765" y="243006"/>
                  </a:lnTo>
                  <a:cubicBezTo>
                    <a:pt x="1192765" y="287484"/>
                    <a:pt x="1156708" y="323541"/>
                    <a:pt x="1112230" y="323541"/>
                  </a:cubicBezTo>
                  <a:lnTo>
                    <a:pt x="80535" y="323541"/>
                  </a:lnTo>
                  <a:cubicBezTo>
                    <a:pt x="36057" y="323541"/>
                    <a:pt x="0" y="287484"/>
                    <a:pt x="0" y="243006"/>
                  </a:cubicBezTo>
                  <a:lnTo>
                    <a:pt x="0" y="211358"/>
                  </a:lnTo>
                  <a:lnTo>
                    <a:pt x="2917" y="205985"/>
                  </a:lnTo>
                  <a:cubicBezTo>
                    <a:pt x="86876" y="81708"/>
                    <a:pt x="229060" y="0"/>
                    <a:pt x="39032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2"/>
              <a:endParaRPr lang="en-PH" sz="1350">
                <a:solidFill>
                  <a:prstClr val="white"/>
                </a:solidFill>
                <a:latin typeface="Calibri" panose="020F0502020204030204"/>
              </a:endParaRPr>
            </a:p>
          </p:txBody>
        </p:sp>
        <p:pic>
          <p:nvPicPr>
            <p:cNvPr id="374" name="Graphic 891">
              <a:extLst>
                <a:ext uri="{FF2B5EF4-FFF2-40B4-BE49-F238E27FC236}">
                  <a16:creationId xmlns:a16="http://schemas.microsoft.com/office/drawing/2014/main" id="{C4F98D1C-915D-411D-9BC1-ACB966536F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47239" y="5952946"/>
              <a:ext cx="97990" cy="97990"/>
            </a:xfrm>
            <a:prstGeom prst="rect">
              <a:avLst/>
            </a:prstGeom>
          </p:spPr>
        </p:pic>
      </p:grpSp>
      <p:sp>
        <p:nvSpPr>
          <p:cNvPr id="440" name="try again">
            <a:extLst>
              <a:ext uri="{FF2B5EF4-FFF2-40B4-BE49-F238E27FC236}">
                <a16:creationId xmlns:a16="http://schemas.microsoft.com/office/drawing/2014/main" id="{57493FD9-331E-43CF-8EA5-688D6C28C7A5}"/>
              </a:ext>
            </a:extLst>
          </p:cNvPr>
          <p:cNvSpPr/>
          <p:nvPr/>
        </p:nvSpPr>
        <p:spPr>
          <a:xfrm>
            <a:off x="3605635" y="7583060"/>
            <a:ext cx="2056013" cy="41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defRPr/>
            </a:pPr>
            <a:r>
              <a:rPr lang="en-PH" sz="2100" dirty="0">
                <a:solidFill>
                  <a:srgbClr val="F48093"/>
                </a:solidFill>
                <a:latin typeface="Gilroy ExtraBold" panose="00000900000000000000" pitchFamily="50" charset="0"/>
              </a:rPr>
              <a:t>Try again</a:t>
            </a:r>
            <a:endParaRPr lang="en-PH" sz="2400" dirty="0">
              <a:solidFill>
                <a:srgbClr val="F48093"/>
              </a:solidFill>
              <a:latin typeface="Gilroy ExtraBold" panose="00000900000000000000" pitchFamily="50" charset="0"/>
            </a:endParaRPr>
          </a:p>
        </p:txBody>
      </p:sp>
      <p:sp>
        <p:nvSpPr>
          <p:cNvPr id="2" name="TextBox 1">
            <a:extLst>
              <a:ext uri="{FF2B5EF4-FFF2-40B4-BE49-F238E27FC236}">
                <a16:creationId xmlns:a16="http://schemas.microsoft.com/office/drawing/2014/main" id="{C683ABCE-F1F4-286C-8B88-19D943FE1F66}"/>
              </a:ext>
            </a:extLst>
          </p:cNvPr>
          <p:cNvSpPr txBox="1"/>
          <p:nvPr/>
        </p:nvSpPr>
        <p:spPr>
          <a:xfrm>
            <a:off x="655652" y="2540598"/>
            <a:ext cx="1379861" cy="253916"/>
          </a:xfrm>
          <a:prstGeom prst="rect">
            <a:avLst/>
          </a:prstGeom>
          <a:noFill/>
        </p:spPr>
        <p:txBody>
          <a:bodyPr wrap="square" rtlCol="0">
            <a:spAutoFit/>
          </a:bodyPr>
          <a:lstStyle/>
          <a:p>
            <a:endParaRPr lang="en-US" sz="1050" dirty="0"/>
          </a:p>
        </p:txBody>
      </p:sp>
      <p:sp>
        <p:nvSpPr>
          <p:cNvPr id="20" name="TextBox 19">
            <a:extLst>
              <a:ext uri="{FF2B5EF4-FFF2-40B4-BE49-F238E27FC236}">
                <a16:creationId xmlns:a16="http://schemas.microsoft.com/office/drawing/2014/main" id="{FAC2B62A-9722-9839-214E-97322E92ADA4}"/>
              </a:ext>
            </a:extLst>
          </p:cNvPr>
          <p:cNvSpPr txBox="1"/>
          <p:nvPr/>
        </p:nvSpPr>
        <p:spPr>
          <a:xfrm>
            <a:off x="5191418" y="2746869"/>
            <a:ext cx="1217033" cy="415498"/>
          </a:xfrm>
          <a:prstGeom prst="rect">
            <a:avLst/>
          </a:prstGeom>
          <a:noFill/>
        </p:spPr>
        <p:txBody>
          <a:bodyPr wrap="square" rtlCol="0">
            <a:spAutoFit/>
          </a:bodyPr>
          <a:lstStyle/>
          <a:p>
            <a:r>
              <a:rPr lang="en-US" sz="2100" dirty="0">
                <a:solidFill>
                  <a:schemeClr val="lt1"/>
                </a:solidFill>
                <a:latin typeface="+mn-lt"/>
                <a:ea typeface="+mn-ea"/>
                <a:cs typeface="+mn-cs"/>
              </a:rPr>
              <a:t>2025</a:t>
            </a:r>
          </a:p>
        </p:txBody>
      </p:sp>
      <p:sp>
        <p:nvSpPr>
          <p:cNvPr id="21" name="TextBox 20">
            <a:extLst>
              <a:ext uri="{FF2B5EF4-FFF2-40B4-BE49-F238E27FC236}">
                <a16:creationId xmlns:a16="http://schemas.microsoft.com/office/drawing/2014/main" id="{A166636E-AD97-8836-D99E-39D1DDFF9F55}"/>
              </a:ext>
            </a:extLst>
          </p:cNvPr>
          <p:cNvSpPr txBox="1"/>
          <p:nvPr/>
        </p:nvSpPr>
        <p:spPr>
          <a:xfrm>
            <a:off x="7383869" y="2745228"/>
            <a:ext cx="1217033" cy="415498"/>
          </a:xfrm>
          <a:prstGeom prst="rect">
            <a:avLst/>
          </a:prstGeom>
          <a:noFill/>
        </p:spPr>
        <p:txBody>
          <a:bodyPr wrap="square" rtlCol="0">
            <a:spAutoFit/>
          </a:bodyPr>
          <a:lstStyle/>
          <a:p>
            <a:r>
              <a:rPr lang="en-US" sz="2100" dirty="0">
                <a:solidFill>
                  <a:schemeClr val="lt1"/>
                </a:solidFill>
                <a:latin typeface="+mn-lt"/>
                <a:ea typeface="+mn-ea"/>
                <a:cs typeface="+mn-cs"/>
              </a:rPr>
              <a:t>2022</a:t>
            </a:r>
          </a:p>
        </p:txBody>
      </p:sp>
    </p:spTree>
    <p:extLst>
      <p:ext uri="{BB962C8B-B14F-4D97-AF65-F5344CB8AC3E}">
        <p14:creationId xmlns:p14="http://schemas.microsoft.com/office/powerpoint/2010/main" val="742605598"/>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4.07407E-6 L -0.00078 -0.62152 " pathEditMode="relative" rAng="0" ptsTypes="AA">
                                      <p:cBhvr>
                                        <p:cTn id="10" dur="1250" fill="hold"/>
                                        <p:tgtEl>
                                          <p:spTgt spid="68"/>
                                        </p:tgtEl>
                                        <p:attrNameLst>
                                          <p:attrName>ppt_x</p:attrName>
                                          <p:attrName>ppt_y</p:attrName>
                                        </p:attrNameLst>
                                      </p:cBhvr>
                                      <p:rCtr x="-39" y="-31088"/>
                                    </p:animMotion>
                                  </p:childTnLst>
                                </p:cTn>
                              </p:par>
                              <p:par>
                                <p:cTn id="11" presetID="42" presetClass="path" presetSubtype="0" accel="50000" decel="50000" fill="hold" grpId="0" nodeType="withEffect">
                                  <p:stCondLst>
                                    <p:cond delay="0"/>
                                  </p:stCondLst>
                                  <p:childTnLst>
                                    <p:animMotion origin="layout" path="M 0 -4.07407E-6 L -0.00078 -0.62152 " pathEditMode="relative" rAng="0" ptsTypes="AA">
                                      <p:cBhvr>
                                        <p:cTn id="12" dur="1250" fill="hold"/>
                                        <p:tgtEl>
                                          <p:spTgt spid="142"/>
                                        </p:tgtEl>
                                        <p:attrNameLst>
                                          <p:attrName>ppt_x</p:attrName>
                                          <p:attrName>ppt_y</p:attrName>
                                        </p:attrNameLst>
                                      </p:cBhvr>
                                      <p:rCtr x="-39" y="-31088"/>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5E-6 -1.11111E-6 L -0.0013 -0.61481 " pathEditMode="relative" rAng="0" ptsTypes="AA">
                                      <p:cBhvr>
                                        <p:cTn id="16" dur="1250" fill="hold"/>
                                        <p:tgtEl>
                                          <p:spTgt spid="217"/>
                                        </p:tgtEl>
                                        <p:attrNameLst>
                                          <p:attrName>ppt_x</p:attrName>
                                          <p:attrName>ppt_y</p:attrName>
                                        </p:attrNameLst>
                                      </p:cBhvr>
                                      <p:rCtr x="-234" y="-30741"/>
                                    </p:animMotion>
                                  </p:childTnLst>
                                </p:cTn>
                              </p:par>
                              <p:par>
                                <p:cTn id="17" presetID="42" presetClass="path" presetSubtype="0" accel="50000" decel="50000" fill="hold" grpId="0" nodeType="withEffect">
                                  <p:stCondLst>
                                    <p:cond delay="0"/>
                                  </p:stCondLst>
                                  <p:childTnLst>
                                    <p:animMotion origin="layout" path="M -6.25E-7 -2.59259E-6 L -0.00078 -0.62153 " pathEditMode="relative" rAng="0" ptsTypes="AA">
                                      <p:cBhvr>
                                        <p:cTn id="18" dur="1250" fill="hold"/>
                                        <p:tgtEl>
                                          <p:spTgt spid="291"/>
                                        </p:tgtEl>
                                        <p:attrNameLst>
                                          <p:attrName>ppt_x</p:attrName>
                                          <p:attrName>ppt_y</p:attrName>
                                        </p:attrNameLst>
                                      </p:cBhvr>
                                      <p:rCtr x="-39" y="-31088"/>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4.81481E-6 L -0.0013 -0.61481 " pathEditMode="relative" rAng="0" ptsTypes="AA">
                                      <p:cBhvr>
                                        <p:cTn id="22" dur="1250" fill="hold"/>
                                        <p:tgtEl>
                                          <p:spTgt spid="366"/>
                                        </p:tgtEl>
                                        <p:attrNameLst>
                                          <p:attrName>ppt_x</p:attrName>
                                          <p:attrName>ppt_y</p:attrName>
                                        </p:attrNameLst>
                                      </p:cBhvr>
                                      <p:rCtr x="-65" y="-30741"/>
                                    </p:animMotion>
                                  </p:childTnLst>
                                </p:cTn>
                              </p:par>
                              <p:par>
                                <p:cTn id="23" presetID="42" presetClass="path" presetSubtype="0" accel="50000" decel="50000" fill="hold" grpId="0" nodeType="withEffect">
                                  <p:stCondLst>
                                    <p:cond delay="0"/>
                                  </p:stCondLst>
                                  <p:childTnLst>
                                    <p:animMotion origin="layout" path="M -6.25E-7 3.7037E-6 L -0.00078 -0.62153 " pathEditMode="relative" rAng="0" ptsTypes="AA">
                                      <p:cBhvr>
                                        <p:cTn id="24" dur="1250" fill="hold"/>
                                        <p:tgtEl>
                                          <p:spTgt spid="440"/>
                                        </p:tgtEl>
                                        <p:attrNameLst>
                                          <p:attrName>ppt_x</p:attrName>
                                          <p:attrName>ppt_y</p:attrName>
                                        </p:attrNameLst>
                                      </p:cBhvr>
                                      <p:rCtr x="-39" y="-31088"/>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142"/>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00078 -0.62152 L 3.33333E-6 0.25 " pathEditMode="relative" rAng="0" ptsTypes="AA">
                                      <p:cBhvr>
                                        <p:cTn id="29" dur="2000" fill="hold"/>
                                        <p:tgtEl>
                                          <p:spTgt spid="68"/>
                                        </p:tgtEl>
                                        <p:attrNameLst>
                                          <p:attrName>ppt_x</p:attrName>
                                          <p:attrName>ppt_y</p:attrName>
                                        </p:attrNameLst>
                                      </p:cBhvr>
                                      <p:rCtr x="39" y="43565"/>
                                    </p:animMotion>
                                  </p:childTnLst>
                                </p:cTn>
                              </p:par>
                              <p:par>
                                <p:cTn id="30" presetID="42" presetClass="path" presetSubtype="0" accel="50000" decel="50000" fill="hold" grpId="1" nodeType="withEffect">
                                  <p:stCondLst>
                                    <p:cond delay="0"/>
                                  </p:stCondLst>
                                  <p:childTnLst>
                                    <p:animMotion origin="layout" path="M -0.00078 -0.62152 L 0 0.25 " pathEditMode="relative" rAng="0" ptsTypes="AA">
                                      <p:cBhvr>
                                        <p:cTn id="31" dur="2000" fill="hold"/>
                                        <p:tgtEl>
                                          <p:spTgt spid="142"/>
                                        </p:tgtEl>
                                        <p:attrNameLst>
                                          <p:attrName>ppt_x</p:attrName>
                                          <p:attrName>ppt_y</p:attrName>
                                        </p:attrNameLst>
                                      </p:cBhvr>
                                      <p:rCtr x="39" y="43565"/>
                                    </p:animMotion>
                                  </p:childTnLst>
                                </p:cTn>
                              </p:par>
                            </p:childTnLst>
                          </p:cTn>
                        </p:par>
                      </p:childTnLst>
                    </p:cTn>
                  </p:par>
                </p:childTnLst>
              </p:cTn>
              <p:nextCondLst>
                <p:cond evt="onClick" delay="0">
                  <p:tgtEl>
                    <p:spTgt spid="142"/>
                  </p:tgtEl>
                </p:cond>
              </p:nextCondLst>
            </p:seq>
            <p:seq concurrent="1" nextAc="seek">
              <p:cTn id="32" restart="whenNotActive" fill="hold" evtFilter="cancelBubble" nodeType="interactiveSeq">
                <p:stCondLst>
                  <p:cond evt="onClick" delay="0">
                    <p:tgtEl>
                      <p:spTgt spid="291"/>
                    </p:tgtEl>
                  </p:cond>
                </p:stCondLst>
                <p:endSync evt="end" delay="0">
                  <p:rtn val="all"/>
                </p:endSync>
                <p:childTnLst>
                  <p:par>
                    <p:cTn id="33" fill="hold">
                      <p:stCondLst>
                        <p:cond delay="0"/>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00078 -0.62153 L 2.5E-6 0.25 " pathEditMode="relative" rAng="0" ptsTypes="AA">
                                      <p:cBhvr>
                                        <p:cTn id="36" dur="2000" fill="hold"/>
                                        <p:tgtEl>
                                          <p:spTgt spid="217"/>
                                        </p:tgtEl>
                                        <p:attrNameLst>
                                          <p:attrName>ppt_x</p:attrName>
                                          <p:attrName>ppt_y</p:attrName>
                                        </p:attrNameLst>
                                      </p:cBhvr>
                                      <p:rCtr x="39" y="43565"/>
                                    </p:animMotion>
                                  </p:childTnLst>
                                </p:cTn>
                              </p:par>
                              <p:par>
                                <p:cTn id="37" presetID="42" presetClass="path" presetSubtype="0" accel="50000" decel="50000" fill="hold" grpId="1" nodeType="withEffect">
                                  <p:stCondLst>
                                    <p:cond delay="0"/>
                                  </p:stCondLst>
                                  <p:childTnLst>
                                    <p:animMotion origin="layout" path="M -0.00078 -0.62153 L -6.25E-7 0.25 " pathEditMode="relative" rAng="0" ptsTypes="AA">
                                      <p:cBhvr>
                                        <p:cTn id="38" dur="2000" fill="hold"/>
                                        <p:tgtEl>
                                          <p:spTgt spid="291"/>
                                        </p:tgtEl>
                                        <p:attrNameLst>
                                          <p:attrName>ppt_x</p:attrName>
                                          <p:attrName>ppt_y</p:attrName>
                                        </p:attrNameLst>
                                      </p:cBhvr>
                                      <p:rCtr x="39" y="43565"/>
                                    </p:animMotion>
                                  </p:childTnLst>
                                </p:cTn>
                              </p:par>
                            </p:childTnLst>
                          </p:cTn>
                        </p:par>
                      </p:childTnLst>
                    </p:cTn>
                  </p:par>
                </p:childTnLst>
              </p:cTn>
              <p:nextCondLst>
                <p:cond evt="onClick" delay="0">
                  <p:tgtEl>
                    <p:spTgt spid="291"/>
                  </p:tgtEl>
                </p:cond>
              </p:nextCondLst>
            </p:seq>
            <p:seq concurrent="1" nextAc="seek">
              <p:cTn id="39" restart="whenNotActive" fill="hold" evtFilter="cancelBubble" nodeType="interactiveSeq">
                <p:stCondLst>
                  <p:cond evt="onClick" delay="0">
                    <p:tgtEl>
                      <p:spTgt spid="440"/>
                    </p:tgtEl>
                  </p:cond>
                </p:stCondLst>
                <p:endSync evt="end" delay="0">
                  <p:rtn val="all"/>
                </p:endSync>
                <p:childTnLst>
                  <p:par>
                    <p:cTn id="40" fill="hold">
                      <p:stCondLst>
                        <p:cond delay="0"/>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0.00078 -0.62152 L 2.5E-6 0.25 " pathEditMode="relative" rAng="0" ptsTypes="AA">
                                      <p:cBhvr>
                                        <p:cTn id="43" dur="2000" fill="hold"/>
                                        <p:tgtEl>
                                          <p:spTgt spid="366"/>
                                        </p:tgtEl>
                                        <p:attrNameLst>
                                          <p:attrName>ppt_x</p:attrName>
                                          <p:attrName>ppt_y</p:attrName>
                                        </p:attrNameLst>
                                      </p:cBhvr>
                                      <p:rCtr x="39" y="43565"/>
                                    </p:animMotion>
                                  </p:childTnLst>
                                </p:cTn>
                              </p:par>
                              <p:par>
                                <p:cTn id="44" presetID="42" presetClass="path" presetSubtype="0" accel="50000" decel="50000" fill="hold" grpId="1" nodeType="withEffect">
                                  <p:stCondLst>
                                    <p:cond delay="0"/>
                                  </p:stCondLst>
                                  <p:childTnLst>
                                    <p:animMotion origin="layout" path="M -0.00078 -0.62153 L -6.25E-7 0.25 " pathEditMode="relative" rAng="0" ptsTypes="AA">
                                      <p:cBhvr>
                                        <p:cTn id="45" dur="2000" fill="hold"/>
                                        <p:tgtEl>
                                          <p:spTgt spid="440"/>
                                        </p:tgtEl>
                                        <p:attrNameLst>
                                          <p:attrName>ppt_x</p:attrName>
                                          <p:attrName>ppt_y</p:attrName>
                                        </p:attrNameLst>
                                      </p:cBhvr>
                                      <p:rCtr x="39" y="43565"/>
                                    </p:animMotion>
                                  </p:childTnLst>
                                </p:cTn>
                              </p:par>
                            </p:childTnLst>
                          </p:cTn>
                        </p:par>
                      </p:childTnLst>
                    </p:cTn>
                  </p:par>
                </p:childTnLst>
              </p:cTn>
              <p:nextCondLst>
                <p:cond evt="onClick" delay="0">
                  <p:tgtEl>
                    <p:spTgt spid="440"/>
                  </p:tgtEl>
                </p:cond>
              </p:nextCondLst>
            </p:seq>
          </p:childTnLst>
        </p:cTn>
      </p:par>
    </p:tnLst>
    <p:bldLst>
      <p:bldP spid="142" grpId="0" animBg="1"/>
      <p:bldP spid="142" grpId="1" animBg="1"/>
      <p:bldP spid="291" grpId="0" animBg="1"/>
      <p:bldP spid="291" grpId="1" animBg="1"/>
      <p:bldP spid="440" grpId="0" animBg="1"/>
      <p:bldP spid="440"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BD14BC21-2CDA-4838-AC6B-8F6F00272E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2941922 h 5143500"/>
              <a:gd name="connsiteX5" fmla="*/ 156507 w 9144000"/>
              <a:gd name="connsiteY5" fmla="*/ 2941922 h 5143500"/>
              <a:gd name="connsiteX6" fmla="*/ 156507 w 9144000"/>
              <a:gd name="connsiteY6" fmla="*/ 675244 h 5143500"/>
              <a:gd name="connsiteX7" fmla="*/ 0 w 9144000"/>
              <a:gd name="connsiteY7" fmla="*/ 675244 h 5143500"/>
              <a:gd name="connsiteX8" fmla="*/ 0 w 9144000"/>
              <a:gd name="connsiteY8"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0"/>
                </a:moveTo>
                <a:lnTo>
                  <a:pt x="9144000" y="0"/>
                </a:lnTo>
                <a:lnTo>
                  <a:pt x="9144000" y="5143500"/>
                </a:lnTo>
                <a:lnTo>
                  <a:pt x="0" y="5143500"/>
                </a:lnTo>
                <a:lnTo>
                  <a:pt x="0" y="2941922"/>
                </a:lnTo>
                <a:lnTo>
                  <a:pt x="156507" y="2941922"/>
                </a:lnTo>
                <a:lnTo>
                  <a:pt x="156507" y="675244"/>
                </a:lnTo>
                <a:lnTo>
                  <a:pt x="0" y="675244"/>
                </a:lnTo>
                <a:lnTo>
                  <a:pt x="0" y="0"/>
                </a:lnTo>
                <a:close/>
              </a:path>
            </a:pathLst>
          </a:custGeom>
        </p:spPr>
      </p:pic>
      <p:sp>
        <p:nvSpPr>
          <p:cNvPr id="40" name="White background">
            <a:extLst>
              <a:ext uri="{FF2B5EF4-FFF2-40B4-BE49-F238E27FC236}">
                <a16:creationId xmlns:a16="http://schemas.microsoft.com/office/drawing/2014/main" id="{4BA3590E-2E0D-4CBC-9802-A3015F61CCD9}"/>
              </a:ext>
            </a:extLst>
          </p:cNvPr>
          <p:cNvSpPr/>
          <p:nvPr/>
        </p:nvSpPr>
        <p:spPr>
          <a:xfrm>
            <a:off x="158886" y="183736"/>
            <a:ext cx="8826228" cy="4776031"/>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dirty="0">
              <a:solidFill>
                <a:prstClr val="white"/>
              </a:solidFill>
              <a:latin typeface="Calibri" panose="020F0502020204030204"/>
            </a:endParaRPr>
          </a:p>
        </p:txBody>
      </p:sp>
      <p:pic>
        <p:nvPicPr>
          <p:cNvPr id="36" name="Graphic 35">
            <a:extLst>
              <a:ext uri="{FF2B5EF4-FFF2-40B4-BE49-F238E27FC236}">
                <a16:creationId xmlns:a16="http://schemas.microsoft.com/office/drawing/2014/main" id="{1AAE284C-3BA4-4CFF-B7E1-48404F0003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128" r="98288" b="42803"/>
          <a:stretch/>
        </p:blipFill>
        <p:spPr>
          <a:xfrm>
            <a:off x="2" y="675245"/>
            <a:ext cx="156507" cy="2266678"/>
          </a:xfrm>
          <a:custGeom>
            <a:avLst/>
            <a:gdLst>
              <a:gd name="connsiteX0" fmla="*/ 0 w 156507"/>
              <a:gd name="connsiteY0" fmla="*/ 0 h 2266678"/>
              <a:gd name="connsiteX1" fmla="*/ 156507 w 156507"/>
              <a:gd name="connsiteY1" fmla="*/ 0 h 2266678"/>
              <a:gd name="connsiteX2" fmla="*/ 156507 w 156507"/>
              <a:gd name="connsiteY2" fmla="*/ 2266678 h 2266678"/>
              <a:gd name="connsiteX3" fmla="*/ 0 w 156507"/>
              <a:gd name="connsiteY3" fmla="*/ 2266678 h 2266678"/>
              <a:gd name="connsiteX4" fmla="*/ 0 w 156507"/>
              <a:gd name="connsiteY4" fmla="*/ 0 h 226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07" h="2266678">
                <a:moveTo>
                  <a:pt x="0" y="0"/>
                </a:moveTo>
                <a:lnTo>
                  <a:pt x="156507" y="0"/>
                </a:lnTo>
                <a:lnTo>
                  <a:pt x="156507" y="2266678"/>
                </a:lnTo>
                <a:lnTo>
                  <a:pt x="0" y="2266678"/>
                </a:lnTo>
                <a:lnTo>
                  <a:pt x="0" y="0"/>
                </a:lnTo>
                <a:close/>
              </a:path>
            </a:pathLst>
          </a:custGeom>
        </p:spPr>
      </p:pic>
      <p:sp>
        <p:nvSpPr>
          <p:cNvPr id="2" name="Hình Bầu dục 1">
            <a:extLst>
              <a:ext uri="{FF2B5EF4-FFF2-40B4-BE49-F238E27FC236}">
                <a16:creationId xmlns:a16="http://schemas.microsoft.com/office/drawing/2014/main" id="{8C26B3F1-0762-4975-9D1A-C86A294134DF}"/>
              </a:ext>
            </a:extLst>
          </p:cNvPr>
          <p:cNvSpPr/>
          <p:nvPr/>
        </p:nvSpPr>
        <p:spPr>
          <a:xfrm>
            <a:off x="870729" y="1445389"/>
            <a:ext cx="2500131" cy="2465408"/>
          </a:xfrm>
          <a:prstGeom prst="ellipse">
            <a:avLst/>
          </a:prstGeom>
          <a:solidFill>
            <a:srgbClr val="B0A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Hình Bầu dục 36">
            <a:extLst>
              <a:ext uri="{FF2B5EF4-FFF2-40B4-BE49-F238E27FC236}">
                <a16:creationId xmlns:a16="http://schemas.microsoft.com/office/drawing/2014/main" id="{448F6366-C051-4BC2-9935-74659952540F}"/>
              </a:ext>
            </a:extLst>
          </p:cNvPr>
          <p:cNvSpPr/>
          <p:nvPr/>
        </p:nvSpPr>
        <p:spPr>
          <a:xfrm>
            <a:off x="868352" y="1261655"/>
            <a:ext cx="2500131" cy="2465408"/>
          </a:xfrm>
          <a:prstGeom prst="ellipse">
            <a:avLst/>
          </a:prstGeom>
          <a:solidFill>
            <a:srgbClr val="726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4" name="Nhóm 33">
            <a:extLst>
              <a:ext uri="{FF2B5EF4-FFF2-40B4-BE49-F238E27FC236}">
                <a16:creationId xmlns:a16="http://schemas.microsoft.com/office/drawing/2014/main" id="{D98FA3AB-E850-424B-B3D5-580718024BF4}"/>
              </a:ext>
            </a:extLst>
          </p:cNvPr>
          <p:cNvGrpSpPr/>
          <p:nvPr/>
        </p:nvGrpSpPr>
        <p:grpSpPr>
          <a:xfrm>
            <a:off x="820731" y="949016"/>
            <a:ext cx="2595373" cy="2932829"/>
            <a:chOff x="1413484" y="1182422"/>
            <a:chExt cx="1953498" cy="2240394"/>
          </a:xfrm>
        </p:grpSpPr>
        <p:sp>
          <p:nvSpPr>
            <p:cNvPr id="38" name="Rectangle: Rounded Corners 55">
              <a:extLst>
                <a:ext uri="{FF2B5EF4-FFF2-40B4-BE49-F238E27FC236}">
                  <a16:creationId xmlns:a16="http://schemas.microsoft.com/office/drawing/2014/main" id="{DBB03F86-2DD8-4F9B-B535-13E2595E8139}"/>
                </a:ext>
              </a:extLst>
            </p:cNvPr>
            <p:cNvSpPr/>
            <p:nvPr/>
          </p:nvSpPr>
          <p:spPr>
            <a:xfrm>
              <a:off x="1817705" y="2448718"/>
              <a:ext cx="1048754" cy="974098"/>
            </a:xfrm>
            <a:custGeom>
              <a:avLst/>
              <a:gdLst>
                <a:gd name="connsiteX0" fmla="*/ 0 w 1822232"/>
                <a:gd name="connsiteY0" fmla="*/ 694690 h 1895373"/>
                <a:gd name="connsiteX1" fmla="*/ 694690 w 1822232"/>
                <a:gd name="connsiteY1" fmla="*/ 0 h 1895373"/>
                <a:gd name="connsiteX2" fmla="*/ 1127542 w 1822232"/>
                <a:gd name="connsiteY2" fmla="*/ 0 h 1895373"/>
                <a:gd name="connsiteX3" fmla="*/ 1822232 w 1822232"/>
                <a:gd name="connsiteY3" fmla="*/ 694690 h 1895373"/>
                <a:gd name="connsiteX4" fmla="*/ 1822232 w 1822232"/>
                <a:gd name="connsiteY4" fmla="*/ 1200683 h 1895373"/>
                <a:gd name="connsiteX5" fmla="*/ 1127542 w 1822232"/>
                <a:gd name="connsiteY5" fmla="*/ 1895373 h 1895373"/>
                <a:gd name="connsiteX6" fmla="*/ 694690 w 1822232"/>
                <a:gd name="connsiteY6" fmla="*/ 1895373 h 1895373"/>
                <a:gd name="connsiteX7" fmla="*/ 0 w 1822232"/>
                <a:gd name="connsiteY7" fmla="*/ 1200683 h 1895373"/>
                <a:gd name="connsiteX8" fmla="*/ 0 w 1822232"/>
                <a:gd name="connsiteY8" fmla="*/ 694690 h 1895373"/>
                <a:gd name="connsiteX0" fmla="*/ 103200 w 1925432"/>
                <a:gd name="connsiteY0" fmla="*/ 694690 h 1895373"/>
                <a:gd name="connsiteX1" fmla="*/ 797890 w 1925432"/>
                <a:gd name="connsiteY1" fmla="*/ 0 h 1895373"/>
                <a:gd name="connsiteX2" fmla="*/ 1230742 w 1925432"/>
                <a:gd name="connsiteY2" fmla="*/ 0 h 1895373"/>
                <a:gd name="connsiteX3" fmla="*/ 1925432 w 1925432"/>
                <a:gd name="connsiteY3" fmla="*/ 694690 h 1895373"/>
                <a:gd name="connsiteX4" fmla="*/ 1925432 w 1925432"/>
                <a:gd name="connsiteY4" fmla="*/ 1200683 h 1895373"/>
                <a:gd name="connsiteX5" fmla="*/ 1230742 w 1925432"/>
                <a:gd name="connsiteY5" fmla="*/ 1895373 h 1895373"/>
                <a:gd name="connsiteX6" fmla="*/ 797890 w 1925432"/>
                <a:gd name="connsiteY6" fmla="*/ 1895373 h 1895373"/>
                <a:gd name="connsiteX7" fmla="*/ 0 w 1925432"/>
                <a:gd name="connsiteY7" fmla="*/ 1390283 h 1895373"/>
                <a:gd name="connsiteX8" fmla="*/ 103200 w 1925432"/>
                <a:gd name="connsiteY8" fmla="*/ 694690 h 1895373"/>
                <a:gd name="connsiteX0" fmla="*/ 103200 w 2040632"/>
                <a:gd name="connsiteY0" fmla="*/ 694690 h 1895373"/>
                <a:gd name="connsiteX1" fmla="*/ 797890 w 2040632"/>
                <a:gd name="connsiteY1" fmla="*/ 0 h 1895373"/>
                <a:gd name="connsiteX2" fmla="*/ 1230742 w 2040632"/>
                <a:gd name="connsiteY2" fmla="*/ 0 h 1895373"/>
                <a:gd name="connsiteX3" fmla="*/ 1925432 w 2040632"/>
                <a:gd name="connsiteY3" fmla="*/ 694690 h 1895373"/>
                <a:gd name="connsiteX4" fmla="*/ 2040632 w 2040632"/>
                <a:gd name="connsiteY4" fmla="*/ 1407083 h 1895373"/>
                <a:gd name="connsiteX5" fmla="*/ 1230742 w 2040632"/>
                <a:gd name="connsiteY5" fmla="*/ 1895373 h 1895373"/>
                <a:gd name="connsiteX6" fmla="*/ 797890 w 2040632"/>
                <a:gd name="connsiteY6" fmla="*/ 1895373 h 1895373"/>
                <a:gd name="connsiteX7" fmla="*/ 0 w 2040632"/>
                <a:gd name="connsiteY7" fmla="*/ 1390283 h 1895373"/>
                <a:gd name="connsiteX8" fmla="*/ 103200 w 2040632"/>
                <a:gd name="connsiteY8" fmla="*/ 694690 h 189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32" h="1895373">
                  <a:moveTo>
                    <a:pt x="103200" y="694690"/>
                  </a:moveTo>
                  <a:cubicBezTo>
                    <a:pt x="103200" y="311023"/>
                    <a:pt x="414223" y="0"/>
                    <a:pt x="797890" y="0"/>
                  </a:cubicBezTo>
                  <a:lnTo>
                    <a:pt x="1230742" y="0"/>
                  </a:lnTo>
                  <a:cubicBezTo>
                    <a:pt x="1614409" y="0"/>
                    <a:pt x="1925432" y="311023"/>
                    <a:pt x="1925432" y="694690"/>
                  </a:cubicBezTo>
                  <a:lnTo>
                    <a:pt x="2040632" y="1407083"/>
                  </a:lnTo>
                  <a:cubicBezTo>
                    <a:pt x="2040632" y="1790750"/>
                    <a:pt x="1614409" y="1895373"/>
                    <a:pt x="1230742" y="1895373"/>
                  </a:cubicBezTo>
                  <a:lnTo>
                    <a:pt x="797890" y="1895373"/>
                  </a:lnTo>
                  <a:cubicBezTo>
                    <a:pt x="414223" y="1895373"/>
                    <a:pt x="0" y="1773950"/>
                    <a:pt x="0" y="1390283"/>
                  </a:cubicBezTo>
                  <a:cubicBezTo>
                    <a:pt x="0" y="1221619"/>
                    <a:pt x="103200" y="863354"/>
                    <a:pt x="103200" y="694690"/>
                  </a:cubicBezTo>
                  <a:close/>
                </a:path>
              </a:pathLst>
            </a:cu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39" name="Freeform: Shape 117">
              <a:extLst>
                <a:ext uri="{FF2B5EF4-FFF2-40B4-BE49-F238E27FC236}">
                  <a16:creationId xmlns:a16="http://schemas.microsoft.com/office/drawing/2014/main" id="{91588350-64A8-49E9-B1F5-3D8A6B4D18CC}"/>
                </a:ext>
              </a:extLst>
            </p:cNvPr>
            <p:cNvSpPr/>
            <p:nvPr/>
          </p:nvSpPr>
          <p:spPr>
            <a:xfrm>
              <a:off x="1874788" y="2442804"/>
              <a:ext cx="1008749" cy="971870"/>
            </a:xfrm>
            <a:custGeom>
              <a:avLst/>
              <a:gdLst>
                <a:gd name="connsiteX0" fmla="*/ 1082023 w 2661752"/>
                <a:gd name="connsiteY0" fmla="*/ 0 h 2564441"/>
                <a:gd name="connsiteX1" fmla="*/ 1666462 w 2661752"/>
                <a:gd name="connsiteY1" fmla="*/ 0 h 2564441"/>
                <a:gd name="connsiteX2" fmla="*/ 1753317 w 2661752"/>
                <a:gd name="connsiteY2" fmla="*/ 13256 h 2564441"/>
                <a:gd name="connsiteX3" fmla="*/ 2505529 w 2661752"/>
                <a:gd name="connsiteY3" fmla="*/ 936189 h 2564441"/>
                <a:gd name="connsiteX4" fmla="*/ 2661752 w 2661752"/>
                <a:gd name="connsiteY4" fmla="*/ 1902269 h 2564441"/>
                <a:gd name="connsiteX5" fmla="*/ 1563456 w 2661752"/>
                <a:gd name="connsiteY5" fmla="*/ 2564441 h 2564441"/>
                <a:gd name="connsiteX6" fmla="*/ 976463 w 2661752"/>
                <a:gd name="connsiteY6" fmla="*/ 2564441 h 2564441"/>
                <a:gd name="connsiteX7" fmla="*/ 869665 w 2661752"/>
                <a:gd name="connsiteY7" fmla="*/ 2560029 h 2564441"/>
                <a:gd name="connsiteX8" fmla="*/ 693459 w 2661752"/>
                <a:gd name="connsiteY8" fmla="*/ 2536467 h 2564441"/>
                <a:gd name="connsiteX9" fmla="*/ 0 w 2661752"/>
                <a:gd name="connsiteY9" fmla="*/ 1885370 h 2564441"/>
                <a:gd name="connsiteX10" fmla="*/ 139950 w 2661752"/>
                <a:gd name="connsiteY10" fmla="*/ 942073 h 2564441"/>
                <a:gd name="connsiteX11" fmla="*/ 1082023 w 2661752"/>
                <a:gd name="connsiteY11" fmla="*/ 0 h 25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1752" h="2564441">
                  <a:moveTo>
                    <a:pt x="1082023" y="0"/>
                  </a:moveTo>
                  <a:lnTo>
                    <a:pt x="1666462" y="0"/>
                  </a:lnTo>
                  <a:lnTo>
                    <a:pt x="1753317" y="13256"/>
                  </a:lnTo>
                  <a:cubicBezTo>
                    <a:pt x="2182604" y="101100"/>
                    <a:pt x="2505529" y="480933"/>
                    <a:pt x="2505529" y="936189"/>
                  </a:cubicBezTo>
                  <a:lnTo>
                    <a:pt x="2661752" y="1902269"/>
                  </a:lnTo>
                  <a:cubicBezTo>
                    <a:pt x="2661752" y="2422561"/>
                    <a:pt x="2083749" y="2564441"/>
                    <a:pt x="1563456" y="2564441"/>
                  </a:cubicBezTo>
                  <a:lnTo>
                    <a:pt x="976463" y="2564441"/>
                  </a:lnTo>
                  <a:lnTo>
                    <a:pt x="869665" y="2560029"/>
                  </a:lnTo>
                  <a:lnTo>
                    <a:pt x="693459" y="2536467"/>
                  </a:lnTo>
                  <a:cubicBezTo>
                    <a:pt x="315973" y="2465767"/>
                    <a:pt x="0" y="2275590"/>
                    <a:pt x="0" y="1885370"/>
                  </a:cubicBezTo>
                  <a:cubicBezTo>
                    <a:pt x="0" y="1656644"/>
                    <a:pt x="139950" y="1170799"/>
                    <a:pt x="139950" y="942073"/>
                  </a:cubicBezTo>
                  <a:cubicBezTo>
                    <a:pt x="139950" y="421780"/>
                    <a:pt x="561730" y="0"/>
                    <a:pt x="1082023" y="0"/>
                  </a:cubicBezTo>
                  <a:close/>
                </a:path>
              </a:pathLst>
            </a:custGeom>
            <a:solidFill>
              <a:srgbClr val="3FB1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a:endParaRPr lang="en-PH" sz="1235">
                <a:solidFill>
                  <a:prstClr val="white"/>
                </a:solidFill>
                <a:latin typeface="Calibri" panose="020F0502020204030204"/>
              </a:endParaRPr>
            </a:p>
          </p:txBody>
        </p:sp>
        <p:cxnSp>
          <p:nvCxnSpPr>
            <p:cNvPr id="41" name="Straight Connector 119">
              <a:extLst>
                <a:ext uri="{FF2B5EF4-FFF2-40B4-BE49-F238E27FC236}">
                  <a16:creationId xmlns:a16="http://schemas.microsoft.com/office/drawing/2014/main" id="{F62BDE9E-C124-438F-B140-3A33E6ACB85F}"/>
                </a:ext>
              </a:extLst>
            </p:cNvPr>
            <p:cNvCxnSpPr>
              <a:cxnSpLocks/>
            </p:cNvCxnSpPr>
            <p:nvPr/>
          </p:nvCxnSpPr>
          <p:spPr>
            <a:xfrm flipH="1">
              <a:off x="2050384" y="2880081"/>
              <a:ext cx="38850" cy="320951"/>
            </a:xfrm>
            <a:prstGeom prst="line">
              <a:avLst/>
            </a:prstGeom>
            <a:ln w="19050">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42" name="Straight Connector 120">
              <a:extLst>
                <a:ext uri="{FF2B5EF4-FFF2-40B4-BE49-F238E27FC236}">
                  <a16:creationId xmlns:a16="http://schemas.microsoft.com/office/drawing/2014/main" id="{B9944FEC-736B-4B09-AEB7-9799FB6BA3EA}"/>
                </a:ext>
              </a:extLst>
            </p:cNvPr>
            <p:cNvCxnSpPr>
              <a:cxnSpLocks/>
            </p:cNvCxnSpPr>
            <p:nvPr/>
          </p:nvCxnSpPr>
          <p:spPr>
            <a:xfrm>
              <a:off x="2700636" y="2871584"/>
              <a:ext cx="26439" cy="218420"/>
            </a:xfrm>
            <a:prstGeom prst="line">
              <a:avLst/>
            </a:prstGeom>
            <a:ln w="19050">
              <a:solidFill>
                <a:srgbClr val="2E75B6"/>
              </a:solidFill>
            </a:ln>
          </p:spPr>
          <p:style>
            <a:lnRef idx="1">
              <a:schemeClr val="accent1"/>
            </a:lnRef>
            <a:fillRef idx="0">
              <a:schemeClr val="accent1"/>
            </a:fillRef>
            <a:effectRef idx="0">
              <a:schemeClr val="accent1"/>
            </a:effectRef>
            <a:fontRef idx="minor">
              <a:schemeClr val="tx1"/>
            </a:fontRef>
          </p:style>
        </p:cxnSp>
        <p:sp>
          <p:nvSpPr>
            <p:cNvPr id="43" name="Freeform: Shape 147">
              <a:extLst>
                <a:ext uri="{FF2B5EF4-FFF2-40B4-BE49-F238E27FC236}">
                  <a16:creationId xmlns:a16="http://schemas.microsoft.com/office/drawing/2014/main" id="{E8ACD23C-6BD1-449B-9168-F401341DC2CD}"/>
                </a:ext>
              </a:extLst>
            </p:cNvPr>
            <p:cNvSpPr/>
            <p:nvPr/>
          </p:nvSpPr>
          <p:spPr>
            <a:xfrm>
              <a:off x="2147943" y="2453196"/>
              <a:ext cx="211418" cy="408088"/>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44" name="Freeform: Shape 148">
              <a:extLst>
                <a:ext uri="{FF2B5EF4-FFF2-40B4-BE49-F238E27FC236}">
                  <a16:creationId xmlns:a16="http://schemas.microsoft.com/office/drawing/2014/main" id="{831A0BB5-D850-4736-ABA4-A6792E363046}"/>
                </a:ext>
              </a:extLst>
            </p:cNvPr>
            <p:cNvSpPr/>
            <p:nvPr/>
          </p:nvSpPr>
          <p:spPr>
            <a:xfrm flipH="1">
              <a:off x="2356283" y="2450624"/>
              <a:ext cx="198951" cy="408087"/>
            </a:xfrm>
            <a:custGeom>
              <a:avLst/>
              <a:gdLst>
                <a:gd name="connsiteX0" fmla="*/ 0 w 542611"/>
                <a:gd name="connsiteY0" fmla="*/ 0 h 1266092"/>
                <a:gd name="connsiteX1" fmla="*/ 542611 w 542611"/>
                <a:gd name="connsiteY1" fmla="*/ 1266092 h 1266092"/>
                <a:gd name="connsiteX0" fmla="*/ 14128 w 556739"/>
                <a:gd name="connsiteY0" fmla="*/ 0 h 1266092"/>
                <a:gd name="connsiteX1" fmla="*/ 556739 w 556739"/>
                <a:gd name="connsiteY1" fmla="*/ 1266092 h 1266092"/>
                <a:gd name="connsiteX0" fmla="*/ 13953 w 563388"/>
                <a:gd name="connsiteY0" fmla="*/ 0 h 1341154"/>
                <a:gd name="connsiteX1" fmla="*/ 563388 w 563388"/>
                <a:gd name="connsiteY1" fmla="*/ 1341154 h 1341154"/>
                <a:gd name="connsiteX0" fmla="*/ 14129 w 556740"/>
                <a:gd name="connsiteY0" fmla="*/ 0 h 1272915"/>
                <a:gd name="connsiteX1" fmla="*/ 556740 w 556740"/>
                <a:gd name="connsiteY1" fmla="*/ 1272915 h 1272915"/>
                <a:gd name="connsiteX0" fmla="*/ 29656 w 572267"/>
                <a:gd name="connsiteY0" fmla="*/ 0 h 1272915"/>
                <a:gd name="connsiteX1" fmla="*/ 25232 w 572267"/>
                <a:gd name="connsiteY1" fmla="*/ 650442 h 1272915"/>
                <a:gd name="connsiteX2" fmla="*/ 572267 w 572267"/>
                <a:gd name="connsiteY2" fmla="*/ 1272915 h 1272915"/>
                <a:gd name="connsiteX0" fmla="*/ 45638 w 588249"/>
                <a:gd name="connsiteY0" fmla="*/ 8851 h 1281766"/>
                <a:gd name="connsiteX1" fmla="*/ 41214 w 588249"/>
                <a:gd name="connsiteY1" fmla="*/ 659293 h 1281766"/>
                <a:gd name="connsiteX2" fmla="*/ 588249 w 588249"/>
                <a:gd name="connsiteY2" fmla="*/ 1281766 h 1281766"/>
                <a:gd name="connsiteX0" fmla="*/ 45638 w 588249"/>
                <a:gd name="connsiteY0" fmla="*/ 8851 h 1281766"/>
                <a:gd name="connsiteX1" fmla="*/ 41214 w 588249"/>
                <a:gd name="connsiteY1" fmla="*/ 659293 h 1281766"/>
                <a:gd name="connsiteX2" fmla="*/ 588249 w 588249"/>
                <a:gd name="connsiteY2" fmla="*/ 1281766 h 1281766"/>
                <a:gd name="connsiteX0" fmla="*/ 116785 w 659396"/>
                <a:gd name="connsiteY0" fmla="*/ 8769 h 1281684"/>
                <a:gd name="connsiteX1" fmla="*/ 112361 w 659396"/>
                <a:gd name="connsiteY1" fmla="*/ 659211 h 1281684"/>
                <a:gd name="connsiteX2" fmla="*/ 659396 w 659396"/>
                <a:gd name="connsiteY2" fmla="*/ 1281684 h 1281684"/>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96510 w 639121"/>
                <a:gd name="connsiteY0" fmla="*/ 7856 h 1280771"/>
                <a:gd name="connsiteX1" fmla="*/ 126206 w 639121"/>
                <a:gd name="connsiteY1" fmla="*/ 740185 h 1280771"/>
                <a:gd name="connsiteX2" fmla="*/ 639121 w 639121"/>
                <a:gd name="connsiteY2" fmla="*/ 1280771 h 1280771"/>
                <a:gd name="connsiteX0" fmla="*/ 136128 w 678739"/>
                <a:gd name="connsiteY0" fmla="*/ 10283 h 1283198"/>
                <a:gd name="connsiteX1" fmla="*/ 165824 w 678739"/>
                <a:gd name="connsiteY1" fmla="*/ 742612 h 1283198"/>
                <a:gd name="connsiteX2" fmla="*/ 678739 w 678739"/>
                <a:gd name="connsiteY2" fmla="*/ 1283198 h 1283198"/>
                <a:gd name="connsiteX0" fmla="*/ 191369 w 652094"/>
                <a:gd name="connsiteY0" fmla="*/ 10168 h 1289907"/>
                <a:gd name="connsiteX1" fmla="*/ 139179 w 652094"/>
                <a:gd name="connsiteY1" fmla="*/ 749321 h 1289907"/>
                <a:gd name="connsiteX2" fmla="*/ 652094 w 652094"/>
                <a:gd name="connsiteY2" fmla="*/ 1289907 h 1289907"/>
              </a:gdLst>
              <a:ahLst/>
              <a:cxnLst>
                <a:cxn ang="0">
                  <a:pos x="connsiteX0" y="connsiteY0"/>
                </a:cxn>
                <a:cxn ang="0">
                  <a:pos x="connsiteX1" y="connsiteY1"/>
                </a:cxn>
                <a:cxn ang="0">
                  <a:pos x="connsiteX2" y="connsiteY2"/>
                </a:cxn>
              </a:cxnLst>
              <a:rect l="l" t="t" r="r" b="b"/>
              <a:pathLst>
                <a:path w="652094" h="1289907">
                  <a:moveTo>
                    <a:pt x="191369" y="10168"/>
                  </a:moveTo>
                  <a:cubicBezTo>
                    <a:pt x="96235" y="-80455"/>
                    <a:pt x="-156454" y="456579"/>
                    <a:pt x="139179" y="749321"/>
                  </a:cubicBezTo>
                  <a:cubicBezTo>
                    <a:pt x="404784" y="986883"/>
                    <a:pt x="471224" y="867876"/>
                    <a:pt x="652094" y="1289907"/>
                  </a:cubicBez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45" name="Rectangle: Rounded Corners 149">
              <a:extLst>
                <a:ext uri="{FF2B5EF4-FFF2-40B4-BE49-F238E27FC236}">
                  <a16:creationId xmlns:a16="http://schemas.microsoft.com/office/drawing/2014/main" id="{1F5148BE-4F09-4367-AA27-4793354B0ED3}"/>
                </a:ext>
              </a:extLst>
            </p:cNvPr>
            <p:cNvSpPr/>
            <p:nvPr/>
          </p:nvSpPr>
          <p:spPr>
            <a:xfrm>
              <a:off x="2284308" y="2861039"/>
              <a:ext cx="151625" cy="228963"/>
            </a:xfrm>
            <a:prstGeom prst="roundRect">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46" name="Oval 150">
              <a:extLst>
                <a:ext uri="{FF2B5EF4-FFF2-40B4-BE49-F238E27FC236}">
                  <a16:creationId xmlns:a16="http://schemas.microsoft.com/office/drawing/2014/main" id="{ECD36D45-E44D-4235-97BE-7DD9476803C0}"/>
                </a:ext>
              </a:extLst>
            </p:cNvPr>
            <p:cNvSpPr/>
            <p:nvPr/>
          </p:nvSpPr>
          <p:spPr>
            <a:xfrm>
              <a:off x="2322976" y="2905692"/>
              <a:ext cx="70119" cy="701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47" name="Rectangle: Rounded Corners 151">
              <a:extLst>
                <a:ext uri="{FF2B5EF4-FFF2-40B4-BE49-F238E27FC236}">
                  <a16:creationId xmlns:a16="http://schemas.microsoft.com/office/drawing/2014/main" id="{DA81AEB4-1DE6-4793-A38C-9427F99A79A8}"/>
                </a:ext>
              </a:extLst>
            </p:cNvPr>
            <p:cNvSpPr/>
            <p:nvPr/>
          </p:nvSpPr>
          <p:spPr>
            <a:xfrm>
              <a:off x="2337824" y="2962826"/>
              <a:ext cx="43622" cy="41052"/>
            </a:xfrm>
            <a:prstGeom prst="roundRect">
              <a:avLst>
                <a:gd name="adj" fmla="val 431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2040">
                <a:solidFill>
                  <a:prstClr val="white"/>
                </a:solidFill>
                <a:latin typeface="Calibri" panose="020F0502020204030204"/>
              </a:endParaRPr>
            </a:p>
          </p:txBody>
        </p:sp>
        <p:sp>
          <p:nvSpPr>
            <p:cNvPr id="48" name="Rectangle: Rounded Corners 121">
              <a:extLst>
                <a:ext uri="{FF2B5EF4-FFF2-40B4-BE49-F238E27FC236}">
                  <a16:creationId xmlns:a16="http://schemas.microsoft.com/office/drawing/2014/main" id="{B543B8D0-E5BF-455C-979F-09539A023FD6}"/>
                </a:ext>
              </a:extLst>
            </p:cNvPr>
            <p:cNvSpPr/>
            <p:nvPr/>
          </p:nvSpPr>
          <p:spPr>
            <a:xfrm>
              <a:off x="2264939" y="2261903"/>
              <a:ext cx="174513" cy="285627"/>
            </a:xfrm>
            <a:prstGeom prst="roundRect">
              <a:avLst/>
            </a:prstGeom>
            <a:solidFill>
              <a:srgbClr val="E4A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pic>
          <p:nvPicPr>
            <p:cNvPr id="49" name="Hình ảnh 48">
              <a:extLst>
                <a:ext uri="{FF2B5EF4-FFF2-40B4-BE49-F238E27FC236}">
                  <a16:creationId xmlns:a16="http://schemas.microsoft.com/office/drawing/2014/main" id="{13A836CC-8512-48B1-BEBB-B1DE3FC8A92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348" b="66129" l="10000" r="90000">
                          <a14:foregroundMark x1="48123" y1="51361" x2="49488" y2="62245"/>
                        </a14:backgroundRemoval>
                      </a14:imgEffect>
                    </a14:imgLayer>
                  </a14:imgProps>
                </a:ext>
                <a:ext uri="{28A0092B-C50C-407E-A947-70E740481C1C}">
                  <a14:useLocalDpi xmlns:a14="http://schemas.microsoft.com/office/drawing/2010/main" val="0"/>
                </a:ext>
              </a:extLst>
            </a:blip>
            <a:srcRect b="26524"/>
            <a:stretch/>
          </p:blipFill>
          <p:spPr>
            <a:xfrm>
              <a:off x="1413484" y="1182422"/>
              <a:ext cx="1953498" cy="1440258"/>
            </a:xfrm>
            <a:prstGeom prst="rect">
              <a:avLst/>
            </a:prstGeom>
          </p:spPr>
        </p:pic>
      </p:grpSp>
      <p:grpSp>
        <p:nvGrpSpPr>
          <p:cNvPr id="50" name="Arm">
            <a:extLst>
              <a:ext uri="{FF2B5EF4-FFF2-40B4-BE49-F238E27FC236}">
                <a16:creationId xmlns:a16="http://schemas.microsoft.com/office/drawing/2014/main" id="{60A6BF02-306D-4D74-B6FE-4BEE159472A7}"/>
              </a:ext>
            </a:extLst>
          </p:cNvPr>
          <p:cNvGrpSpPr/>
          <p:nvPr/>
        </p:nvGrpSpPr>
        <p:grpSpPr>
          <a:xfrm>
            <a:off x="2217843" y="2400300"/>
            <a:ext cx="940782" cy="2350403"/>
            <a:chOff x="2162973" y="1707612"/>
            <a:chExt cx="472489" cy="1160533"/>
          </a:xfrm>
        </p:grpSpPr>
        <p:grpSp>
          <p:nvGrpSpPr>
            <p:cNvPr id="51" name="Group 75">
              <a:extLst>
                <a:ext uri="{FF2B5EF4-FFF2-40B4-BE49-F238E27FC236}">
                  <a16:creationId xmlns:a16="http://schemas.microsoft.com/office/drawing/2014/main" id="{6C3AC9B6-BE53-42CC-931F-D16C5C9186C9}"/>
                </a:ext>
              </a:extLst>
            </p:cNvPr>
            <p:cNvGrpSpPr/>
            <p:nvPr/>
          </p:nvGrpSpPr>
          <p:grpSpPr>
            <a:xfrm>
              <a:off x="2366888" y="1707612"/>
              <a:ext cx="268574" cy="687780"/>
              <a:chOff x="2366888" y="1707612"/>
              <a:chExt cx="268574" cy="687780"/>
            </a:xfrm>
          </p:grpSpPr>
          <p:sp>
            <p:nvSpPr>
              <p:cNvPr id="53" name="Oval 77">
                <a:extLst>
                  <a:ext uri="{FF2B5EF4-FFF2-40B4-BE49-F238E27FC236}">
                    <a16:creationId xmlns:a16="http://schemas.microsoft.com/office/drawing/2014/main" id="{450322C1-6C50-4023-98D0-E71C8C1D5142}"/>
                  </a:ext>
                </a:extLst>
              </p:cNvPr>
              <p:cNvSpPr/>
              <p:nvPr/>
            </p:nvSpPr>
            <p:spPr>
              <a:xfrm>
                <a:off x="2404328" y="1707612"/>
                <a:ext cx="231134" cy="231134"/>
              </a:xfrm>
              <a:prstGeom prst="ellipse">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4" name="Rectangle: Rounded Corners 78">
                <a:extLst>
                  <a:ext uri="{FF2B5EF4-FFF2-40B4-BE49-F238E27FC236}">
                    <a16:creationId xmlns:a16="http://schemas.microsoft.com/office/drawing/2014/main" id="{DF0596BE-6900-47C2-87F9-ABC4CE341056}"/>
                  </a:ext>
                </a:extLst>
              </p:cNvPr>
              <p:cNvSpPr/>
              <p:nvPr/>
            </p:nvSpPr>
            <p:spPr>
              <a:xfrm rot="912596">
                <a:off x="2366888" y="1832884"/>
                <a:ext cx="135228" cy="56250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52" name="Oval 76">
              <a:extLst>
                <a:ext uri="{FF2B5EF4-FFF2-40B4-BE49-F238E27FC236}">
                  <a16:creationId xmlns:a16="http://schemas.microsoft.com/office/drawing/2014/main" id="{D97EB244-324C-4A1F-9524-2B84B5049E6E}"/>
                </a:ext>
              </a:extLst>
            </p:cNvPr>
            <p:cNvSpPr/>
            <p:nvPr/>
          </p:nvSpPr>
          <p:spPr>
            <a:xfrm>
              <a:off x="2162973" y="2742017"/>
              <a:ext cx="126128" cy="1261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grpSp>
      <p:grpSp>
        <p:nvGrpSpPr>
          <p:cNvPr id="55" name="Arm">
            <a:extLst>
              <a:ext uri="{FF2B5EF4-FFF2-40B4-BE49-F238E27FC236}">
                <a16:creationId xmlns:a16="http://schemas.microsoft.com/office/drawing/2014/main" id="{75BB0D10-9770-47F8-B047-02B2AF4A8A45}"/>
              </a:ext>
            </a:extLst>
          </p:cNvPr>
          <p:cNvGrpSpPr/>
          <p:nvPr/>
        </p:nvGrpSpPr>
        <p:grpSpPr>
          <a:xfrm flipH="1">
            <a:off x="1050666" y="2427218"/>
            <a:ext cx="919850" cy="2299311"/>
            <a:chOff x="2162973" y="1687008"/>
            <a:chExt cx="479689" cy="1181137"/>
          </a:xfrm>
        </p:grpSpPr>
        <p:grpSp>
          <p:nvGrpSpPr>
            <p:cNvPr id="56" name="Group 75">
              <a:extLst>
                <a:ext uri="{FF2B5EF4-FFF2-40B4-BE49-F238E27FC236}">
                  <a16:creationId xmlns:a16="http://schemas.microsoft.com/office/drawing/2014/main" id="{845D3BFB-D141-4CC3-A216-34A0ADC3C755}"/>
                </a:ext>
              </a:extLst>
            </p:cNvPr>
            <p:cNvGrpSpPr/>
            <p:nvPr/>
          </p:nvGrpSpPr>
          <p:grpSpPr>
            <a:xfrm>
              <a:off x="2366888" y="1687008"/>
              <a:ext cx="275774" cy="708384"/>
              <a:chOff x="2366888" y="1687008"/>
              <a:chExt cx="275774" cy="708384"/>
            </a:xfrm>
          </p:grpSpPr>
          <p:sp>
            <p:nvSpPr>
              <p:cNvPr id="58" name="Oval 77">
                <a:extLst>
                  <a:ext uri="{FF2B5EF4-FFF2-40B4-BE49-F238E27FC236}">
                    <a16:creationId xmlns:a16="http://schemas.microsoft.com/office/drawing/2014/main" id="{F1F98CA9-101A-4387-80F8-25454F6A9750}"/>
                  </a:ext>
                </a:extLst>
              </p:cNvPr>
              <p:cNvSpPr/>
              <p:nvPr/>
            </p:nvSpPr>
            <p:spPr>
              <a:xfrm>
                <a:off x="2403252" y="1687008"/>
                <a:ext cx="239410" cy="250709"/>
              </a:xfrm>
              <a:prstGeom prst="ellipse">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sp>
            <p:nvSpPr>
              <p:cNvPr id="59" name="Rectangle: Rounded Corners 78">
                <a:extLst>
                  <a:ext uri="{FF2B5EF4-FFF2-40B4-BE49-F238E27FC236}">
                    <a16:creationId xmlns:a16="http://schemas.microsoft.com/office/drawing/2014/main" id="{93496725-75AF-4420-A82F-1BFE7F8C2A8A}"/>
                  </a:ext>
                </a:extLst>
              </p:cNvPr>
              <p:cNvSpPr/>
              <p:nvPr/>
            </p:nvSpPr>
            <p:spPr>
              <a:xfrm rot="912596">
                <a:off x="2366888" y="1832884"/>
                <a:ext cx="135228" cy="562508"/>
              </a:xfrm>
              <a:prstGeom prst="roundRect">
                <a:avLst>
                  <a:gd name="adj" fmla="val 50000"/>
                </a:avLst>
              </a:prstGeom>
              <a:solidFill>
                <a:srgbClr val="F6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235">
                  <a:solidFill>
                    <a:prstClr val="white"/>
                  </a:solidFill>
                  <a:latin typeface="Calibri" panose="020F0502020204030204"/>
                </a:endParaRPr>
              </a:p>
            </p:txBody>
          </p:sp>
        </p:grpSp>
        <p:sp>
          <p:nvSpPr>
            <p:cNvPr id="57" name="Oval 76">
              <a:extLst>
                <a:ext uri="{FF2B5EF4-FFF2-40B4-BE49-F238E27FC236}">
                  <a16:creationId xmlns:a16="http://schemas.microsoft.com/office/drawing/2014/main" id="{FDF39399-4652-45D2-8F3A-91ABE6F5EAEB}"/>
                </a:ext>
              </a:extLst>
            </p:cNvPr>
            <p:cNvSpPr/>
            <p:nvPr/>
          </p:nvSpPr>
          <p:spPr>
            <a:xfrm>
              <a:off x="2162973" y="2742017"/>
              <a:ext cx="126128" cy="1261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PH" sz="1800">
                <a:solidFill>
                  <a:prstClr val="white"/>
                </a:solidFill>
                <a:latin typeface="Calibri" panose="020F0502020204030204"/>
              </a:endParaRPr>
            </a:p>
          </p:txBody>
        </p:sp>
      </p:grpSp>
      <p:pic>
        <p:nvPicPr>
          <p:cNvPr id="67" name="Thumb">
            <a:extLst>
              <a:ext uri="{FF2B5EF4-FFF2-40B4-BE49-F238E27FC236}">
                <a16:creationId xmlns:a16="http://schemas.microsoft.com/office/drawing/2014/main" id="{4BB2AC9E-4880-45DD-BB94-9644A0CB04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4628" b="80068"/>
          <a:stretch>
            <a:fillRect/>
          </a:stretch>
        </p:blipFill>
        <p:spPr>
          <a:xfrm rot="10800000">
            <a:off x="6412795" y="2632457"/>
            <a:ext cx="1382950" cy="309466"/>
          </a:xfrm>
          <a:custGeom>
            <a:avLst/>
            <a:gdLst>
              <a:gd name="connsiteX0" fmla="*/ 0 w 1382950"/>
              <a:gd name="connsiteY0" fmla="*/ 0 h 309466"/>
              <a:gd name="connsiteX1" fmla="*/ 1382950 w 1382950"/>
              <a:gd name="connsiteY1" fmla="*/ 0 h 309466"/>
              <a:gd name="connsiteX2" fmla="*/ 1382950 w 1382950"/>
              <a:gd name="connsiteY2" fmla="*/ 309466 h 309466"/>
              <a:gd name="connsiteX3" fmla="*/ 0 w 1382950"/>
              <a:gd name="connsiteY3" fmla="*/ 309466 h 309466"/>
              <a:gd name="connsiteX4" fmla="*/ 0 w 1382950"/>
              <a:gd name="connsiteY4" fmla="*/ 0 h 30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50" h="309466">
                <a:moveTo>
                  <a:pt x="0" y="0"/>
                </a:moveTo>
                <a:lnTo>
                  <a:pt x="1382950" y="0"/>
                </a:lnTo>
                <a:lnTo>
                  <a:pt x="1382950" y="309466"/>
                </a:lnTo>
                <a:lnTo>
                  <a:pt x="0" y="309466"/>
                </a:lnTo>
                <a:lnTo>
                  <a:pt x="0" y="0"/>
                </a:lnTo>
                <a:close/>
              </a:path>
            </a:pathLst>
          </a:custGeom>
        </p:spPr>
      </p:pic>
      <p:grpSp>
        <p:nvGrpSpPr>
          <p:cNvPr id="62" name="Nhóm 61">
            <a:extLst>
              <a:ext uri="{FF2B5EF4-FFF2-40B4-BE49-F238E27FC236}">
                <a16:creationId xmlns:a16="http://schemas.microsoft.com/office/drawing/2014/main" id="{3178A5EE-05A5-4AE4-9F28-4942EC2DD10C}"/>
              </a:ext>
            </a:extLst>
          </p:cNvPr>
          <p:cNvGrpSpPr/>
          <p:nvPr/>
        </p:nvGrpSpPr>
        <p:grpSpPr>
          <a:xfrm>
            <a:off x="4825611" y="834321"/>
            <a:ext cx="2749996" cy="3185794"/>
            <a:chOff x="6490478" y="1151265"/>
            <a:chExt cx="3666661" cy="4247725"/>
          </a:xfrm>
          <a:solidFill>
            <a:schemeClr val="tx1"/>
          </a:solidFill>
        </p:grpSpPr>
        <p:sp>
          <p:nvSpPr>
            <p:cNvPr id="60" name="Hình chữ nhật: Góc Tròn 59">
              <a:extLst>
                <a:ext uri="{FF2B5EF4-FFF2-40B4-BE49-F238E27FC236}">
                  <a16:creationId xmlns:a16="http://schemas.microsoft.com/office/drawing/2014/main" id="{EFFC0E5E-B556-4D18-BA8B-6BF05CD3C543}"/>
                </a:ext>
              </a:extLst>
            </p:cNvPr>
            <p:cNvSpPr/>
            <p:nvPr/>
          </p:nvSpPr>
          <p:spPr>
            <a:xfrm>
              <a:off x="6490478" y="1151265"/>
              <a:ext cx="3666661" cy="3996483"/>
            </a:xfrm>
            <a:prstGeom prst="roundRect">
              <a:avLst>
                <a:gd name="adj" fmla="val 6736"/>
              </a:avLst>
            </a:prstGeom>
            <a:grpFill/>
            <a:ln w="57150">
              <a:solidFill>
                <a:srgbClr val="B0A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Ethan.ppt (text)">
              <a:extLst>
                <a:ext uri="{FF2B5EF4-FFF2-40B4-BE49-F238E27FC236}">
                  <a16:creationId xmlns:a16="http://schemas.microsoft.com/office/drawing/2014/main" id="{F1BAC09E-B241-46F1-A629-1B6C98B5741F}"/>
                </a:ext>
              </a:extLst>
            </p:cNvPr>
            <p:cNvSpPr/>
            <p:nvPr/>
          </p:nvSpPr>
          <p:spPr>
            <a:xfrm>
              <a:off x="7339510" y="4952595"/>
              <a:ext cx="2262205" cy="446395"/>
            </a:xfrm>
            <a:prstGeom prst="roundRect">
              <a:avLst>
                <a:gd name="adj" fmla="val 50000"/>
              </a:avLst>
            </a:prstGeom>
            <a:grpFill/>
            <a:ln>
              <a:solidFill>
                <a:srgbClr val="A399F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600">
                  <a:latin typeface="Gilroy ExtraBold" panose="00000900000000000000" pitchFamily="50" charset="0"/>
                </a:rPr>
                <a:t>Nội dung 4</a:t>
              </a:r>
              <a:endParaRPr lang="en-PH" sz="1600" dirty="0">
                <a:latin typeface="Gilroy ExtraBold" panose="00000900000000000000" pitchFamily="50" charset="0"/>
              </a:endParaRPr>
            </a:p>
          </p:txBody>
        </p:sp>
      </p:grpSp>
      <p:grpSp>
        <p:nvGrpSpPr>
          <p:cNvPr id="63" name="Hand">
            <a:extLst>
              <a:ext uri="{FF2B5EF4-FFF2-40B4-BE49-F238E27FC236}">
                <a16:creationId xmlns:a16="http://schemas.microsoft.com/office/drawing/2014/main" id="{DB7E65E6-EAD8-418E-B927-4B178B40C9C9}"/>
              </a:ext>
            </a:extLst>
          </p:cNvPr>
          <p:cNvGrpSpPr/>
          <p:nvPr/>
        </p:nvGrpSpPr>
        <p:grpSpPr>
          <a:xfrm rot="10800000">
            <a:off x="6412795" y="1389347"/>
            <a:ext cx="5498029" cy="1552575"/>
            <a:chOff x="-515201" y="767887"/>
            <a:chExt cx="5498029" cy="1552575"/>
          </a:xfrm>
        </p:grpSpPr>
        <p:sp>
          <p:nvSpPr>
            <p:cNvPr id="64" name="Rectangle 10">
              <a:extLst>
                <a:ext uri="{FF2B5EF4-FFF2-40B4-BE49-F238E27FC236}">
                  <a16:creationId xmlns:a16="http://schemas.microsoft.com/office/drawing/2014/main" id="{56FD6E9A-8FDD-4467-BA35-A125C09E69DB}"/>
                </a:ext>
              </a:extLst>
            </p:cNvPr>
            <p:cNvSpPr/>
            <p:nvPr/>
          </p:nvSpPr>
          <p:spPr>
            <a:xfrm>
              <a:off x="-515201" y="1087848"/>
              <a:ext cx="2450029" cy="1033756"/>
            </a:xfrm>
            <a:prstGeom prst="rect">
              <a:avLst/>
            </a:prstGeom>
            <a:solidFill>
              <a:srgbClr val="FFCE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sp>
          <p:nvSpPr>
            <p:cNvPr id="65" name="Rectangle 11">
              <a:extLst>
                <a:ext uri="{FF2B5EF4-FFF2-40B4-BE49-F238E27FC236}">
                  <a16:creationId xmlns:a16="http://schemas.microsoft.com/office/drawing/2014/main" id="{5F353B66-862A-4890-8E45-D924117B87C2}"/>
                </a:ext>
              </a:extLst>
            </p:cNvPr>
            <p:cNvSpPr/>
            <p:nvPr/>
          </p:nvSpPr>
          <p:spPr>
            <a:xfrm>
              <a:off x="-515201" y="1977864"/>
              <a:ext cx="2452408" cy="143740"/>
            </a:xfrm>
            <a:prstGeom prst="rect">
              <a:avLst/>
            </a:prstGeom>
            <a:solidFill>
              <a:srgbClr val="FFB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00"/>
            </a:p>
          </p:txBody>
        </p:sp>
        <p:pic>
          <p:nvPicPr>
            <p:cNvPr id="66" name="Graphic 12">
              <a:extLst>
                <a:ext uri="{FF2B5EF4-FFF2-40B4-BE49-F238E27FC236}">
                  <a16:creationId xmlns:a16="http://schemas.microsoft.com/office/drawing/2014/main" id="{DD7D1367-86C5-4941-9590-420A8CD29F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34828" y="767887"/>
              <a:ext cx="3048000" cy="1552575"/>
            </a:xfrm>
            <a:custGeom>
              <a:avLst/>
              <a:gdLst>
                <a:gd name="connsiteX0" fmla="*/ 0 w 3048000"/>
                <a:gd name="connsiteY0" fmla="*/ 0 h 1552575"/>
                <a:gd name="connsiteX1" fmla="*/ 1665050 w 3048000"/>
                <a:gd name="connsiteY1" fmla="*/ 0 h 1552575"/>
                <a:gd name="connsiteX2" fmla="*/ 1665050 w 3048000"/>
                <a:gd name="connsiteY2" fmla="*/ 309466 h 1552575"/>
                <a:gd name="connsiteX3" fmla="*/ 3048000 w 3048000"/>
                <a:gd name="connsiteY3" fmla="*/ 309466 h 1552575"/>
                <a:gd name="connsiteX4" fmla="*/ 3048000 w 3048000"/>
                <a:gd name="connsiteY4" fmla="*/ 1552575 h 1552575"/>
                <a:gd name="connsiteX5" fmla="*/ 0 w 3048000"/>
                <a:gd name="connsiteY5" fmla="*/ 1552575 h 1552575"/>
                <a:gd name="connsiteX6" fmla="*/ 0 w 3048000"/>
                <a:gd name="connsiteY6" fmla="*/ 0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1552575">
                  <a:moveTo>
                    <a:pt x="0" y="0"/>
                  </a:moveTo>
                  <a:lnTo>
                    <a:pt x="1665050" y="0"/>
                  </a:lnTo>
                  <a:lnTo>
                    <a:pt x="1665050" y="309466"/>
                  </a:lnTo>
                  <a:lnTo>
                    <a:pt x="3048000" y="309466"/>
                  </a:lnTo>
                  <a:lnTo>
                    <a:pt x="3048000" y="1552575"/>
                  </a:lnTo>
                  <a:lnTo>
                    <a:pt x="0" y="1552575"/>
                  </a:lnTo>
                  <a:lnTo>
                    <a:pt x="0" y="0"/>
                  </a:lnTo>
                  <a:close/>
                </a:path>
              </a:pathLst>
            </a:custGeom>
          </p:spPr>
        </p:pic>
      </p:grpSp>
      <p:pic>
        <p:nvPicPr>
          <p:cNvPr id="70" name="Hình ảnh 69">
            <a:extLst>
              <a:ext uri="{FF2B5EF4-FFF2-40B4-BE49-F238E27FC236}">
                <a16:creationId xmlns:a16="http://schemas.microsoft.com/office/drawing/2014/main" id="{A6407AE5-7CE1-402F-B920-FC0D64B4CC61}"/>
              </a:ext>
            </a:extLst>
          </p:cNvPr>
          <p:cNvPicPr>
            <a:picLocks noChangeAspect="1"/>
          </p:cNvPicPr>
          <p:nvPr/>
        </p:nvPicPr>
        <p:blipFill rotWithShape="1">
          <a:blip r:embed="rId8"/>
          <a:srcRect l="98262"/>
          <a:stretch/>
        </p:blipFill>
        <p:spPr>
          <a:xfrm>
            <a:off x="8985114" y="0"/>
            <a:ext cx="158886" cy="5143500"/>
          </a:xfrm>
          <a:prstGeom prst="rect">
            <a:avLst/>
          </a:prstGeom>
        </p:spPr>
      </p:pic>
      <p:pic>
        <p:nvPicPr>
          <p:cNvPr id="72" name="Hình ảnh 71" descr="Ảnh có chứa văn bản, hòm, phụ kiện&#10;&#10;Mô tả được tạo tự động">
            <a:extLst>
              <a:ext uri="{FF2B5EF4-FFF2-40B4-BE49-F238E27FC236}">
                <a16:creationId xmlns:a16="http://schemas.microsoft.com/office/drawing/2014/main" id="{AE7F779C-DE4E-40A8-B51B-454703A249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307654">
            <a:off x="5402091" y="1528581"/>
            <a:ext cx="396101" cy="255315"/>
          </a:xfrm>
          <a:prstGeom prst="rect">
            <a:avLst/>
          </a:prstGeom>
        </p:spPr>
      </p:pic>
      <p:sp>
        <p:nvSpPr>
          <p:cNvPr id="73" name="Hộp Văn bản 72">
            <a:extLst>
              <a:ext uri="{FF2B5EF4-FFF2-40B4-BE49-F238E27FC236}">
                <a16:creationId xmlns:a16="http://schemas.microsoft.com/office/drawing/2014/main" id="{61694852-E474-4D25-AC5B-EE0A0D4CBC50}"/>
              </a:ext>
            </a:extLst>
          </p:cNvPr>
          <p:cNvSpPr txBox="1"/>
          <p:nvPr/>
        </p:nvSpPr>
        <p:spPr>
          <a:xfrm>
            <a:off x="109611" y="3972060"/>
            <a:ext cx="3838900" cy="461665"/>
          </a:xfrm>
          <a:prstGeom prst="rect">
            <a:avLst/>
          </a:prstGeom>
          <a:noFill/>
        </p:spPr>
        <p:txBody>
          <a:bodyPr wrap="square" rtlCol="0">
            <a:spAutoFit/>
          </a:bodyPr>
          <a:lstStyle/>
          <a:p>
            <a:pPr algn="ctr"/>
            <a:r>
              <a:rPr lang="en-US" sz="2400" b="1" dirty="0" err="1">
                <a:solidFill>
                  <a:srgbClr val="7030A0"/>
                </a:solidFill>
                <a:latin typeface="Arial" panose="020B0604020202020204" pitchFamily="34" charset="0"/>
                <a:cs typeface="Arial" panose="020B0604020202020204" pitchFamily="34" charset="0"/>
              </a:rPr>
              <a:t>Đúng</a:t>
            </a:r>
            <a:r>
              <a:rPr lang="en-US" sz="2400" b="1" dirty="0">
                <a:solidFill>
                  <a:srgbClr val="7030A0"/>
                </a:solidFill>
                <a:latin typeface="Arial" panose="020B0604020202020204" pitchFamily="34" charset="0"/>
                <a:cs typeface="Arial" panose="020B0604020202020204" pitchFamily="34" charset="0"/>
              </a:rPr>
              <a:t> </a:t>
            </a:r>
            <a:r>
              <a:rPr lang="en-US" sz="2400" b="1" dirty="0" err="1">
                <a:solidFill>
                  <a:srgbClr val="7030A0"/>
                </a:solidFill>
                <a:latin typeface="Arial" panose="020B0604020202020204" pitchFamily="34" charset="0"/>
                <a:cs typeface="Arial" panose="020B0604020202020204" pitchFamily="34" charset="0"/>
              </a:rPr>
              <a:t>rồi</a:t>
            </a:r>
            <a:endParaRPr lang="en-US" sz="2400" b="1" dirty="0">
              <a:solidFill>
                <a:srgbClr val="7030A0"/>
              </a:solidFill>
              <a:latin typeface="Arial" panose="020B0604020202020204" pitchFamily="34" charset="0"/>
              <a:cs typeface="Arial" panose="020B0604020202020204" pitchFamily="34" charset="0"/>
            </a:endParaRPr>
          </a:p>
        </p:txBody>
      </p:sp>
      <p:pic>
        <p:nvPicPr>
          <p:cNvPr id="3" name="Picture 2" descr="Lễ trao giải Cuộc thi chính luận về Bảo vệ nền tảng tư tưởng của Đảng lần  thứ Tư | baotintuc.vn">
            <a:extLst>
              <a:ext uri="{FF2B5EF4-FFF2-40B4-BE49-F238E27FC236}">
                <a16:creationId xmlns:a16="http://schemas.microsoft.com/office/drawing/2014/main" id="{39243D2F-4CB4-1600-AE9D-6DC32E05ED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4699" y="1880585"/>
            <a:ext cx="2455835" cy="1556148"/>
          </a:xfrm>
          <a:prstGeom prst="rect">
            <a:avLst/>
          </a:prstGeom>
          <a:noFill/>
          <a:extLst>
            <a:ext uri="{909E8E84-426E-40DD-AFC4-6F175D3DCCD1}">
              <a14:hiddenFill xmlns:a14="http://schemas.microsoft.com/office/drawing/2010/main">
                <a:solidFill>
                  <a:srgbClr val="FFFFFF"/>
                </a:solidFill>
              </a14:hiddenFill>
            </a:ext>
          </a:extLst>
        </p:spPr>
      </p:pic>
      <p:sp>
        <p:nvSpPr>
          <p:cNvPr id="74" name="Hình chữ nhật: Góc Tròn 73">
            <a:hlinkClick r:id="rId11" action="ppaction://hlinksldjump"/>
            <a:extLst>
              <a:ext uri="{FF2B5EF4-FFF2-40B4-BE49-F238E27FC236}">
                <a16:creationId xmlns:a16="http://schemas.microsoft.com/office/drawing/2014/main" id="{F608A8D3-7B17-4DC7-8F56-07DB6FD43AB3}"/>
              </a:ext>
            </a:extLst>
          </p:cNvPr>
          <p:cNvSpPr/>
          <p:nvPr/>
        </p:nvSpPr>
        <p:spPr>
          <a:xfrm>
            <a:off x="5461614" y="4224528"/>
            <a:ext cx="1776867" cy="555446"/>
          </a:xfrm>
          <a:prstGeom prst="roundRect">
            <a:avLst>
              <a:gd name="adj" fmla="val 21606"/>
            </a:avLst>
          </a:prstGeom>
          <a:solidFill>
            <a:srgbClr val="D1CCFC"/>
          </a:solidFill>
          <a:ln w="38100">
            <a:solidFill>
              <a:srgbClr val="726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rgbClr val="7264F6"/>
                </a:solidFill>
                <a:latin typeface="Arial" panose="020B0604020202020204" pitchFamily="34" charset="0"/>
                <a:cs typeface="Arial" panose="020B0604020202020204" pitchFamily="34" charset="0"/>
              </a:rPr>
              <a:t>THE END</a:t>
            </a:r>
          </a:p>
        </p:txBody>
      </p:sp>
    </p:spTree>
    <p:extLst>
      <p:ext uri="{BB962C8B-B14F-4D97-AF65-F5344CB8AC3E}">
        <p14:creationId xmlns:p14="http://schemas.microsoft.com/office/powerpoint/2010/main" val="1125560685"/>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25000" decel="25000" autoRev="1" fill="hold" nodeType="withEffect">
                                  <p:stCondLst>
                                    <p:cond delay="0"/>
                                  </p:stCondLst>
                                  <p:childTnLst>
                                    <p:animRot by="600000">
                                      <p:cBhvr>
                                        <p:cTn id="6" dur="1000" fill="hold"/>
                                        <p:tgtEl>
                                          <p:spTgt spid="50"/>
                                        </p:tgtEl>
                                        <p:attrNameLst>
                                          <p:attrName>r</p:attrName>
                                        </p:attrNameLst>
                                      </p:cBhvr>
                                    </p:animRot>
                                  </p:childTnLst>
                                </p:cTn>
                              </p:par>
                              <p:par>
                                <p:cTn id="7" presetID="8" presetClass="emph" presetSubtype="0" repeatCount="indefinite" accel="25000" decel="25000" autoRev="1" fill="hold" nodeType="withEffect">
                                  <p:stCondLst>
                                    <p:cond delay="0"/>
                                  </p:stCondLst>
                                  <p:childTnLst>
                                    <p:animRot by="-600000">
                                      <p:cBhvr>
                                        <p:cTn id="8" dur="1000" fill="hold"/>
                                        <p:tgtEl>
                                          <p:spTgt spid="55"/>
                                        </p:tgtEl>
                                        <p:attrNameLst>
                                          <p:attrName>r</p:attrName>
                                        </p:attrNameLst>
                                      </p:cBhvr>
                                    </p:animRot>
                                  </p:childTnLst>
                                </p:cTn>
                              </p:par>
                              <p:par>
                                <p:cTn id="9" presetID="35" presetClass="path" presetSubtype="0" accel="50000" decel="50000" fill="hold" nodeType="withEffect">
                                  <p:stCondLst>
                                    <p:cond delay="0"/>
                                  </p:stCondLst>
                                  <p:childTnLst>
                                    <p:animMotion origin="layout" path="M 0.59362 -0.00439 L 0.00144 0.00255 " pathEditMode="relative" rAng="0" ptsTypes="AA">
                                      <p:cBhvr>
                                        <p:cTn id="10" dur="1000" fill="hold"/>
                                        <p:tgtEl>
                                          <p:spTgt spid="63"/>
                                        </p:tgtEl>
                                        <p:attrNameLst>
                                          <p:attrName>ppt_x</p:attrName>
                                          <p:attrName>ppt_y</p:attrName>
                                        </p:attrNameLst>
                                      </p:cBhvr>
                                      <p:rCtr x="-29609" y="347"/>
                                    </p:animMotion>
                                  </p:childTnLst>
                                </p:cTn>
                              </p:par>
                              <p:par>
                                <p:cTn id="11" presetID="35" presetClass="path" presetSubtype="0" accel="50000" decel="50000" fill="hold" nodeType="withEffect">
                                  <p:stCondLst>
                                    <p:cond delay="0"/>
                                  </p:stCondLst>
                                  <p:childTnLst>
                                    <p:animMotion origin="layout" path="M 0.59323 -0.00371 L 0.00183 1.85185E-6 " pathEditMode="relative" rAng="0" ptsTypes="AA">
                                      <p:cBhvr>
                                        <p:cTn id="12" dur="1000" fill="hold"/>
                                        <p:tgtEl>
                                          <p:spTgt spid="67"/>
                                        </p:tgtEl>
                                        <p:attrNameLst>
                                          <p:attrName>ppt_x</p:attrName>
                                          <p:attrName>ppt_y</p:attrName>
                                        </p:attrNameLst>
                                      </p:cBhvr>
                                      <p:rCtr x="-29570" y="185"/>
                                    </p:animMotion>
                                  </p:childTnLst>
                                </p:cTn>
                              </p:par>
                              <p:par>
                                <p:cTn id="13" presetID="35" presetClass="path" presetSubtype="0" accel="50000" decel="50000" fill="hold" nodeType="withEffect">
                                  <p:stCondLst>
                                    <p:cond delay="0"/>
                                  </p:stCondLst>
                                  <p:childTnLst>
                                    <p:animMotion origin="layout" path="M 0.61537 0.00949 L 0.00144 0.00255 " pathEditMode="relative" rAng="0" ptsTypes="AA">
                                      <p:cBhvr>
                                        <p:cTn id="14" dur="1000" fill="hold"/>
                                        <p:tgtEl>
                                          <p:spTgt spid="62"/>
                                        </p:tgtEl>
                                        <p:attrNameLst>
                                          <p:attrName>ppt_x</p:attrName>
                                          <p:attrName>ppt_y</p:attrName>
                                        </p:attrNameLst>
                                      </p:cBhvr>
                                      <p:rCtr x="-30703" y="-347"/>
                                    </p:animMotion>
                                  </p:childTnLst>
                                </p:cTn>
                              </p:par>
                              <p:par>
                                <p:cTn id="15" presetID="63" presetClass="path" presetSubtype="0" accel="50000" decel="50000" fill="hold" nodeType="withEffect">
                                  <p:stCondLst>
                                    <p:cond delay="1000"/>
                                  </p:stCondLst>
                                  <p:childTnLst>
                                    <p:animMotion origin="layout" path="M -3.125E-6 -4.81481E-6 L 0.37305 0.00116 " pathEditMode="relative" rAng="0" ptsTypes="AA">
                                      <p:cBhvr>
                                        <p:cTn id="16" dur="1000" fill="hold"/>
                                        <p:tgtEl>
                                          <p:spTgt spid="63"/>
                                        </p:tgtEl>
                                        <p:attrNameLst>
                                          <p:attrName>ppt_x</p:attrName>
                                          <p:attrName>ppt_y</p:attrName>
                                        </p:attrNameLst>
                                      </p:cBhvr>
                                      <p:rCtr x="18646" y="46"/>
                                    </p:animMotion>
                                  </p:childTnLst>
                                </p:cTn>
                              </p:par>
                              <p:par>
                                <p:cTn id="17" presetID="63" presetClass="path" presetSubtype="0" accel="50000" decel="50000" fill="hold" nodeType="withEffect">
                                  <p:stCondLst>
                                    <p:cond delay="1000"/>
                                  </p:stCondLst>
                                  <p:childTnLst>
                                    <p:animMotion origin="layout" path="M -3.125E-6 1.85185E-6 L 0.3737 1.85185E-6 " pathEditMode="relative" rAng="0" ptsTypes="AA">
                                      <p:cBhvr>
                                        <p:cTn id="18" dur="1000" fill="hold"/>
                                        <p:tgtEl>
                                          <p:spTgt spid="67"/>
                                        </p:tgtEl>
                                        <p:attrNameLst>
                                          <p:attrName>ppt_x</p:attrName>
                                          <p:attrName>ppt_y</p:attrName>
                                        </p:attrNameLst>
                                      </p:cBhvr>
                                      <p:rCtr x="18685" y="0"/>
                                    </p:animMotion>
                                  </p:childTnLst>
                                </p:cTn>
                              </p:par>
                              <p:par>
                                <p:cTn id="19" presetID="10" presetClass="entr" presetSubtype="0" fill="hold" nodeType="withEffect">
                                  <p:stCondLst>
                                    <p:cond delay="100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73A8169-5CF7-43B1-EDF2-539B3AE2891B}"/>
            </a:ext>
          </a:extLst>
        </p:cNvPr>
        <p:cNvGrpSpPr/>
        <p:nvPr/>
      </p:nvGrpSpPr>
      <p:grpSpPr>
        <a:xfrm>
          <a:off x="0" y="0"/>
          <a:ext cx="0" cy="0"/>
          <a:chOff x="0" y="0"/>
          <a:chExt cx="0" cy="0"/>
        </a:xfrm>
      </p:grpSpPr>
      <p:pic>
        <p:nvPicPr>
          <p:cNvPr id="12" name="Google Shape;523;p41">
            <a:extLst>
              <a:ext uri="{FF2B5EF4-FFF2-40B4-BE49-F238E27FC236}">
                <a16:creationId xmlns:a16="http://schemas.microsoft.com/office/drawing/2014/main" id="{ECFE1F49-1232-6579-495A-944D037907D6}"/>
              </a:ext>
            </a:extLst>
          </p:cNvPr>
          <p:cNvPicPr preferRelativeResize="0"/>
          <p:nvPr/>
        </p:nvPicPr>
        <p:blipFill rotWithShape="1">
          <a:blip r:embed="rId3">
            <a:alphaModFix/>
          </a:blip>
          <a:srcRect/>
          <a:stretch/>
        </p:blipFill>
        <p:spPr>
          <a:xfrm>
            <a:off x="-2003312" y="-2495985"/>
            <a:ext cx="13255798" cy="7639485"/>
          </a:xfrm>
          <a:prstGeom prst="rect">
            <a:avLst/>
          </a:prstGeom>
          <a:noFill/>
          <a:ln>
            <a:noFill/>
          </a:ln>
        </p:spPr>
      </p:pic>
      <p:sp>
        <p:nvSpPr>
          <p:cNvPr id="10" name="TextBox 9">
            <a:extLst>
              <a:ext uri="{FF2B5EF4-FFF2-40B4-BE49-F238E27FC236}">
                <a16:creationId xmlns:a16="http://schemas.microsoft.com/office/drawing/2014/main" id="{877EDF54-D6D2-909F-A1B9-A1B4ABD45915}"/>
              </a:ext>
            </a:extLst>
          </p:cNvPr>
          <p:cNvSpPr txBox="1"/>
          <p:nvPr/>
        </p:nvSpPr>
        <p:spPr>
          <a:xfrm>
            <a:off x="667949" y="2544181"/>
            <a:ext cx="8103413" cy="1323439"/>
          </a:xfrm>
          <a:prstGeom prst="rect">
            <a:avLst/>
          </a:prstGeom>
          <a:noFill/>
        </p:spPr>
        <p:txBody>
          <a:bodyPr wrap="square" rtlCol="0">
            <a:spAutoFit/>
          </a:bodyPr>
          <a:lstStyle/>
          <a:p>
            <a:pPr algn="ctr"/>
            <a:r>
              <a:rPr lang="vi-VN" sz="4000" b="1" dirty="0">
                <a:ln w="13462">
                  <a:solidFill>
                    <a:srgbClr val="F0DDAF"/>
                  </a:solidFill>
                  <a:prstDash val="solid"/>
                </a:ln>
                <a:solidFill>
                  <a:srgbClr val="F0DDAF"/>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Cảm </a:t>
            </a:r>
            <a:r>
              <a:rPr lang="vi-VN" sz="4000" b="1" dirty="0">
                <a:ln w="13462">
                  <a:solidFill>
                    <a:srgbClr val="F0DDAF"/>
                  </a:solidFill>
                  <a:prstDash val="solid"/>
                </a:ln>
                <a:solidFill>
                  <a:srgbClr val="F0DDAF"/>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sym typeface="Jockey One"/>
              </a:rPr>
              <a:t>ơn cô và các bạn đã lắng nghe </a:t>
            </a:r>
            <a:endParaRPr lang="en-US" sz="4000" b="1" dirty="0">
              <a:ln w="13462">
                <a:solidFill>
                  <a:srgbClr val="F0DDAF"/>
                </a:solidFill>
                <a:prstDash val="solid"/>
              </a:ln>
              <a:solidFill>
                <a:srgbClr val="F0DDAF"/>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sym typeface="Jockey One"/>
            </a:endParaRPr>
          </a:p>
        </p:txBody>
      </p:sp>
      <p:sp>
        <p:nvSpPr>
          <p:cNvPr id="17" name="Google Shape;384;p36">
            <a:extLst>
              <a:ext uri="{FF2B5EF4-FFF2-40B4-BE49-F238E27FC236}">
                <a16:creationId xmlns:a16="http://schemas.microsoft.com/office/drawing/2014/main" id="{E61F85E7-44DD-51FF-DEDC-2EEB5EB95BBD}"/>
              </a:ext>
            </a:extLst>
          </p:cNvPr>
          <p:cNvSpPr/>
          <p:nvPr/>
        </p:nvSpPr>
        <p:spPr>
          <a:xfrm rot="10800000">
            <a:off x="-2681826" y="-2"/>
            <a:ext cx="757013" cy="5143499"/>
          </a:xfrm>
          <a:prstGeom prst="rect">
            <a:avLst/>
          </a:prstGeom>
          <a:solidFill>
            <a:srgbClr val="F0DDAF"/>
          </a:solidFill>
          <a:ln>
            <a:noFill/>
          </a:ln>
        </p:spPr>
        <p:txBody>
          <a:bodyPr/>
          <a:lstStyle/>
          <a:p>
            <a:endParaRPr lang="en-US" b="1" dirty="0"/>
          </a:p>
        </p:txBody>
      </p:sp>
      <p:sp>
        <p:nvSpPr>
          <p:cNvPr id="18" name="Google Shape;384;p36">
            <a:extLst>
              <a:ext uri="{FF2B5EF4-FFF2-40B4-BE49-F238E27FC236}">
                <a16:creationId xmlns:a16="http://schemas.microsoft.com/office/drawing/2014/main" id="{1A518F35-2A0D-57D1-7784-8963F5462C34}"/>
              </a:ext>
            </a:extLst>
          </p:cNvPr>
          <p:cNvSpPr/>
          <p:nvPr/>
        </p:nvSpPr>
        <p:spPr>
          <a:xfrm>
            <a:off x="10820400" y="-64463"/>
            <a:ext cx="998056" cy="5207963"/>
          </a:xfrm>
          <a:prstGeom prst="rect">
            <a:avLst/>
          </a:prstGeom>
          <a:solidFill>
            <a:srgbClr val="774030"/>
          </a:solidFill>
          <a:ln>
            <a:noFill/>
          </a:ln>
        </p:spPr>
        <p:txBody>
          <a:bodyPr/>
          <a:lstStyle/>
          <a:p>
            <a:endParaRPr lang="en-US" dirty="0"/>
          </a:p>
        </p:txBody>
      </p:sp>
      <p:sp>
        <p:nvSpPr>
          <p:cNvPr id="19" name="Google Shape;124;p25">
            <a:extLst>
              <a:ext uri="{FF2B5EF4-FFF2-40B4-BE49-F238E27FC236}">
                <a16:creationId xmlns:a16="http://schemas.microsoft.com/office/drawing/2014/main" id="{21826323-A053-6C05-48D7-B4B2CE08948F}"/>
              </a:ext>
            </a:extLst>
          </p:cNvPr>
          <p:cNvSpPr/>
          <p:nvPr/>
        </p:nvSpPr>
        <p:spPr>
          <a:xfrm>
            <a:off x="-5526271" y="752488"/>
            <a:ext cx="1788989" cy="701930"/>
          </a:xfrm>
          <a:prstGeom prst="rect">
            <a:avLst/>
          </a:prstGeom>
          <a:solidFill>
            <a:srgbClr val="774030"/>
          </a:solidFill>
          <a:ln w="28575">
            <a:solidFill>
              <a:srgbClr val="5C1D14"/>
            </a:solidFill>
          </a:ln>
        </p:spPr>
        <p:txBody>
          <a:bodyPr/>
          <a:lstStyle/>
          <a:p>
            <a:endParaRPr lang="en-US" dirty="0">
              <a:solidFill>
                <a:srgbClr val="5C1D14"/>
              </a:solidFill>
            </a:endParaRPr>
          </a:p>
        </p:txBody>
      </p:sp>
      <p:sp>
        <p:nvSpPr>
          <p:cNvPr id="20" name="TextBox 19">
            <a:extLst>
              <a:ext uri="{FF2B5EF4-FFF2-40B4-BE49-F238E27FC236}">
                <a16:creationId xmlns:a16="http://schemas.microsoft.com/office/drawing/2014/main" id="{DD2BA7CE-F799-54F9-2F55-744130DBB79F}"/>
              </a:ext>
            </a:extLst>
          </p:cNvPr>
          <p:cNvSpPr txBox="1"/>
          <p:nvPr/>
        </p:nvSpPr>
        <p:spPr>
          <a:xfrm>
            <a:off x="-5447773" y="888330"/>
            <a:ext cx="1788990" cy="430246"/>
          </a:xfrm>
          <a:prstGeom prst="rect">
            <a:avLst/>
          </a:prstGeom>
          <a:noFill/>
        </p:spPr>
        <p:txBody>
          <a:bodyPr wrap="square">
            <a:spAutoFit/>
          </a:bodyPr>
          <a:lstStyle/>
          <a:p>
            <a:pPr>
              <a:lnSpc>
                <a:spcPct val="107000"/>
              </a:lnSpc>
              <a:spcAft>
                <a:spcPts val="800"/>
              </a:spcAft>
            </a:pPr>
            <a:r>
              <a:rPr lang="en-US" sz="2200" b="1" dirty="0" err="1">
                <a:solidFill>
                  <a:srgbClr val="F0DDAF"/>
                </a:solidFill>
                <a:effectLst/>
                <a:latin typeface="Times New Roman" panose="02020603050405020304" pitchFamily="18" charset="0"/>
                <a:ea typeface="Times New Roman" panose="02020603050405020304" pitchFamily="18" charset="0"/>
              </a:rPr>
              <a:t>Thách</a:t>
            </a:r>
            <a:r>
              <a:rPr lang="en-US" sz="2200" b="1" dirty="0">
                <a:solidFill>
                  <a:srgbClr val="F0DDAF"/>
                </a:solidFill>
                <a:effectLst/>
                <a:latin typeface="Times New Roman" panose="02020603050405020304" pitchFamily="18" charset="0"/>
                <a:ea typeface="Times New Roman" panose="02020603050405020304" pitchFamily="18" charset="0"/>
              </a:rPr>
              <a:t> </a:t>
            </a:r>
            <a:r>
              <a:rPr lang="en-US" sz="2200" b="1" dirty="0" err="1">
                <a:solidFill>
                  <a:srgbClr val="F0DDAF"/>
                </a:solidFill>
                <a:effectLst/>
                <a:latin typeface="Times New Roman" panose="02020603050405020304" pitchFamily="18" charset="0"/>
                <a:ea typeface="Times New Roman" panose="02020603050405020304" pitchFamily="18" charset="0"/>
              </a:rPr>
              <a:t>thức</a:t>
            </a:r>
            <a:endParaRPr lang="en-US" sz="2200" b="1" dirty="0">
              <a:solidFill>
                <a:srgbClr val="F0DDAF"/>
              </a:solidFill>
              <a:latin typeface="Times New Roman" panose="02020603050405020304" pitchFamily="18" charset="0"/>
            </a:endParaRPr>
          </a:p>
        </p:txBody>
      </p:sp>
      <p:sp>
        <p:nvSpPr>
          <p:cNvPr id="21" name="Google Shape;124;p25">
            <a:extLst>
              <a:ext uri="{FF2B5EF4-FFF2-40B4-BE49-F238E27FC236}">
                <a16:creationId xmlns:a16="http://schemas.microsoft.com/office/drawing/2014/main" id="{4F06AB1D-AAF9-E727-600E-2A48DB2DD34C}"/>
              </a:ext>
            </a:extLst>
          </p:cNvPr>
          <p:cNvSpPr/>
          <p:nvPr/>
        </p:nvSpPr>
        <p:spPr>
          <a:xfrm>
            <a:off x="13053210" y="615402"/>
            <a:ext cx="1682139" cy="692554"/>
          </a:xfrm>
          <a:prstGeom prst="rect">
            <a:avLst/>
          </a:prstGeom>
          <a:solidFill>
            <a:srgbClr val="F0DDAF"/>
          </a:solidFill>
          <a:ln w="28575">
            <a:solidFill>
              <a:srgbClr val="5C1D14"/>
            </a:solidFill>
          </a:ln>
        </p:spPr>
        <p:txBody>
          <a:bodyPr/>
          <a:lstStyle/>
          <a:p>
            <a:endParaRPr lang="en-US" dirty="0">
              <a:solidFill>
                <a:srgbClr val="5C1D14"/>
              </a:solidFill>
            </a:endParaRPr>
          </a:p>
        </p:txBody>
      </p:sp>
      <p:sp>
        <p:nvSpPr>
          <p:cNvPr id="22" name="TextBox 21">
            <a:extLst>
              <a:ext uri="{FF2B5EF4-FFF2-40B4-BE49-F238E27FC236}">
                <a16:creationId xmlns:a16="http://schemas.microsoft.com/office/drawing/2014/main" id="{9E5E2A9F-02D2-9FE7-220C-59EABA180722}"/>
              </a:ext>
            </a:extLst>
          </p:cNvPr>
          <p:cNvSpPr txBox="1"/>
          <p:nvPr/>
        </p:nvSpPr>
        <p:spPr>
          <a:xfrm>
            <a:off x="13219630" y="752488"/>
            <a:ext cx="1515719" cy="430246"/>
          </a:xfrm>
          <a:prstGeom prst="rect">
            <a:avLst/>
          </a:prstGeom>
          <a:noFill/>
        </p:spPr>
        <p:txBody>
          <a:bodyPr wrap="square">
            <a:spAutoFit/>
          </a:bodyPr>
          <a:lstStyle/>
          <a:p>
            <a:pPr>
              <a:lnSpc>
                <a:spcPct val="107000"/>
              </a:lnSpc>
              <a:spcAft>
                <a:spcPts val="800"/>
              </a:spcAft>
            </a:pPr>
            <a:r>
              <a:rPr lang="en-US" sz="2200" b="1" dirty="0" err="1">
                <a:solidFill>
                  <a:srgbClr val="774030"/>
                </a:solidFill>
                <a:latin typeface="Times New Roman" panose="02020603050405020304" pitchFamily="18" charset="0"/>
              </a:rPr>
              <a:t>Giải</a:t>
            </a:r>
            <a:r>
              <a:rPr lang="en-US" sz="2200" b="1" dirty="0">
                <a:solidFill>
                  <a:srgbClr val="774030"/>
                </a:solidFill>
                <a:latin typeface="Times New Roman" panose="02020603050405020304" pitchFamily="18" charset="0"/>
              </a:rPr>
              <a:t> </a:t>
            </a:r>
            <a:r>
              <a:rPr lang="en-US" sz="2200" b="1" dirty="0" err="1">
                <a:solidFill>
                  <a:srgbClr val="774030"/>
                </a:solidFill>
                <a:latin typeface="Times New Roman" panose="02020603050405020304" pitchFamily="18" charset="0"/>
              </a:rPr>
              <a:t>pháp</a:t>
            </a:r>
            <a:endParaRPr lang="en-US" sz="2200" b="1" dirty="0">
              <a:solidFill>
                <a:srgbClr val="774030"/>
              </a:solidFill>
              <a:latin typeface="Times New Roman" panose="02020603050405020304" pitchFamily="18" charset="0"/>
            </a:endParaRPr>
          </a:p>
        </p:txBody>
      </p:sp>
      <p:sp>
        <p:nvSpPr>
          <p:cNvPr id="23" name="TextBox 22">
            <a:extLst>
              <a:ext uri="{FF2B5EF4-FFF2-40B4-BE49-F238E27FC236}">
                <a16:creationId xmlns:a16="http://schemas.microsoft.com/office/drawing/2014/main" id="{B913C62E-1D2A-728A-CFB5-F8872BD6F407}"/>
              </a:ext>
            </a:extLst>
          </p:cNvPr>
          <p:cNvSpPr txBox="1"/>
          <p:nvPr/>
        </p:nvSpPr>
        <p:spPr>
          <a:xfrm>
            <a:off x="-6312006" y="1736004"/>
            <a:ext cx="3468056" cy="792525"/>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en-US" sz="2200" dirty="0">
                <a:solidFill>
                  <a:srgbClr val="5C1D14"/>
                </a:solidFill>
                <a:latin typeface="Times New Roman" panose="02020603050405020304" pitchFamily="18" charset="0"/>
                <a:ea typeface="Calibri" panose="020F0502020204030204" pitchFamily="34" charset="0"/>
              </a:rPr>
              <a:t>Văn </a:t>
            </a:r>
            <a:r>
              <a:rPr lang="en-US" sz="2200" dirty="0" err="1">
                <a:solidFill>
                  <a:srgbClr val="5C1D14"/>
                </a:solidFill>
                <a:latin typeface="Times New Roman" panose="02020603050405020304" pitchFamily="18" charset="0"/>
                <a:ea typeface="Calibri" panose="020F0502020204030204" pitchFamily="34" charset="0"/>
              </a:rPr>
              <a:t>hóa</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ngoại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lai</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toàn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cầu</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hóa</a:t>
            </a:r>
            <a:r>
              <a:rPr lang="en-US" sz="2200" dirty="0">
                <a:solidFill>
                  <a:srgbClr val="5C1D14"/>
                </a:solidFill>
                <a:latin typeface="Times New Roman" panose="02020603050405020304" pitchFamily="18" charset="0"/>
                <a:ea typeface="Calibri" panose="020F0502020204030204" pitchFamily="34" charset="0"/>
              </a:rPr>
              <a:t>.</a:t>
            </a:r>
          </a:p>
        </p:txBody>
      </p:sp>
      <p:sp>
        <p:nvSpPr>
          <p:cNvPr id="24" name="TextBox 23">
            <a:extLst>
              <a:ext uri="{FF2B5EF4-FFF2-40B4-BE49-F238E27FC236}">
                <a16:creationId xmlns:a16="http://schemas.microsoft.com/office/drawing/2014/main" id="{FA29A067-1628-AC21-772E-B84871E5C0DB}"/>
              </a:ext>
            </a:extLst>
          </p:cNvPr>
          <p:cNvSpPr txBox="1"/>
          <p:nvPr/>
        </p:nvSpPr>
        <p:spPr>
          <a:xfrm>
            <a:off x="-6312006" y="2544747"/>
            <a:ext cx="3468055" cy="792525"/>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vi-VN" sz="2200" dirty="0">
                <a:solidFill>
                  <a:srgbClr val="5C1D14"/>
                </a:solidFill>
                <a:latin typeface="Times New Roman" panose="02020603050405020304" pitchFamily="18" charset="0"/>
                <a:ea typeface="Calibri" panose="020F0502020204030204" pitchFamily="34" charset="0"/>
              </a:rPr>
              <a:t>Suy </a:t>
            </a:r>
            <a:r>
              <a:rPr lang="en-US" sz="2200" dirty="0" err="1">
                <a:solidFill>
                  <a:srgbClr val="5C1D14"/>
                </a:solidFill>
                <a:latin typeface="Times New Roman" panose="02020603050405020304" pitchFamily="18" charset="0"/>
                <a:ea typeface="Calibri" panose="020F0502020204030204" pitchFamily="34" charset="0"/>
              </a:rPr>
              <a:t>giảm</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giá</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trị</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truyền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thống</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25" name="TextBox 24">
            <a:extLst>
              <a:ext uri="{FF2B5EF4-FFF2-40B4-BE49-F238E27FC236}">
                <a16:creationId xmlns:a16="http://schemas.microsoft.com/office/drawing/2014/main" id="{B14D937B-E0F8-53AC-0913-251247B23675}"/>
              </a:ext>
            </a:extLst>
          </p:cNvPr>
          <p:cNvSpPr txBox="1"/>
          <p:nvPr/>
        </p:nvSpPr>
        <p:spPr>
          <a:xfrm>
            <a:off x="-6312007" y="3357772"/>
            <a:ext cx="3468056" cy="792525"/>
          </a:xfrm>
          <a:prstGeom prst="rect">
            <a:avLst/>
          </a:prstGeom>
          <a:noFill/>
        </p:spPr>
        <p:txBody>
          <a:bodyPr wrap="square">
            <a:spAutoFit/>
          </a:bodyPr>
          <a:lstStyle/>
          <a:p>
            <a:pPr marL="285750" indent="-285750" algn="just">
              <a:lnSpc>
                <a:spcPct val="107000"/>
              </a:lnSpc>
              <a:spcAft>
                <a:spcPts val="800"/>
              </a:spcAft>
              <a:buClr>
                <a:srgbClr val="774030"/>
              </a:buClr>
              <a:buFont typeface="Arial" panose="020B0604020202020204" pitchFamily="34" charset="0"/>
              <a:buChar char="•"/>
            </a:pPr>
            <a:r>
              <a:rPr lang="en-US" sz="2200" dirty="0" err="1">
                <a:solidFill>
                  <a:srgbClr val="5C1D14"/>
                </a:solidFill>
                <a:latin typeface="Times New Roman" panose="02020603050405020304" pitchFamily="18" charset="0"/>
                <a:ea typeface="Calibri" panose="020F0502020204030204" pitchFamily="34" charset="0"/>
              </a:rPr>
              <a:t>Thiếu</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gắn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kết</a:t>
            </a:r>
            <a:r>
              <a:rPr lang="vi-VN"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lý</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luận</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và</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thực</a:t>
            </a:r>
            <a:r>
              <a:rPr lang="en-US" sz="2200" dirty="0">
                <a:solidFill>
                  <a:srgbClr val="5C1D14"/>
                </a:solidFill>
                <a:latin typeface="Times New Roman" panose="02020603050405020304" pitchFamily="18" charset="0"/>
                <a:ea typeface="Calibri" panose="020F0502020204030204" pitchFamily="34" charset="0"/>
              </a:rPr>
              <a:t> </a:t>
            </a:r>
            <a:r>
              <a:rPr lang="en-US" sz="2200" dirty="0" err="1">
                <a:solidFill>
                  <a:srgbClr val="5C1D14"/>
                </a:solidFill>
                <a:latin typeface="Times New Roman" panose="02020603050405020304" pitchFamily="18" charset="0"/>
                <a:ea typeface="Calibri" panose="020F0502020204030204" pitchFamily="34" charset="0"/>
              </a:rPr>
              <a:t>tiễn</a:t>
            </a:r>
            <a:r>
              <a:rPr lang="vi-VN" sz="2200" dirty="0">
                <a:solidFill>
                  <a:srgbClr val="5C1D14"/>
                </a:solidFill>
                <a:latin typeface="Times New Roman" panose="02020603050405020304" pitchFamily="18" charset="0"/>
                <a:ea typeface="Calibri" panose="020F0502020204030204" pitchFamily="34" charset="0"/>
              </a:rPr>
              <a:t>.</a:t>
            </a:r>
            <a:endParaRPr lang="en-US" sz="2200" dirty="0">
              <a:solidFill>
                <a:srgbClr val="5C1D14"/>
              </a:solidFill>
              <a:latin typeface="Times New Roman" panose="02020603050405020304" pitchFamily="18" charset="0"/>
              <a:ea typeface="Calibri" panose="020F0502020204030204" pitchFamily="34" charset="0"/>
            </a:endParaRPr>
          </a:p>
        </p:txBody>
      </p:sp>
      <p:sp>
        <p:nvSpPr>
          <p:cNvPr id="26" name="TextBox 25">
            <a:extLst>
              <a:ext uri="{FF2B5EF4-FFF2-40B4-BE49-F238E27FC236}">
                <a16:creationId xmlns:a16="http://schemas.microsoft.com/office/drawing/2014/main" id="{C9F639BB-EBEE-C75C-4BA2-02234E61E869}"/>
              </a:ext>
            </a:extLst>
          </p:cNvPr>
          <p:cNvSpPr txBox="1"/>
          <p:nvPr/>
        </p:nvSpPr>
        <p:spPr>
          <a:xfrm>
            <a:off x="11931001" y="1685593"/>
            <a:ext cx="4349361"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en-US" sz="2200" dirty="0" err="1">
                <a:solidFill>
                  <a:srgbClr val="F0DDAF"/>
                </a:solidFill>
                <a:latin typeface="Times New Roman" panose="02020603050405020304" pitchFamily="18" charset="0"/>
                <a:ea typeface="Calibri" panose="020F0502020204030204" pitchFamily="34" charset="0"/>
              </a:rPr>
              <a:t>Nâng</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cao</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nghiên</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cứu</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lý</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luận</a:t>
            </a:r>
            <a:endParaRPr lang="vi-VN" sz="2200" dirty="0">
              <a:solidFill>
                <a:srgbClr val="F0DDAF"/>
              </a:solidFill>
              <a:latin typeface="Times New Roman" panose="02020603050405020304" pitchFamily="18" charset="0"/>
              <a:ea typeface="Calibri" panose="020F0502020204030204" pitchFamily="34" charset="0"/>
            </a:endParaRPr>
          </a:p>
        </p:txBody>
      </p:sp>
      <p:sp>
        <p:nvSpPr>
          <p:cNvPr id="27" name="TextBox 26">
            <a:extLst>
              <a:ext uri="{FF2B5EF4-FFF2-40B4-BE49-F238E27FC236}">
                <a16:creationId xmlns:a16="http://schemas.microsoft.com/office/drawing/2014/main" id="{1DF9C5E6-43D2-79CB-C6FA-2E7D70C9E917}"/>
              </a:ext>
            </a:extLst>
          </p:cNvPr>
          <p:cNvSpPr txBox="1"/>
          <p:nvPr/>
        </p:nvSpPr>
        <p:spPr>
          <a:xfrm>
            <a:off x="11931001" y="2694575"/>
            <a:ext cx="4662862"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vi-VN" sz="2200" dirty="0">
                <a:solidFill>
                  <a:srgbClr val="F0DDAF"/>
                </a:solidFill>
                <a:latin typeface="Times New Roman" panose="02020603050405020304" pitchFamily="18" charset="0"/>
                <a:ea typeface="Calibri" panose="020F0502020204030204" pitchFamily="34" charset="0"/>
              </a:rPr>
              <a:t>Ứng dụng lý luận vào thực tiễn</a:t>
            </a:r>
            <a:r>
              <a:rPr lang="en-US" sz="2200" dirty="0">
                <a:solidFill>
                  <a:srgbClr val="F0DDAF"/>
                </a:solidFill>
                <a:latin typeface="Times New Roman" panose="02020603050405020304" pitchFamily="18" charset="0"/>
                <a:ea typeface="Calibri" panose="020F0502020204030204" pitchFamily="34" charset="0"/>
              </a:rPr>
              <a:t>.</a:t>
            </a:r>
          </a:p>
        </p:txBody>
      </p:sp>
      <p:sp>
        <p:nvSpPr>
          <p:cNvPr id="28" name="TextBox 27">
            <a:extLst>
              <a:ext uri="{FF2B5EF4-FFF2-40B4-BE49-F238E27FC236}">
                <a16:creationId xmlns:a16="http://schemas.microsoft.com/office/drawing/2014/main" id="{8A87A2BB-4D9E-EE29-FCB2-48F76B9823D7}"/>
              </a:ext>
            </a:extLst>
          </p:cNvPr>
          <p:cNvSpPr txBox="1"/>
          <p:nvPr/>
        </p:nvSpPr>
        <p:spPr>
          <a:xfrm>
            <a:off x="11931001" y="3200955"/>
            <a:ext cx="4492077"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en-US" sz="2200" dirty="0" err="1">
                <a:solidFill>
                  <a:srgbClr val="F0DDAF"/>
                </a:solidFill>
                <a:latin typeface="Times New Roman" panose="02020603050405020304" pitchFamily="18" charset="0"/>
                <a:ea typeface="Calibri" panose="020F0502020204030204" pitchFamily="34" charset="0"/>
              </a:rPr>
              <a:t>Kết</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hợp</a:t>
            </a:r>
            <a:r>
              <a:rPr lang="en-US" sz="2200" dirty="0">
                <a:solidFill>
                  <a:srgbClr val="F0DDAF"/>
                </a:solidFill>
                <a:latin typeface="Times New Roman" panose="02020603050405020304" pitchFamily="18" charset="0"/>
                <a:ea typeface="Calibri" panose="020F0502020204030204" pitchFamily="34" charset="0"/>
              </a:rPr>
              <a:t> </a:t>
            </a:r>
            <a:r>
              <a:rPr lang="vi-VN" sz="2200" dirty="0">
                <a:solidFill>
                  <a:srgbClr val="F0DDAF"/>
                </a:solidFill>
                <a:latin typeface="Times New Roman" panose="02020603050405020304" pitchFamily="18" charset="0"/>
                <a:ea typeface="Calibri" panose="020F0502020204030204" pitchFamily="34" charset="0"/>
              </a:rPr>
              <a:t>truyền thống với tiến bộ</a:t>
            </a:r>
            <a:r>
              <a:rPr lang="en-US" sz="2200" dirty="0">
                <a:solidFill>
                  <a:srgbClr val="F0DDAF"/>
                </a:solidFill>
                <a:latin typeface="Times New Roman" panose="02020603050405020304" pitchFamily="18" charset="0"/>
                <a:ea typeface="Calibri" panose="020F0502020204030204" pitchFamily="34" charset="0"/>
              </a:rPr>
              <a:t>.</a:t>
            </a:r>
          </a:p>
        </p:txBody>
      </p:sp>
      <p:sp>
        <p:nvSpPr>
          <p:cNvPr id="29" name="TextBox 28">
            <a:extLst>
              <a:ext uri="{FF2B5EF4-FFF2-40B4-BE49-F238E27FC236}">
                <a16:creationId xmlns:a16="http://schemas.microsoft.com/office/drawing/2014/main" id="{2871AD90-A51B-851F-11BA-606A6A1B6D56}"/>
              </a:ext>
            </a:extLst>
          </p:cNvPr>
          <p:cNvSpPr txBox="1"/>
          <p:nvPr/>
        </p:nvSpPr>
        <p:spPr>
          <a:xfrm>
            <a:off x="11931001" y="2171523"/>
            <a:ext cx="4194862" cy="430246"/>
          </a:xfrm>
          <a:prstGeom prst="rect">
            <a:avLst/>
          </a:prstGeom>
          <a:noFill/>
        </p:spPr>
        <p:txBody>
          <a:bodyPr wrap="square">
            <a:spAutoFit/>
          </a:bodyPr>
          <a:lstStyle/>
          <a:p>
            <a:pPr marL="285750" indent="-285750" algn="just">
              <a:lnSpc>
                <a:spcPct val="107000"/>
              </a:lnSpc>
              <a:spcAft>
                <a:spcPts val="800"/>
              </a:spcAft>
              <a:buClr>
                <a:srgbClr val="F0DDAF"/>
              </a:buClr>
              <a:buFont typeface="Arial" panose="020B0604020202020204" pitchFamily="34" charset="0"/>
              <a:buChar char="•"/>
            </a:pPr>
            <a:r>
              <a:rPr lang="en-US" sz="2200" dirty="0" err="1">
                <a:solidFill>
                  <a:srgbClr val="F0DDAF"/>
                </a:solidFill>
                <a:latin typeface="Times New Roman" panose="02020603050405020304" pitchFamily="18" charset="0"/>
                <a:ea typeface="Calibri" panose="020F0502020204030204" pitchFamily="34" charset="0"/>
              </a:rPr>
              <a:t>Cập</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nhật</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những</a:t>
            </a:r>
            <a:r>
              <a:rPr lang="en-US" sz="2200" dirty="0">
                <a:solidFill>
                  <a:srgbClr val="F0DDAF"/>
                </a:solidFill>
                <a:latin typeface="Times New Roman" panose="02020603050405020304" pitchFamily="18" charset="0"/>
                <a:ea typeface="Calibri" panose="020F0502020204030204" pitchFamily="34" charset="0"/>
              </a:rPr>
              <a:t> xu </a:t>
            </a:r>
            <a:r>
              <a:rPr lang="en-US" sz="2200" dirty="0" err="1">
                <a:solidFill>
                  <a:srgbClr val="F0DDAF"/>
                </a:solidFill>
                <a:latin typeface="Times New Roman" panose="02020603050405020304" pitchFamily="18" charset="0"/>
                <a:ea typeface="Calibri" panose="020F0502020204030204" pitchFamily="34" charset="0"/>
              </a:rPr>
              <a:t>hướng</a:t>
            </a:r>
            <a:r>
              <a:rPr lang="en-US" sz="2200" dirty="0">
                <a:solidFill>
                  <a:srgbClr val="F0DDAF"/>
                </a:solidFill>
                <a:latin typeface="Times New Roman" panose="02020603050405020304" pitchFamily="18" charset="0"/>
                <a:ea typeface="Calibri" panose="020F0502020204030204" pitchFamily="34" charset="0"/>
              </a:rPr>
              <a:t> </a:t>
            </a:r>
            <a:r>
              <a:rPr lang="en-US" sz="2200" dirty="0" err="1">
                <a:solidFill>
                  <a:srgbClr val="F0DDAF"/>
                </a:solidFill>
                <a:latin typeface="Times New Roman" panose="02020603050405020304" pitchFamily="18" charset="0"/>
                <a:ea typeface="Calibri" panose="020F0502020204030204" pitchFamily="34" charset="0"/>
              </a:rPr>
              <a:t>mới</a:t>
            </a:r>
            <a:r>
              <a:rPr lang="vi-VN" sz="2200" dirty="0">
                <a:solidFill>
                  <a:srgbClr val="F0DDAF"/>
                </a:solidFill>
                <a:latin typeface="Times New Roman" panose="02020603050405020304" pitchFamily="18" charset="0"/>
                <a:ea typeface="Calibri" panose="020F0502020204030204" pitchFamily="34" charset="0"/>
              </a:rPr>
              <a:t>.</a:t>
            </a:r>
            <a:endParaRPr lang="en-US" sz="2200" dirty="0">
              <a:solidFill>
                <a:srgbClr val="F0DDAF"/>
              </a:solidFill>
              <a:latin typeface="Times New Roman" panose="02020603050405020304" pitchFamily="18" charset="0"/>
              <a:ea typeface="Calibri" panose="020F0502020204030204" pitchFamily="34" charset="0"/>
            </a:endParaRPr>
          </a:p>
        </p:txBody>
      </p:sp>
      <p:sp>
        <p:nvSpPr>
          <p:cNvPr id="2" name="Rectangle 1">
            <a:extLst>
              <a:ext uri="{FF2B5EF4-FFF2-40B4-BE49-F238E27FC236}">
                <a16:creationId xmlns:a16="http://schemas.microsoft.com/office/drawing/2014/main" id="{192CC406-A4A4-1BC3-0B2F-88EDECB88029}"/>
              </a:ext>
            </a:extLst>
          </p:cNvPr>
          <p:cNvSpPr/>
          <p:nvPr/>
        </p:nvSpPr>
        <p:spPr>
          <a:xfrm>
            <a:off x="-213360" y="0"/>
            <a:ext cx="91440" cy="1645896"/>
          </a:xfrm>
          <a:prstGeom prst="rect">
            <a:avLst/>
          </a:prstGeom>
          <a:solidFill>
            <a:srgbClr val="F0DDAF"/>
          </a:solidFill>
          <a:ln>
            <a:solidFill>
              <a:srgbClr val="5C1D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40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7B2719A-2259-2883-86DF-31FB6E5A3FCE}"/>
            </a:ext>
          </a:extLst>
        </p:cNvPr>
        <p:cNvGrpSpPr/>
        <p:nvPr/>
      </p:nvGrpSpPr>
      <p:grpSpPr>
        <a:xfrm>
          <a:off x="0" y="0"/>
          <a:ext cx="0" cy="0"/>
          <a:chOff x="0" y="0"/>
          <a:chExt cx="0" cy="0"/>
        </a:xfrm>
      </p:grpSpPr>
      <p:pic>
        <p:nvPicPr>
          <p:cNvPr id="3" name="Google Shape;523;p41">
            <a:extLst>
              <a:ext uri="{FF2B5EF4-FFF2-40B4-BE49-F238E27FC236}">
                <a16:creationId xmlns:a16="http://schemas.microsoft.com/office/drawing/2014/main" id="{101C89C6-575B-501E-3992-4E5BCE482F5C}"/>
              </a:ext>
            </a:extLst>
          </p:cNvPr>
          <p:cNvPicPr preferRelativeResize="0"/>
          <p:nvPr/>
        </p:nvPicPr>
        <p:blipFill rotWithShape="1">
          <a:blip r:embed="rId3">
            <a:alphaModFix/>
          </a:blip>
          <a:srcRect/>
          <a:stretch/>
        </p:blipFill>
        <p:spPr>
          <a:xfrm>
            <a:off x="-2003312" y="-2495985"/>
            <a:ext cx="13255798" cy="7639485"/>
          </a:xfrm>
          <a:prstGeom prst="rect">
            <a:avLst/>
          </a:prstGeom>
          <a:noFill/>
          <a:ln>
            <a:noFill/>
          </a:ln>
        </p:spPr>
      </p:pic>
      <p:sp>
        <p:nvSpPr>
          <p:cNvPr id="4" name="TextBox 3">
            <a:extLst>
              <a:ext uri="{FF2B5EF4-FFF2-40B4-BE49-F238E27FC236}">
                <a16:creationId xmlns:a16="http://schemas.microsoft.com/office/drawing/2014/main" id="{784AA485-F0BC-6F3D-9C5A-466F36CCC66B}"/>
              </a:ext>
            </a:extLst>
          </p:cNvPr>
          <p:cNvSpPr txBox="1"/>
          <p:nvPr/>
        </p:nvSpPr>
        <p:spPr>
          <a:xfrm>
            <a:off x="667949" y="2544181"/>
            <a:ext cx="8103413" cy="1323439"/>
          </a:xfrm>
          <a:prstGeom prst="rect">
            <a:avLst/>
          </a:prstGeom>
          <a:noFill/>
        </p:spPr>
        <p:txBody>
          <a:bodyPr wrap="square" rtlCol="0">
            <a:spAutoFit/>
          </a:bodyPr>
          <a:lstStyle/>
          <a:p>
            <a:pPr algn="ctr"/>
            <a:r>
              <a:rPr lang="vi-VN" sz="4000" b="1" dirty="0">
                <a:ln w="13462">
                  <a:solidFill>
                    <a:srgbClr val="F0DDAF"/>
                  </a:solidFill>
                  <a:prstDash val="solid"/>
                </a:ln>
                <a:solidFill>
                  <a:srgbClr val="F0DDAF"/>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Cảm </a:t>
            </a:r>
            <a:r>
              <a:rPr lang="vi-VN" sz="4000" b="1" dirty="0">
                <a:ln w="13462">
                  <a:solidFill>
                    <a:srgbClr val="F0DDAF"/>
                  </a:solidFill>
                  <a:prstDash val="solid"/>
                </a:ln>
                <a:solidFill>
                  <a:srgbClr val="F0DDAF"/>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sym typeface="Jockey One"/>
              </a:rPr>
              <a:t>ơn cô và các bạn đã lắng nghe </a:t>
            </a:r>
            <a:endParaRPr lang="en-US" sz="4000" b="1" dirty="0">
              <a:ln w="13462">
                <a:solidFill>
                  <a:srgbClr val="F0DDAF"/>
                </a:solidFill>
                <a:prstDash val="solid"/>
              </a:ln>
              <a:solidFill>
                <a:srgbClr val="F0DDAF"/>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sym typeface="Jockey One"/>
            </a:endParaRPr>
          </a:p>
        </p:txBody>
      </p:sp>
    </p:spTree>
    <p:extLst>
      <p:ext uri="{BB962C8B-B14F-4D97-AF65-F5344CB8AC3E}">
        <p14:creationId xmlns:p14="http://schemas.microsoft.com/office/powerpoint/2010/main" val="898052518"/>
      </p:ext>
    </p:extLst>
  </p:cSld>
  <p:clrMapOvr>
    <a:masterClrMapping/>
  </p:clrMapOvr>
</p:sld>
</file>

<file path=ppt/theme/theme1.xml><?xml version="1.0" encoding="utf-8"?>
<a:theme xmlns:a="http://schemas.openxmlformats.org/drawingml/2006/main" name="Revolution - History Lesson">
  <a:themeElements>
    <a:clrScheme name="Simple Light">
      <a:dk1>
        <a:srgbClr val="5C1D14"/>
      </a:dk1>
      <a:lt1>
        <a:srgbClr val="FFFFFF"/>
      </a:lt1>
      <a:dk2>
        <a:srgbClr val="595959"/>
      </a:dk2>
      <a:lt2>
        <a:srgbClr val="EEEEEE"/>
      </a:lt2>
      <a:accent1>
        <a:srgbClr val="C9403B"/>
      </a:accent1>
      <a:accent2>
        <a:srgbClr val="5C1D14"/>
      </a:accent2>
      <a:accent3>
        <a:srgbClr val="FCECB4"/>
      </a:accent3>
      <a:accent4>
        <a:srgbClr val="B32A25"/>
      </a:accent4>
      <a:accent5>
        <a:srgbClr val="350C07"/>
      </a:accent5>
      <a:accent6>
        <a:srgbClr val="C5B680"/>
      </a:accent6>
      <a:hlink>
        <a:srgbClr val="C940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2841</TotalTime>
  <Words>5129</Words>
  <Application>Microsoft Office PowerPoint</Application>
  <PresentationFormat>On-screen Show (16:9)</PresentationFormat>
  <Paragraphs>694</Paragraphs>
  <Slides>97</Slides>
  <Notes>81</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97</vt:i4>
      </vt:variant>
    </vt:vector>
  </HeadingPairs>
  <TitlesOfParts>
    <vt:vector size="109" baseType="lpstr">
      <vt:lpstr>Calibri</vt:lpstr>
      <vt:lpstr>Times New Roman</vt:lpstr>
      <vt:lpstr>Oswald Medium</vt:lpstr>
      <vt:lpstr>Hind Vadodara Light</vt:lpstr>
      <vt:lpstr>Tahoma</vt:lpstr>
      <vt:lpstr>Aptos</vt:lpstr>
      <vt:lpstr>Arial</vt:lpstr>
      <vt:lpstr>Gilroy Light</vt:lpstr>
      <vt:lpstr>Jockey One</vt:lpstr>
      <vt:lpstr>Gilroy ExtraBold</vt:lpstr>
      <vt:lpstr>Wingdings</vt:lpstr>
      <vt:lpstr>Revolution - History Lesson</vt:lpstr>
      <vt:lpstr>Tư tưởng </vt:lpstr>
      <vt:lpstr>PowerPoint Presentation</vt:lpstr>
      <vt:lpstr>Tư tưởng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Hoàng Cầm Tôn</dc:creator>
  <cp:lastModifiedBy>NITRO V15</cp:lastModifiedBy>
  <cp:revision>41</cp:revision>
  <dcterms:modified xsi:type="dcterms:W3CDTF">2025-04-24T15:42:34Z</dcterms:modified>
</cp:coreProperties>
</file>